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6" r:id="rId4"/>
  </p:sldIdLst>
  <p:sldSz cx="54864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 varScale="1">
        <p:scale>
          <a:sx n="266" d="100"/>
          <a:sy n="266" d="100"/>
        </p:scale>
        <p:origin x="204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9297"/>
            <a:ext cx="41148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60543"/>
            <a:ext cx="41148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B503-CF07-4878-A9F1-76FD1EE5980D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44D-4313-4306-B662-A0B92D9D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6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B503-CF07-4878-A9F1-76FD1EE5980D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44D-4313-4306-B662-A0B92D9D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3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97367"/>
            <a:ext cx="1183005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97367"/>
            <a:ext cx="3480435" cy="15498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B503-CF07-4878-A9F1-76FD1EE5980D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44D-4313-4306-B662-A0B92D9D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6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B503-CF07-4878-A9F1-76FD1EE5980D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44D-4313-4306-B662-A0B92D9D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455930"/>
            <a:ext cx="473202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1223857"/>
            <a:ext cx="473202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B503-CF07-4878-A9F1-76FD1EE5980D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44D-4313-4306-B662-A0B92D9D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8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486833"/>
            <a:ext cx="233172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486833"/>
            <a:ext cx="233172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B503-CF07-4878-A9F1-76FD1EE5980D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44D-4313-4306-B662-A0B92D9D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9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97367"/>
            <a:ext cx="473202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448310"/>
            <a:ext cx="2321004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668020"/>
            <a:ext cx="2321004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448310"/>
            <a:ext cx="2332435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668020"/>
            <a:ext cx="2332435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B503-CF07-4878-A9F1-76FD1EE5980D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44D-4313-4306-B662-A0B92D9D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0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B503-CF07-4878-A9F1-76FD1EE5980D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44D-4313-4306-B662-A0B92D9D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0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B503-CF07-4878-A9F1-76FD1EE5980D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44D-4313-4306-B662-A0B92D9D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2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21920"/>
            <a:ext cx="1769507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263314"/>
            <a:ext cx="2777490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548640"/>
            <a:ext cx="1769507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B503-CF07-4878-A9F1-76FD1EE5980D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44D-4313-4306-B662-A0B92D9D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1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21920"/>
            <a:ext cx="1769507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263314"/>
            <a:ext cx="2777490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548640"/>
            <a:ext cx="1769507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B503-CF07-4878-A9F1-76FD1EE5980D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44D-4313-4306-B662-A0B92D9D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6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97367"/>
            <a:ext cx="473202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486833"/>
            <a:ext cx="473202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1695027"/>
            <a:ext cx="123444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0B503-CF07-4878-A9F1-76FD1EE5980D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1695027"/>
            <a:ext cx="18516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1695027"/>
            <a:ext cx="123444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0844D-4313-4306-B662-A0B92D9D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6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6128E6-ECC7-4C2A-B262-97879537237D}"/>
              </a:ext>
            </a:extLst>
          </p:cNvPr>
          <p:cNvSpPr txBox="1"/>
          <p:nvPr/>
        </p:nvSpPr>
        <p:spPr>
          <a:xfrm>
            <a:off x="1704975" y="28575"/>
            <a:ext cx="378142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Dog Breeding and capturing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Skycam and DakotaPonderosa are breeding and taming dogs for fun and protection, as dogs will fight any mob that harms the player who tamed the dogs.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5EDF4-0DFF-4BCA-A8F1-5A5198B12980}"/>
              </a:ext>
            </a:extLst>
          </p:cNvPr>
          <p:cNvSpPr txBox="1"/>
          <p:nvPr/>
        </p:nvSpPr>
        <p:spPr>
          <a:xfrm>
            <a:off x="0" y="1395620"/>
            <a:ext cx="2390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July 10, 2018 – Current Day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AF8C84-564C-4494-83C2-80CDA4361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204415"/>
            <a:ext cx="1767840" cy="1104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0106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6128E6-ECC7-4C2A-B262-97879537237D}"/>
              </a:ext>
            </a:extLst>
          </p:cNvPr>
          <p:cNvSpPr txBox="1"/>
          <p:nvPr/>
        </p:nvSpPr>
        <p:spPr>
          <a:xfrm>
            <a:off x="1704975" y="28575"/>
            <a:ext cx="37814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Farming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Skycam and DakotaPonderosa both have successful farms and live off a steady food supply.</a:t>
            </a:r>
          </a:p>
          <a:p>
            <a:endParaRPr lang="en-US" sz="1000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Skycam lives mostly off of bread from his wheat farm pictured here, while DakotaPonderosa lives off of pumpkin pie from his sugarcane and pumpkin farms and Skycam’s egg farm.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5EDF4-0DFF-4BCA-A8F1-5A5198B12980}"/>
              </a:ext>
            </a:extLst>
          </p:cNvPr>
          <p:cNvSpPr txBox="1"/>
          <p:nvPr/>
        </p:nvSpPr>
        <p:spPr>
          <a:xfrm>
            <a:off x="0" y="1395620"/>
            <a:ext cx="2390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Date Unknown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67C288-F908-488B-A294-CAECFF713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4" y="281972"/>
            <a:ext cx="1643491" cy="10271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4049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6128E6-ECC7-4C2A-B262-97879537237D}"/>
              </a:ext>
            </a:extLst>
          </p:cNvPr>
          <p:cNvSpPr txBox="1"/>
          <p:nvPr/>
        </p:nvSpPr>
        <p:spPr>
          <a:xfrm>
            <a:off x="1704975" y="28575"/>
            <a:ext cx="3781425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Rudimentary base building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No further information currently available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5EDF4-0DFF-4BCA-A8F1-5A5198B12980}"/>
              </a:ext>
            </a:extLst>
          </p:cNvPr>
          <p:cNvSpPr txBox="1"/>
          <p:nvPr/>
        </p:nvSpPr>
        <p:spPr>
          <a:xfrm>
            <a:off x="0" y="1395620"/>
            <a:ext cx="2390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May 25, 2018 – July 14, 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547C7E-A9AE-43FC-BEC3-F0D148FAE1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0" r="12500"/>
          <a:stretch/>
        </p:blipFill>
        <p:spPr>
          <a:xfrm>
            <a:off x="180975" y="133470"/>
            <a:ext cx="1468860" cy="1224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0645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105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camwright skycam</dc:creator>
  <cp:lastModifiedBy>camwright skycam</cp:lastModifiedBy>
  <cp:revision>8</cp:revision>
  <dcterms:created xsi:type="dcterms:W3CDTF">2018-07-14T17:33:01Z</dcterms:created>
  <dcterms:modified xsi:type="dcterms:W3CDTF">2018-07-14T21:38:05Z</dcterms:modified>
</cp:coreProperties>
</file>