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2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B713-5E98-437F-856B-4B247C2DCD6E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651C-E312-43A3-A140-62C8124B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AABFA-F297-4720-B647-281EEC17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624588"/>
            <a:ext cx="6778751" cy="8382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0B43-4F6A-411C-88DC-92021FAE8B60}"/>
              </a:ext>
            </a:extLst>
          </p:cNvPr>
          <p:cNvSpPr txBox="1"/>
          <p:nvPr/>
        </p:nvSpPr>
        <p:spPr>
          <a:xfrm>
            <a:off x="0" y="195072"/>
            <a:ext cx="899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Skycam</a:t>
            </a:r>
          </a:p>
        </p:txBody>
      </p:sp>
    </p:spTree>
    <p:extLst>
      <p:ext uri="{BB962C8B-B14F-4D97-AF65-F5344CB8AC3E}">
        <p14:creationId xmlns:p14="http://schemas.microsoft.com/office/powerpoint/2010/main" val="222420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A40B43-4F6A-411C-88DC-92021FAE8B60}"/>
              </a:ext>
            </a:extLst>
          </p:cNvPr>
          <p:cNvSpPr txBox="1"/>
          <p:nvPr/>
        </p:nvSpPr>
        <p:spPr>
          <a:xfrm>
            <a:off x="0" y="195072"/>
            <a:ext cx="899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Skycam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CC9CA-6A7E-47DC-BACC-443E59F71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5" y="740756"/>
            <a:ext cx="6967330" cy="86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AABFA-F297-4720-B647-281EEC17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761495"/>
            <a:ext cx="5747532" cy="8382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0B43-4F6A-411C-88DC-92021FAE8B60}"/>
              </a:ext>
            </a:extLst>
          </p:cNvPr>
          <p:cNvSpPr txBox="1"/>
          <p:nvPr/>
        </p:nvSpPr>
        <p:spPr>
          <a:xfrm>
            <a:off x="0" y="195072"/>
            <a:ext cx="899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DakotaPonderosa</a:t>
            </a:r>
          </a:p>
        </p:txBody>
      </p:sp>
    </p:spTree>
    <p:extLst>
      <p:ext uri="{BB962C8B-B14F-4D97-AF65-F5344CB8AC3E}">
        <p14:creationId xmlns:p14="http://schemas.microsoft.com/office/powerpoint/2010/main" val="27551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A40B43-4F6A-411C-88DC-92021FAE8B60}"/>
              </a:ext>
            </a:extLst>
          </p:cNvPr>
          <p:cNvSpPr txBox="1"/>
          <p:nvPr/>
        </p:nvSpPr>
        <p:spPr>
          <a:xfrm>
            <a:off x="0" y="195072"/>
            <a:ext cx="899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DakotaPonderosa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3F237-0913-4B4F-A58D-46FF17C2D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4513"/>
            <a:ext cx="6838122" cy="8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5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EAABFA-F297-4720-B647-281EEC17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03" y="1063500"/>
            <a:ext cx="5966657" cy="8382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0B43-4F6A-411C-88DC-92021FAE8B60}"/>
              </a:ext>
            </a:extLst>
          </p:cNvPr>
          <p:cNvSpPr txBox="1"/>
          <p:nvPr/>
        </p:nvSpPr>
        <p:spPr>
          <a:xfrm>
            <a:off x="0" y="195072"/>
            <a:ext cx="899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KING4099</a:t>
            </a:r>
          </a:p>
        </p:txBody>
      </p:sp>
    </p:spTree>
    <p:extLst>
      <p:ext uri="{BB962C8B-B14F-4D97-AF65-F5344CB8AC3E}">
        <p14:creationId xmlns:p14="http://schemas.microsoft.com/office/powerpoint/2010/main" val="237083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camwright skycam</dc:creator>
  <cp:lastModifiedBy>camwright skycam</cp:lastModifiedBy>
  <cp:revision>5</cp:revision>
  <dcterms:created xsi:type="dcterms:W3CDTF">2018-07-21T15:00:03Z</dcterms:created>
  <dcterms:modified xsi:type="dcterms:W3CDTF">2018-08-12T01:40:23Z</dcterms:modified>
</cp:coreProperties>
</file>