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493D-F424-E216-AA31-D6877F51A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428A0-70A1-5879-DA2B-76486A19A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F97CD-AA81-2F69-D893-95A5CECE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DD296-B365-5B5B-9DDD-DA7C5548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02CB3-ED7A-2EF5-11B0-09BF21E5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6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EC13-E14A-8D85-8852-2ED6E718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E737D-50C9-A385-5771-96A536169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21051-C885-5001-3077-1DFC5201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E380-ECD2-3807-444A-76FF01C2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A732-1783-3FD2-58D9-DEDFCC6C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0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CB5F1-567F-CB30-C94E-224E63AD3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D2E11-4557-A893-9810-D8147B2B2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BF935-0991-E382-EB31-84E72882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3360-017F-4A95-796C-76096F32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29109-5A05-EE34-241A-3EDA9617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0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6D45-127C-025E-2426-C3D58BEA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0550-7993-2C9F-9EBF-93F9F216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6B10-6CA9-93BD-2140-069E9EA9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6DA05-589C-875A-7B44-BC25BD93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0BD2-247C-6448-6418-E05106DB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3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7771-F4E8-96C4-F0F4-55D924C5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33851-84AB-91A0-C3F1-0BC641BE9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9C48-02DE-26CA-57F9-2774BB87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CBE08-8297-7C42-DE05-A9865494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0C0A0-CDF9-73F4-EEB3-B5A9B4DA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1BF0-03DE-DE68-707F-DFBCE74C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CEB3-643C-22A6-8C01-379FE1E86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0AFBA-D304-F2E0-2D80-8EB8A066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8FAC0-9E72-62FC-8281-9C18FE6F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F9161-4F02-51C2-E161-C0439AD7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00B80-9FAE-79CC-93FB-2FEAC533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3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BCB0-3CDD-2A2C-1B91-4EB7E135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9A7CE-6094-4248-95B7-D9F1BE97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DC67A-6407-3521-9453-7C8AD2256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0B3E8-B503-C264-0976-44B4F34C8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4FCA6-12F9-1B69-C8A5-8DB9AC35E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31990-729F-D3BF-61CF-36B111F4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5C066-1234-5EA1-2EB4-DD05FDB7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B2D76-615D-818B-5ABD-805B6CF7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9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0951-8DF6-DFA5-A73D-05F3B1DE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3D1D9-E925-E5CC-89E9-716F65DE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024F8-AD04-AE44-D229-F11C378A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1E173-EC66-8AFC-1F51-61B80C90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285E4-2A6D-EA9B-7A6D-90F55802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C4202-3A78-82CE-1BAC-27E45264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9F0DB-E119-FB76-E2CD-F4B0B241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2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89EA-1BEB-2461-6E66-02A4DBA6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2E89-75F6-011F-49CC-659DD6B2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3434C-BDB0-7644-C7B6-3C0451E69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E31B6-85AD-9A99-ABE8-3F4AB28D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F015F-41F8-D8D1-8E01-8AD65802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FAA17-BE48-3D53-BFDA-D20F8A89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9518-B0A7-5075-9FEC-DC7D4951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0108F-6810-FBAC-0455-15C8721A2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3D26E-BE19-AE38-3A07-BFF65C4EC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30CF8-8A7B-68FA-2B3A-E302CFC4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D44FA-A6CD-4751-BFF2-38639B26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F888D-45F5-952E-C93B-1CAAF139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BFD8B-E2B0-74B5-F22D-DA7CAC25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A2FC3-10B1-9F8E-AD66-0E827BD02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97FC3-FE2F-DA06-074E-40EAB9C3E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B6261-12F7-4CA1-9F06-F80B9FCC933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378B-5867-191E-36C6-8B1CF2AD1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46745-2235-D211-97DC-C9FC45A32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1461E8-A8FF-7F77-2195-E548E9DC9084}"/>
              </a:ext>
            </a:extLst>
          </p:cNvPr>
          <p:cNvSpPr/>
          <p:nvPr/>
        </p:nvSpPr>
        <p:spPr>
          <a:xfrm>
            <a:off x="5365768" y="2813421"/>
            <a:ext cx="1375795" cy="2441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603870-38E6-71DF-26B6-4FB8AFE10D4B}"/>
              </a:ext>
            </a:extLst>
          </p:cNvPr>
          <p:cNvSpPr/>
          <p:nvPr/>
        </p:nvSpPr>
        <p:spPr>
          <a:xfrm>
            <a:off x="8788478" y="3311866"/>
            <a:ext cx="1837189" cy="18371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PMW3360 </a:t>
            </a:r>
          </a:p>
          <a:p>
            <a:pPr algn="ctr"/>
            <a:r>
              <a:rPr lang="en-US" dirty="0"/>
              <a:t>Optical 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DC93A-AA0B-B26C-2156-06D5D051AB3A}"/>
              </a:ext>
            </a:extLst>
          </p:cNvPr>
          <p:cNvSpPr/>
          <p:nvPr/>
        </p:nvSpPr>
        <p:spPr>
          <a:xfrm>
            <a:off x="2370900" y="2305187"/>
            <a:ext cx="780176" cy="788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0E0CCE-20E1-06EE-7D10-6A3A88E0927E}"/>
              </a:ext>
            </a:extLst>
          </p:cNvPr>
          <p:cNvSpPr/>
          <p:nvPr/>
        </p:nvSpPr>
        <p:spPr>
          <a:xfrm>
            <a:off x="2370900" y="3710342"/>
            <a:ext cx="780176" cy="788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93AC28-3961-78F7-FB42-99BADCAB23FF}"/>
              </a:ext>
            </a:extLst>
          </p:cNvPr>
          <p:cNvSpPr/>
          <p:nvPr/>
        </p:nvSpPr>
        <p:spPr>
          <a:xfrm>
            <a:off x="5663578" y="2598801"/>
            <a:ext cx="780176" cy="49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7F1C7FD-6152-1FC9-A2F3-A795296F1E0B}"/>
              </a:ext>
            </a:extLst>
          </p:cNvPr>
          <p:cNvSpPr/>
          <p:nvPr/>
        </p:nvSpPr>
        <p:spPr>
          <a:xfrm>
            <a:off x="5437075" y="4830272"/>
            <a:ext cx="125835" cy="10661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EA1D64B-80A5-FC17-C434-5D6DCF955CFD}"/>
              </a:ext>
            </a:extLst>
          </p:cNvPr>
          <p:cNvSpPr/>
          <p:nvPr/>
        </p:nvSpPr>
        <p:spPr>
          <a:xfrm>
            <a:off x="5432880" y="5073553"/>
            <a:ext cx="125835" cy="10661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0A086DC-B2F6-7E25-B743-5A014157FC12}"/>
              </a:ext>
            </a:extLst>
          </p:cNvPr>
          <p:cNvSpPr/>
          <p:nvPr/>
        </p:nvSpPr>
        <p:spPr>
          <a:xfrm>
            <a:off x="5437073" y="4602021"/>
            <a:ext cx="125835" cy="10661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F7A6E3F-1177-85BA-2AAD-202A8BE7BAE4}"/>
              </a:ext>
            </a:extLst>
          </p:cNvPr>
          <p:cNvSpPr/>
          <p:nvPr/>
        </p:nvSpPr>
        <p:spPr>
          <a:xfrm>
            <a:off x="6511566" y="4806507"/>
            <a:ext cx="137019" cy="1310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97E891C-D775-EA22-1A2E-E3A659F546BF}"/>
              </a:ext>
            </a:extLst>
          </p:cNvPr>
          <p:cNvSpPr/>
          <p:nvPr/>
        </p:nvSpPr>
        <p:spPr>
          <a:xfrm>
            <a:off x="6507371" y="5049788"/>
            <a:ext cx="137019" cy="1310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66E8B95-9641-278F-D79C-3E7320F71C30}"/>
              </a:ext>
            </a:extLst>
          </p:cNvPr>
          <p:cNvSpPr/>
          <p:nvPr/>
        </p:nvSpPr>
        <p:spPr>
          <a:xfrm>
            <a:off x="6511566" y="4324142"/>
            <a:ext cx="137019" cy="1310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4BD95D7-D178-7848-B1A7-1338EAEF33EB}"/>
              </a:ext>
            </a:extLst>
          </p:cNvPr>
          <p:cNvSpPr/>
          <p:nvPr/>
        </p:nvSpPr>
        <p:spPr>
          <a:xfrm>
            <a:off x="6507371" y="4567423"/>
            <a:ext cx="137019" cy="1310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40D09E65-1D44-ACC8-7FF8-5D93D9D0926E}"/>
              </a:ext>
            </a:extLst>
          </p:cNvPr>
          <p:cNvSpPr/>
          <p:nvPr/>
        </p:nvSpPr>
        <p:spPr>
          <a:xfrm>
            <a:off x="6511566" y="3113496"/>
            <a:ext cx="137019" cy="1310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D2ADFF54-014F-958B-29E9-6AA4EFFE3718}"/>
              </a:ext>
            </a:extLst>
          </p:cNvPr>
          <p:cNvSpPr/>
          <p:nvPr/>
        </p:nvSpPr>
        <p:spPr>
          <a:xfrm>
            <a:off x="6507371" y="3356777"/>
            <a:ext cx="137019" cy="1310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32B3F79-3513-04D8-807E-679CF11EC2DB}"/>
              </a:ext>
            </a:extLst>
          </p:cNvPr>
          <p:cNvSpPr/>
          <p:nvPr/>
        </p:nvSpPr>
        <p:spPr>
          <a:xfrm>
            <a:off x="2895561" y="4123324"/>
            <a:ext cx="201336" cy="21427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1A390F04-24D0-BEA5-5479-482F1C467CDD}"/>
              </a:ext>
            </a:extLst>
          </p:cNvPr>
          <p:cNvSpPr/>
          <p:nvPr/>
        </p:nvSpPr>
        <p:spPr>
          <a:xfrm>
            <a:off x="2431895" y="4215955"/>
            <a:ext cx="201336" cy="21427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03BABAD-9BE1-0262-AC72-73EC8BD9983C}"/>
              </a:ext>
            </a:extLst>
          </p:cNvPr>
          <p:cNvSpPr/>
          <p:nvPr/>
        </p:nvSpPr>
        <p:spPr>
          <a:xfrm>
            <a:off x="2895561" y="2760369"/>
            <a:ext cx="201336" cy="21427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24262586-0FF8-D328-A098-2183D346C7E4}"/>
              </a:ext>
            </a:extLst>
          </p:cNvPr>
          <p:cNvSpPr/>
          <p:nvPr/>
        </p:nvSpPr>
        <p:spPr>
          <a:xfrm>
            <a:off x="2431895" y="2853000"/>
            <a:ext cx="201336" cy="21427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66785A0-C59D-2474-FCEF-469348E17E56}"/>
              </a:ext>
            </a:extLst>
          </p:cNvPr>
          <p:cNvSpPr/>
          <p:nvPr/>
        </p:nvSpPr>
        <p:spPr>
          <a:xfrm>
            <a:off x="3545358" y="2760369"/>
            <a:ext cx="402672" cy="21427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0D8AC8-859B-6243-8110-64068BF8EEF6}"/>
              </a:ext>
            </a:extLst>
          </p:cNvPr>
          <p:cNvSpPr/>
          <p:nvPr/>
        </p:nvSpPr>
        <p:spPr>
          <a:xfrm>
            <a:off x="3746694" y="2760369"/>
            <a:ext cx="100668" cy="2142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E520225-A274-2C03-6984-78745FC28887}"/>
              </a:ext>
            </a:extLst>
          </p:cNvPr>
          <p:cNvSpPr/>
          <p:nvPr/>
        </p:nvSpPr>
        <p:spPr>
          <a:xfrm>
            <a:off x="3545358" y="4168410"/>
            <a:ext cx="402672" cy="21427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65FD32-25F2-EAD0-0ABD-53E5C7B5F217}"/>
              </a:ext>
            </a:extLst>
          </p:cNvPr>
          <p:cNvSpPr/>
          <p:nvPr/>
        </p:nvSpPr>
        <p:spPr>
          <a:xfrm>
            <a:off x="3746694" y="4168410"/>
            <a:ext cx="100668" cy="2142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7F71945-6729-32D3-36AB-D1E2A24FD23A}"/>
              </a:ext>
            </a:extLst>
          </p:cNvPr>
          <p:cNvCxnSpPr>
            <a:cxnSpLocks/>
            <a:stCxn id="35" idx="6"/>
            <a:endCxn id="43" idx="1"/>
          </p:cNvCxnSpPr>
          <p:nvPr/>
        </p:nvCxnSpPr>
        <p:spPr>
          <a:xfrm>
            <a:off x="3096897" y="2867505"/>
            <a:ext cx="4484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7139F56-E1A1-FD2A-F166-C5FCC1AABFBA}"/>
              </a:ext>
            </a:extLst>
          </p:cNvPr>
          <p:cNvCxnSpPr>
            <a:cxnSpLocks/>
            <a:stCxn id="25" idx="6"/>
            <a:endCxn id="46" idx="1"/>
          </p:cNvCxnSpPr>
          <p:nvPr/>
        </p:nvCxnSpPr>
        <p:spPr>
          <a:xfrm>
            <a:off x="3096897" y="4230460"/>
            <a:ext cx="448461" cy="45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52A9D8D-88BE-C0CE-88EC-EB53D3CF60F3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H="1">
            <a:off x="3646551" y="3101967"/>
            <a:ext cx="672340" cy="2900317"/>
          </a:xfrm>
          <a:prstGeom prst="bentConnector4">
            <a:avLst>
              <a:gd name="adj1" fmla="val 99506"/>
              <a:gd name="adj2" fmla="val 5173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65A3CFB-6393-CCFB-B28F-9D27D48EB882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2633231" y="2960136"/>
            <a:ext cx="2799649" cy="2155361"/>
          </a:xfrm>
          <a:prstGeom prst="bentConnector3">
            <a:avLst>
              <a:gd name="adj1" fmla="val -3599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75F191E-A292-4BF6-0BAB-69E071BB8634}"/>
              </a:ext>
            </a:extLst>
          </p:cNvPr>
          <p:cNvCxnSpPr>
            <a:cxnSpLocks/>
            <a:stCxn id="43" idx="3"/>
            <a:endCxn id="46" idx="3"/>
          </p:cNvCxnSpPr>
          <p:nvPr/>
        </p:nvCxnSpPr>
        <p:spPr>
          <a:xfrm>
            <a:off x="3948030" y="2867505"/>
            <a:ext cx="0" cy="14080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5C1DB3-F43E-FB82-7C25-52850E2579B9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948030" y="4275546"/>
            <a:ext cx="1480655" cy="389389"/>
          </a:xfrm>
          <a:prstGeom prst="bentConnector3">
            <a:avLst>
              <a:gd name="adj1" fmla="val 1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A4A1E15-1FEE-A03A-8153-DDB8B740C252}"/>
              </a:ext>
            </a:extLst>
          </p:cNvPr>
          <p:cNvCxnSpPr>
            <a:cxnSpLocks/>
            <a:stCxn id="37" idx="7"/>
            <a:endCxn id="21" idx="7"/>
          </p:cNvCxnSpPr>
          <p:nvPr/>
        </p:nvCxnSpPr>
        <p:spPr>
          <a:xfrm flipH="1" flipV="1">
            <a:off x="6628519" y="3132692"/>
            <a:ext cx="2372225" cy="8040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C575539-E247-40CD-60DE-6E5D925E763F}"/>
              </a:ext>
            </a:extLst>
          </p:cNvPr>
          <p:cNvCxnSpPr>
            <a:cxnSpLocks/>
            <a:stCxn id="38" idx="2"/>
            <a:endCxn id="22" idx="2"/>
          </p:cNvCxnSpPr>
          <p:nvPr/>
        </p:nvCxnSpPr>
        <p:spPr>
          <a:xfrm flipH="1" flipV="1">
            <a:off x="6507371" y="3422317"/>
            <a:ext cx="2385966" cy="682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30AB97C-3664-061C-B8CA-894C0BE58D50}"/>
              </a:ext>
            </a:extLst>
          </p:cNvPr>
          <p:cNvCxnSpPr>
            <a:cxnSpLocks/>
            <a:stCxn id="39" idx="6"/>
            <a:endCxn id="19" idx="1"/>
          </p:cNvCxnSpPr>
          <p:nvPr/>
        </p:nvCxnSpPr>
        <p:spPr>
          <a:xfrm flipH="1">
            <a:off x="6531632" y="4222241"/>
            <a:ext cx="2487540" cy="121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96B1B0-D9E6-7F09-41C3-072278C0E17B}"/>
              </a:ext>
            </a:extLst>
          </p:cNvPr>
          <p:cNvCxnSpPr>
            <a:cxnSpLocks/>
            <a:stCxn id="40" idx="7"/>
            <a:endCxn id="20" idx="6"/>
          </p:cNvCxnSpPr>
          <p:nvPr/>
        </p:nvCxnSpPr>
        <p:spPr>
          <a:xfrm flipH="1">
            <a:off x="6644390" y="4314749"/>
            <a:ext cx="2356354" cy="318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0F0C736-C783-70F6-FE20-EF38EAB8BB35}"/>
              </a:ext>
            </a:extLst>
          </p:cNvPr>
          <p:cNvCxnSpPr>
            <a:cxnSpLocks/>
            <a:stCxn id="41" idx="2"/>
            <a:endCxn id="17" idx="6"/>
          </p:cNvCxnSpPr>
          <p:nvPr/>
        </p:nvCxnSpPr>
        <p:spPr>
          <a:xfrm flipH="1">
            <a:off x="6648585" y="4481429"/>
            <a:ext cx="2244752" cy="390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28DB06A-A481-A3C4-9BAF-EC71DF265A7B}"/>
              </a:ext>
            </a:extLst>
          </p:cNvPr>
          <p:cNvCxnSpPr>
            <a:cxnSpLocks/>
            <a:stCxn id="42" idx="2"/>
            <a:endCxn id="18" idx="2"/>
          </p:cNvCxnSpPr>
          <p:nvPr/>
        </p:nvCxnSpPr>
        <p:spPr>
          <a:xfrm flipH="1">
            <a:off x="6507371" y="4611630"/>
            <a:ext cx="2385966" cy="503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8893C15F-8FB9-62A9-A79D-8367EBDE8547}"/>
              </a:ext>
            </a:extLst>
          </p:cNvPr>
          <p:cNvSpPr/>
          <p:nvPr/>
        </p:nvSpPr>
        <p:spPr>
          <a:xfrm>
            <a:off x="8893337" y="3921117"/>
            <a:ext cx="125835" cy="10661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E6A2B68D-9961-4AC7-40A4-7BBD80723EDF}"/>
              </a:ext>
            </a:extLst>
          </p:cNvPr>
          <p:cNvSpPr/>
          <p:nvPr/>
        </p:nvSpPr>
        <p:spPr>
          <a:xfrm>
            <a:off x="8893337" y="4051318"/>
            <a:ext cx="125835" cy="10661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6455E55B-7187-94F3-EAAA-0F50F0194371}"/>
              </a:ext>
            </a:extLst>
          </p:cNvPr>
          <p:cNvSpPr/>
          <p:nvPr/>
        </p:nvSpPr>
        <p:spPr>
          <a:xfrm>
            <a:off x="8893337" y="4168935"/>
            <a:ext cx="125835" cy="10661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DFE114CC-CA8B-E969-BC89-C55FBE07372A}"/>
              </a:ext>
            </a:extLst>
          </p:cNvPr>
          <p:cNvSpPr/>
          <p:nvPr/>
        </p:nvSpPr>
        <p:spPr>
          <a:xfrm>
            <a:off x="8893337" y="4299136"/>
            <a:ext cx="125835" cy="10661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B9F24007-FA19-6D2A-956C-30A584729B18}"/>
              </a:ext>
            </a:extLst>
          </p:cNvPr>
          <p:cNvSpPr/>
          <p:nvPr/>
        </p:nvSpPr>
        <p:spPr>
          <a:xfrm>
            <a:off x="8893337" y="4428123"/>
            <a:ext cx="125835" cy="10661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9F18F96D-80DF-886A-D8DE-1FC0AA7FE00D}"/>
              </a:ext>
            </a:extLst>
          </p:cNvPr>
          <p:cNvSpPr/>
          <p:nvPr/>
        </p:nvSpPr>
        <p:spPr>
          <a:xfrm>
            <a:off x="8893337" y="4558324"/>
            <a:ext cx="125835" cy="10661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9D27EC6-BB2C-347F-D45F-A25238DD6884}"/>
              </a:ext>
            </a:extLst>
          </p:cNvPr>
          <p:cNvSpPr txBox="1"/>
          <p:nvPr/>
        </p:nvSpPr>
        <p:spPr>
          <a:xfrm>
            <a:off x="5839245" y="3063894"/>
            <a:ext cx="692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PWR/VCC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8A5EDF-A0F1-0E44-4BA5-C1D35B3F1267}"/>
              </a:ext>
            </a:extLst>
          </p:cNvPr>
          <p:cNvSpPr txBox="1"/>
          <p:nvPr/>
        </p:nvSpPr>
        <p:spPr>
          <a:xfrm>
            <a:off x="5911360" y="4294621"/>
            <a:ext cx="692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SCLK/B1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4CBB21E-9395-4386-437E-113E53E1C699}"/>
              </a:ext>
            </a:extLst>
          </p:cNvPr>
          <p:cNvSpPr txBox="1"/>
          <p:nvPr/>
        </p:nvSpPr>
        <p:spPr>
          <a:xfrm>
            <a:off x="5876928" y="4534365"/>
            <a:ext cx="692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MISO/B3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D0ACA34-FF05-2A71-6AF8-1F046CCA5180}"/>
              </a:ext>
            </a:extLst>
          </p:cNvPr>
          <p:cNvSpPr txBox="1"/>
          <p:nvPr/>
        </p:nvSpPr>
        <p:spPr>
          <a:xfrm>
            <a:off x="5861714" y="4771262"/>
            <a:ext cx="692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MOSI/B2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30E8AC-0F63-8983-559E-E79B84EA376B}"/>
              </a:ext>
            </a:extLst>
          </p:cNvPr>
          <p:cNvSpPr txBox="1"/>
          <p:nvPr/>
        </p:nvSpPr>
        <p:spPr>
          <a:xfrm>
            <a:off x="6017729" y="4974814"/>
            <a:ext cx="692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SS/B6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1EEBB4-86BA-10C3-CBFD-48F659413B2E}"/>
              </a:ext>
            </a:extLst>
          </p:cNvPr>
          <p:cNvSpPr txBox="1"/>
          <p:nvPr/>
        </p:nvSpPr>
        <p:spPr>
          <a:xfrm>
            <a:off x="4738743" y="4467930"/>
            <a:ext cx="692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Rows E6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BD76C5B-8E84-90E0-1118-83AF5C0D24A2}"/>
              </a:ext>
            </a:extLst>
          </p:cNvPr>
          <p:cNvSpPr txBox="1"/>
          <p:nvPr/>
        </p:nvSpPr>
        <p:spPr>
          <a:xfrm>
            <a:off x="4519724" y="4662272"/>
            <a:ext cx="882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Column 2 B4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243168E-E9D8-98D7-B423-D705A713018C}"/>
              </a:ext>
            </a:extLst>
          </p:cNvPr>
          <p:cNvSpPr txBox="1"/>
          <p:nvPr/>
        </p:nvSpPr>
        <p:spPr>
          <a:xfrm>
            <a:off x="4529825" y="4883577"/>
            <a:ext cx="885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Column 1 B5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CDD1CD1-988F-BD5E-A70B-7406A140EBCC}"/>
              </a:ext>
            </a:extLst>
          </p:cNvPr>
          <p:cNvSpPr txBox="1"/>
          <p:nvPr/>
        </p:nvSpPr>
        <p:spPr>
          <a:xfrm>
            <a:off x="4748387" y="295966"/>
            <a:ext cx="269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OpenTrack</a:t>
            </a:r>
            <a:r>
              <a:rPr lang="en-US" u="sng" dirty="0"/>
              <a:t> Wiring Diagram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B91DA720-5799-B581-901F-3C94DE3B42F0}"/>
              </a:ext>
            </a:extLst>
          </p:cNvPr>
          <p:cNvSpPr/>
          <p:nvPr/>
        </p:nvSpPr>
        <p:spPr>
          <a:xfrm>
            <a:off x="5437073" y="4193625"/>
            <a:ext cx="125835" cy="10661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07B9062-DA5E-F044-70EB-3E849E703AAB}"/>
              </a:ext>
            </a:extLst>
          </p:cNvPr>
          <p:cNvSpPr/>
          <p:nvPr/>
        </p:nvSpPr>
        <p:spPr>
          <a:xfrm>
            <a:off x="5437071" y="3965374"/>
            <a:ext cx="125835" cy="10661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D7AF7F-360D-4E64-3DA3-7E28CE9AC87A}"/>
              </a:ext>
            </a:extLst>
          </p:cNvPr>
          <p:cNvSpPr/>
          <p:nvPr/>
        </p:nvSpPr>
        <p:spPr>
          <a:xfrm>
            <a:off x="4330894" y="1660974"/>
            <a:ext cx="664437" cy="4995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779BC8-3AB8-D5B6-D9DC-2B506F491DFB}"/>
              </a:ext>
            </a:extLst>
          </p:cNvPr>
          <p:cNvSpPr/>
          <p:nvPr/>
        </p:nvSpPr>
        <p:spPr>
          <a:xfrm>
            <a:off x="4330894" y="1317959"/>
            <a:ext cx="664437" cy="6637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A454C-B37F-1EBF-27B4-AD91A1FA29BD}"/>
              </a:ext>
            </a:extLst>
          </p:cNvPr>
          <p:cNvSpPr/>
          <p:nvPr/>
        </p:nvSpPr>
        <p:spPr>
          <a:xfrm>
            <a:off x="4330894" y="2160507"/>
            <a:ext cx="100668" cy="3147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94E0F9-895B-401B-C9A7-09C90AEE3C72}"/>
              </a:ext>
            </a:extLst>
          </p:cNvPr>
          <p:cNvSpPr/>
          <p:nvPr/>
        </p:nvSpPr>
        <p:spPr>
          <a:xfrm>
            <a:off x="4612778" y="2160507"/>
            <a:ext cx="100668" cy="3147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93A26B-EE1D-94B3-4CD9-BD170931FFF0}"/>
              </a:ext>
            </a:extLst>
          </p:cNvPr>
          <p:cNvSpPr/>
          <p:nvPr/>
        </p:nvSpPr>
        <p:spPr>
          <a:xfrm>
            <a:off x="4882313" y="2160507"/>
            <a:ext cx="100668" cy="3147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036882-932F-88FE-6939-B599D4088039}"/>
              </a:ext>
            </a:extLst>
          </p:cNvPr>
          <p:cNvCxnSpPr>
            <a:cxnSpLocks/>
            <a:stCxn id="16" idx="2"/>
            <a:endCxn id="3" idx="2"/>
          </p:cNvCxnSpPr>
          <p:nvPr/>
        </p:nvCxnSpPr>
        <p:spPr>
          <a:xfrm rot="16200000" flipH="1">
            <a:off x="4413126" y="2994734"/>
            <a:ext cx="1543467" cy="504424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C1EB885-A99C-31ED-9A09-638B0DE06ABA}"/>
              </a:ext>
            </a:extLst>
          </p:cNvPr>
          <p:cNvCxnSpPr>
            <a:cxnSpLocks/>
            <a:endCxn id="2" idx="2"/>
          </p:cNvCxnSpPr>
          <p:nvPr/>
        </p:nvCxnSpPr>
        <p:spPr>
          <a:xfrm rot="16200000" flipH="1">
            <a:off x="4015130" y="2824988"/>
            <a:ext cx="1780348" cy="106353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6F9520B-FCD6-868D-142E-C0A0C74FFDA4}"/>
              </a:ext>
            </a:extLst>
          </p:cNvPr>
          <p:cNvCxnSpPr>
            <a:cxnSpLocks/>
          </p:cNvCxnSpPr>
          <p:nvPr/>
        </p:nvCxnSpPr>
        <p:spPr>
          <a:xfrm>
            <a:off x="4644316" y="2484449"/>
            <a:ext cx="1920118" cy="938652"/>
          </a:xfrm>
          <a:prstGeom prst="bentConnector3">
            <a:avLst>
              <a:gd name="adj1" fmla="val 61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42B3122-1745-0DD8-C553-3AC90B281E8C}"/>
              </a:ext>
            </a:extLst>
          </p:cNvPr>
          <p:cNvSpPr txBox="1"/>
          <p:nvPr/>
        </p:nvSpPr>
        <p:spPr>
          <a:xfrm>
            <a:off x="6067125" y="3297095"/>
            <a:ext cx="477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GND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6CFB2B3C-E142-E97D-0C0B-37ACD77F2FE3}"/>
              </a:ext>
            </a:extLst>
          </p:cNvPr>
          <p:cNvSpPr/>
          <p:nvPr/>
        </p:nvSpPr>
        <p:spPr>
          <a:xfrm>
            <a:off x="4564967" y="1568152"/>
            <a:ext cx="196289" cy="172992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EB83D1-2406-EDB4-30AA-E7E705CB6C54}"/>
              </a:ext>
            </a:extLst>
          </p:cNvPr>
          <p:cNvSpPr txBox="1"/>
          <p:nvPr/>
        </p:nvSpPr>
        <p:spPr>
          <a:xfrm>
            <a:off x="2339143" y="2394896"/>
            <a:ext cx="7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Switch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69BF32-761C-4269-3C4C-731C13BC4E09}"/>
              </a:ext>
            </a:extLst>
          </p:cNvPr>
          <p:cNvSpPr txBox="1"/>
          <p:nvPr/>
        </p:nvSpPr>
        <p:spPr>
          <a:xfrm>
            <a:off x="2351131" y="3774270"/>
            <a:ext cx="7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Switch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0DB224-5095-D191-6BF4-BAB90771AE61}"/>
              </a:ext>
            </a:extLst>
          </p:cNvPr>
          <p:cNvSpPr txBox="1"/>
          <p:nvPr/>
        </p:nvSpPr>
        <p:spPr>
          <a:xfrm>
            <a:off x="5011799" y="3749453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93FE01-7D79-1398-825C-CAB242D7F343}"/>
              </a:ext>
            </a:extLst>
          </p:cNvPr>
          <p:cNvSpPr txBox="1"/>
          <p:nvPr/>
        </p:nvSpPr>
        <p:spPr>
          <a:xfrm>
            <a:off x="5002792" y="4028177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F99015-0041-A891-6B9E-3AD83ECBF18A}"/>
              </a:ext>
            </a:extLst>
          </p:cNvPr>
          <p:cNvSpPr txBox="1"/>
          <p:nvPr/>
        </p:nvSpPr>
        <p:spPr>
          <a:xfrm>
            <a:off x="4950321" y="3190824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806228-FA52-C5B6-9FCB-EAD7682979A1}"/>
              </a:ext>
            </a:extLst>
          </p:cNvPr>
          <p:cNvSpPr txBox="1"/>
          <p:nvPr/>
        </p:nvSpPr>
        <p:spPr>
          <a:xfrm>
            <a:off x="4250177" y="1994694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Rotary Encoder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021774-DA19-B144-1018-9FF7AA7A79C1}"/>
              </a:ext>
            </a:extLst>
          </p:cNvPr>
          <p:cNvSpPr txBox="1"/>
          <p:nvPr/>
        </p:nvSpPr>
        <p:spPr>
          <a:xfrm>
            <a:off x="5615577" y="2637668"/>
            <a:ext cx="89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 Micro</a:t>
            </a:r>
          </a:p>
        </p:txBody>
      </p:sp>
    </p:spTree>
    <p:extLst>
      <p:ext uri="{BB962C8B-B14F-4D97-AF65-F5344CB8AC3E}">
        <p14:creationId xmlns:p14="http://schemas.microsoft.com/office/powerpoint/2010/main" val="139847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skyler thuss</dc:creator>
  <cp:lastModifiedBy>skyler thuss</cp:lastModifiedBy>
  <cp:revision>4</cp:revision>
  <dcterms:created xsi:type="dcterms:W3CDTF">2023-01-26T01:56:54Z</dcterms:created>
  <dcterms:modified xsi:type="dcterms:W3CDTF">2023-01-27T05:50:16Z</dcterms:modified>
</cp:coreProperties>
</file>