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7" r:id="rId2"/>
    <p:sldId id="336" r:id="rId3"/>
    <p:sldId id="374" r:id="rId4"/>
    <p:sldId id="393" r:id="rId5"/>
    <p:sldId id="378" r:id="rId6"/>
    <p:sldId id="373" r:id="rId7"/>
    <p:sldId id="379" r:id="rId8"/>
    <p:sldId id="380" r:id="rId9"/>
    <p:sldId id="383" r:id="rId10"/>
    <p:sldId id="381" r:id="rId11"/>
    <p:sldId id="382" r:id="rId12"/>
    <p:sldId id="386" r:id="rId13"/>
    <p:sldId id="385" r:id="rId14"/>
    <p:sldId id="387" r:id="rId15"/>
    <p:sldId id="384" r:id="rId16"/>
    <p:sldId id="388" r:id="rId17"/>
    <p:sldId id="391" r:id="rId18"/>
    <p:sldId id="389" r:id="rId19"/>
    <p:sldId id="392"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O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8718"/>
    <a:srgbClr val="FFFFFF"/>
    <a:srgbClr val="F9871B"/>
    <a:srgbClr val="E1F0C0"/>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3"/>
    <p:restoredTop sz="93739" autoAdjust="0"/>
  </p:normalViewPr>
  <p:slideViewPr>
    <p:cSldViewPr snapToGrid="0" snapToObjects="1">
      <p:cViewPr varScale="1">
        <p:scale>
          <a:sx n="92" d="100"/>
          <a:sy n="92" d="100"/>
        </p:scale>
        <p:origin x="1000"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E39459-5767-41D3-ACB9-F68D8AA1C06E}" type="doc">
      <dgm:prSet loTypeId="urn:microsoft.com/office/officeart/2008/layout/VerticalCurvedList#1" loCatId="list" qsTypeId="urn:microsoft.com/office/officeart/2005/8/quickstyle/simple3#1" qsCatId="simple" csTypeId="urn:microsoft.com/office/officeart/2005/8/colors/accent1_2#1" csCatId="accent1" phldr="1"/>
      <dgm:spPr/>
      <dgm:t>
        <a:bodyPr/>
        <a:lstStyle/>
        <a:p>
          <a:endParaRPr lang="zh-CN" altLang="en-US"/>
        </a:p>
      </dgm:t>
    </dgm:pt>
    <dgm:pt modelId="{3D3A03BC-7CE3-41A1-9A00-14208CEF88D2}">
      <dgm:prSet phldrT="[文本]"/>
      <dgm:spPr/>
      <dgm:t>
        <a:bodyPr/>
        <a:lstStyle/>
        <a:p>
          <a:pPr rtl="0"/>
          <a:r>
            <a:rPr lang="zh-CN" b="0" i="0" dirty="0" smtClean="0"/>
            <a:t>分析师对于数据的使用场景更侧重于各类业务需求和专题分析的快速响应，更偏重于数据的应用。通常在数据体系化建设中处于下游，按数据模型层次划分来说</a:t>
          </a:r>
          <a:r>
            <a:rPr lang="zh-CN" altLang="en-US" b="0" i="0" dirty="0" smtClean="0"/>
            <a:t>处于</a:t>
          </a:r>
          <a:r>
            <a:rPr lang="en-US" b="0" i="0" dirty="0" smtClean="0"/>
            <a:t>DM(</a:t>
          </a:r>
          <a:r>
            <a:rPr lang="zh-CN" b="0" i="0" dirty="0" smtClean="0"/>
            <a:t>数据集市层</a:t>
          </a:r>
          <a:r>
            <a:rPr lang="en-US" b="0" i="0" dirty="0" smtClean="0"/>
            <a:t>)</a:t>
          </a:r>
          <a:r>
            <a:rPr lang="zh-CN" b="0" i="0" dirty="0" smtClean="0"/>
            <a:t>和</a:t>
          </a:r>
          <a:r>
            <a:rPr lang="en-US" b="0" i="0" dirty="0" smtClean="0"/>
            <a:t>APP(</a:t>
          </a:r>
          <a:r>
            <a:rPr lang="zh-CN" b="0" i="0" dirty="0" smtClean="0"/>
            <a:t>数据应用层</a:t>
          </a:r>
          <a:r>
            <a:rPr lang="en-US" b="0" i="0" dirty="0" smtClean="0"/>
            <a:t>)</a:t>
          </a:r>
          <a:r>
            <a:rPr lang="zh-CN" b="0" i="0" dirty="0" smtClean="0"/>
            <a:t>。</a:t>
          </a:r>
          <a:endParaRPr lang="zh-CN" altLang="en-US" dirty="0"/>
        </a:p>
      </dgm:t>
    </dgm:pt>
    <dgm:pt modelId="{E201E2E9-53C9-4439-9044-60DA05DB20BB}" type="parTrans" cxnId="{8BC4117B-4474-4735-8C7F-8F333F7694C7}">
      <dgm:prSet/>
      <dgm:spPr/>
      <dgm:t>
        <a:bodyPr/>
        <a:lstStyle/>
        <a:p>
          <a:endParaRPr lang="zh-CN" altLang="en-US"/>
        </a:p>
      </dgm:t>
    </dgm:pt>
    <dgm:pt modelId="{251DE6C5-2EA4-4ABA-9077-C7D1F83C9656}" type="sibTrans" cxnId="{8BC4117B-4474-4735-8C7F-8F333F7694C7}">
      <dgm:prSet/>
      <dgm:spPr/>
      <dgm:t>
        <a:bodyPr/>
        <a:lstStyle/>
        <a:p>
          <a:endParaRPr lang="zh-CN" altLang="en-US"/>
        </a:p>
      </dgm:t>
    </dgm:pt>
    <dgm:pt modelId="{CA0DF0CE-D881-455E-B387-5939FEF27AB9}">
      <dgm:prSet phldrT="[文本]"/>
      <dgm:spPr/>
      <dgm:t>
        <a:bodyPr/>
        <a:lstStyle/>
        <a:p>
          <a:r>
            <a:rPr lang="zh-CN" altLang="en-US" dirty="0" smtClean="0"/>
            <a:t>分析师集市的核心是把业务分析场景结合基础数据，抽象为具体的各类指标，并沉淀为指标体系，实现数据的业务化应用。</a:t>
          </a:r>
          <a:endParaRPr lang="zh-CN" altLang="en-US" dirty="0"/>
        </a:p>
      </dgm:t>
    </dgm:pt>
    <dgm:pt modelId="{CDFF9971-E912-4403-8604-68ABABFE3E92}" type="parTrans" cxnId="{A145A434-D3B0-4384-B951-D54045F72CDA}">
      <dgm:prSet/>
      <dgm:spPr/>
      <dgm:t>
        <a:bodyPr/>
        <a:lstStyle/>
        <a:p>
          <a:endParaRPr lang="zh-CN" altLang="en-US"/>
        </a:p>
      </dgm:t>
    </dgm:pt>
    <dgm:pt modelId="{D85D448E-8B79-4936-9A51-C19312BFC68E}" type="sibTrans" cxnId="{A145A434-D3B0-4384-B951-D54045F72CDA}">
      <dgm:prSet/>
      <dgm:spPr/>
      <dgm:t>
        <a:bodyPr/>
        <a:lstStyle/>
        <a:p>
          <a:endParaRPr lang="zh-CN" altLang="en-US"/>
        </a:p>
      </dgm:t>
    </dgm:pt>
    <dgm:pt modelId="{8D75D27F-F8E2-4315-8D02-7B69021FD44E}">
      <dgm:prSet phldrT="[文本]"/>
      <dgm:spPr/>
      <dgm:t>
        <a:bodyPr/>
        <a:lstStyle/>
        <a:p>
          <a:r>
            <a:rPr lang="zh-CN" altLang="en-US" dirty="0" smtClean="0"/>
            <a:t>在</a:t>
          </a:r>
          <a:r>
            <a:rPr lang="en-US" altLang="zh-CN" dirty="0" smtClean="0"/>
            <a:t>DM</a:t>
          </a:r>
          <a:r>
            <a:rPr lang="zh-CN" altLang="en-US" dirty="0" smtClean="0"/>
            <a:t>数据集市层，要保证数据的一致性和唯一性，同一种数据不能有多个不同的数据出口，提高数据复用性，避免重复建设和冗余。</a:t>
          </a:r>
          <a:endParaRPr lang="zh-CN" altLang="en-US" dirty="0"/>
        </a:p>
      </dgm:t>
    </dgm:pt>
    <dgm:pt modelId="{90358A53-EE5B-4575-95FB-3117FB39866D}" type="parTrans" cxnId="{9C934D4E-122D-4EC6-88A2-2556772D2B09}">
      <dgm:prSet/>
      <dgm:spPr/>
      <dgm:t>
        <a:bodyPr/>
        <a:lstStyle/>
        <a:p>
          <a:endParaRPr lang="zh-CN" altLang="en-US"/>
        </a:p>
      </dgm:t>
    </dgm:pt>
    <dgm:pt modelId="{90AB4024-9E5A-4E97-A947-4755E9132EBF}" type="sibTrans" cxnId="{9C934D4E-122D-4EC6-88A2-2556772D2B09}">
      <dgm:prSet/>
      <dgm:spPr/>
      <dgm:t>
        <a:bodyPr/>
        <a:lstStyle/>
        <a:p>
          <a:endParaRPr lang="zh-CN" altLang="en-US"/>
        </a:p>
      </dgm:t>
    </dgm:pt>
    <dgm:pt modelId="{989BE6DD-0993-4E4C-8FED-3B11CAF22FFC}">
      <dgm:prSet phldrT="[文本]"/>
      <dgm:spPr/>
      <dgm:t>
        <a:bodyPr/>
        <a:lstStyle/>
        <a:p>
          <a:r>
            <a:rPr lang="zh-CN" altLang="en-US" dirty="0" smtClean="0"/>
            <a:t>对于</a:t>
          </a:r>
          <a:r>
            <a:rPr lang="en-US" altLang="zh-CN" dirty="0" smtClean="0"/>
            <a:t>DM</a:t>
          </a:r>
          <a:r>
            <a:rPr lang="zh-CN" altLang="en-US" dirty="0" smtClean="0"/>
            <a:t>数据集市层的建设，由基础数据提供数据支撑，并结合具体的分析场景沉淀为指标体系，落地成数据大宽表。</a:t>
          </a:r>
          <a:r>
            <a:rPr lang="en-US" altLang="zh-CN" dirty="0" smtClean="0"/>
            <a:t/>
          </a:r>
          <a:br>
            <a:rPr lang="en-US" altLang="zh-CN" dirty="0" smtClean="0"/>
          </a:br>
          <a:r>
            <a:rPr lang="en-US" altLang="zh-CN" dirty="0" err="1" smtClean="0"/>
            <a:t>decdm.dm_dri_driver_core_di</a:t>
          </a:r>
          <a:r>
            <a:rPr lang="en-US" altLang="zh-CN" dirty="0" smtClean="0"/>
            <a:t> </a:t>
          </a:r>
          <a:r>
            <a:rPr lang="zh-CN" altLang="zh-CN" dirty="0" smtClean="0"/>
            <a:t>司机核心</a:t>
          </a:r>
          <a:r>
            <a:rPr lang="zh-CN" altLang="en-US" dirty="0" smtClean="0"/>
            <a:t>汇总</a:t>
          </a:r>
          <a:r>
            <a:rPr lang="zh-CN" altLang="zh-CN" dirty="0" smtClean="0"/>
            <a:t>指标</a:t>
          </a:r>
          <a:endParaRPr lang="zh-CN" altLang="en-US" dirty="0"/>
        </a:p>
      </dgm:t>
    </dgm:pt>
    <dgm:pt modelId="{A34E7990-1854-4C2C-ACEB-D8440A9D2FA0}" type="parTrans" cxnId="{3F2AF39F-5D90-40AE-9F4B-CDD1FC39A06E}">
      <dgm:prSet/>
      <dgm:spPr/>
      <dgm:t>
        <a:bodyPr/>
        <a:lstStyle/>
        <a:p>
          <a:endParaRPr lang="zh-CN" altLang="en-US"/>
        </a:p>
      </dgm:t>
    </dgm:pt>
    <dgm:pt modelId="{6307FBF8-D2F0-4F9E-9A03-07EBF9BA1C53}" type="sibTrans" cxnId="{3F2AF39F-5D90-40AE-9F4B-CDD1FC39A06E}">
      <dgm:prSet/>
      <dgm:spPr/>
      <dgm:t>
        <a:bodyPr/>
        <a:lstStyle/>
        <a:p>
          <a:endParaRPr lang="zh-CN" altLang="en-US"/>
        </a:p>
      </dgm:t>
    </dgm:pt>
    <dgm:pt modelId="{E46D932E-69F0-4397-B95D-F70E17FA4F9C}" type="pres">
      <dgm:prSet presAssocID="{02E39459-5767-41D3-ACB9-F68D8AA1C06E}" presName="Name0" presStyleCnt="0">
        <dgm:presLayoutVars>
          <dgm:chMax val="7"/>
          <dgm:chPref val="7"/>
          <dgm:dir/>
        </dgm:presLayoutVars>
      </dgm:prSet>
      <dgm:spPr/>
      <dgm:t>
        <a:bodyPr/>
        <a:lstStyle/>
        <a:p>
          <a:endParaRPr lang="zh-CN" altLang="en-US"/>
        </a:p>
      </dgm:t>
    </dgm:pt>
    <dgm:pt modelId="{41EB0C29-D609-4052-969A-DADEB17FFA7B}" type="pres">
      <dgm:prSet presAssocID="{02E39459-5767-41D3-ACB9-F68D8AA1C06E}" presName="Name1" presStyleCnt="0"/>
      <dgm:spPr/>
    </dgm:pt>
    <dgm:pt modelId="{7F27B089-664A-4988-A2D3-7493EFE2D809}" type="pres">
      <dgm:prSet presAssocID="{02E39459-5767-41D3-ACB9-F68D8AA1C06E}" presName="cycle" presStyleCnt="0"/>
      <dgm:spPr/>
    </dgm:pt>
    <dgm:pt modelId="{BF44DAE2-8B14-452F-8720-C526B0239588}" type="pres">
      <dgm:prSet presAssocID="{02E39459-5767-41D3-ACB9-F68D8AA1C06E}" presName="srcNode" presStyleLbl="node1" presStyleIdx="0" presStyleCnt="4"/>
      <dgm:spPr/>
    </dgm:pt>
    <dgm:pt modelId="{93613D17-8624-4DD1-8DB7-D4E084719BF6}" type="pres">
      <dgm:prSet presAssocID="{02E39459-5767-41D3-ACB9-F68D8AA1C06E}" presName="conn" presStyleLbl="parChTrans1D2" presStyleIdx="0" presStyleCnt="1"/>
      <dgm:spPr/>
      <dgm:t>
        <a:bodyPr/>
        <a:lstStyle/>
        <a:p>
          <a:endParaRPr lang="zh-CN" altLang="en-US"/>
        </a:p>
      </dgm:t>
    </dgm:pt>
    <dgm:pt modelId="{9575B66C-6CB8-4ABF-8444-20F029972819}" type="pres">
      <dgm:prSet presAssocID="{02E39459-5767-41D3-ACB9-F68D8AA1C06E}" presName="extraNode" presStyleLbl="node1" presStyleIdx="0" presStyleCnt="4"/>
      <dgm:spPr/>
    </dgm:pt>
    <dgm:pt modelId="{CB6A6BD3-F681-45A2-8614-545055CCEA83}" type="pres">
      <dgm:prSet presAssocID="{02E39459-5767-41D3-ACB9-F68D8AA1C06E}" presName="dstNode" presStyleLbl="node1" presStyleIdx="0" presStyleCnt="4"/>
      <dgm:spPr/>
    </dgm:pt>
    <dgm:pt modelId="{F6BE0440-A635-473C-8FF7-E2A55979FA05}" type="pres">
      <dgm:prSet presAssocID="{3D3A03BC-7CE3-41A1-9A00-14208CEF88D2}" presName="text_1" presStyleLbl="node1" presStyleIdx="0" presStyleCnt="4">
        <dgm:presLayoutVars>
          <dgm:bulletEnabled val="1"/>
        </dgm:presLayoutVars>
      </dgm:prSet>
      <dgm:spPr/>
      <dgm:t>
        <a:bodyPr/>
        <a:lstStyle/>
        <a:p>
          <a:endParaRPr lang="zh-CN" altLang="en-US"/>
        </a:p>
      </dgm:t>
    </dgm:pt>
    <dgm:pt modelId="{30268F61-22F0-4240-BA4C-E56C0B2B2692}" type="pres">
      <dgm:prSet presAssocID="{3D3A03BC-7CE3-41A1-9A00-14208CEF88D2}" presName="accent_1" presStyleCnt="0"/>
      <dgm:spPr/>
    </dgm:pt>
    <dgm:pt modelId="{7F093D1E-F123-42B9-B50B-60D597B61211}" type="pres">
      <dgm:prSet presAssocID="{3D3A03BC-7CE3-41A1-9A00-14208CEF88D2}" presName="accentRepeatNode" presStyleLbl="solidFgAcc1" presStyleIdx="0" presStyleCnt="4"/>
      <dgm:spPr/>
    </dgm:pt>
    <dgm:pt modelId="{D82DC9C7-D342-4C85-948C-8A24C292C61B}" type="pres">
      <dgm:prSet presAssocID="{CA0DF0CE-D881-455E-B387-5939FEF27AB9}" presName="text_2" presStyleLbl="node1" presStyleIdx="1" presStyleCnt="4">
        <dgm:presLayoutVars>
          <dgm:bulletEnabled val="1"/>
        </dgm:presLayoutVars>
      </dgm:prSet>
      <dgm:spPr/>
      <dgm:t>
        <a:bodyPr/>
        <a:lstStyle/>
        <a:p>
          <a:endParaRPr lang="zh-CN" altLang="en-US"/>
        </a:p>
      </dgm:t>
    </dgm:pt>
    <dgm:pt modelId="{940BF43C-C19C-4EA0-99CB-CD3A40CAC89B}" type="pres">
      <dgm:prSet presAssocID="{CA0DF0CE-D881-455E-B387-5939FEF27AB9}" presName="accent_2" presStyleCnt="0"/>
      <dgm:spPr/>
    </dgm:pt>
    <dgm:pt modelId="{3E800521-D526-4F6F-A5FB-5D102D75F619}" type="pres">
      <dgm:prSet presAssocID="{CA0DF0CE-D881-455E-B387-5939FEF27AB9}" presName="accentRepeatNode" presStyleLbl="solidFgAcc1" presStyleIdx="1" presStyleCnt="4"/>
      <dgm:spPr/>
    </dgm:pt>
    <dgm:pt modelId="{486AD081-B5A4-4C4D-B9F1-9761163420DC}" type="pres">
      <dgm:prSet presAssocID="{989BE6DD-0993-4E4C-8FED-3B11CAF22FFC}" presName="text_3" presStyleLbl="node1" presStyleIdx="2" presStyleCnt="4">
        <dgm:presLayoutVars>
          <dgm:bulletEnabled val="1"/>
        </dgm:presLayoutVars>
      </dgm:prSet>
      <dgm:spPr/>
      <dgm:t>
        <a:bodyPr/>
        <a:lstStyle/>
        <a:p>
          <a:endParaRPr lang="zh-CN" altLang="en-US"/>
        </a:p>
      </dgm:t>
    </dgm:pt>
    <dgm:pt modelId="{F1B80BB4-9521-418B-847C-DEC0D7B056DB}" type="pres">
      <dgm:prSet presAssocID="{989BE6DD-0993-4E4C-8FED-3B11CAF22FFC}" presName="accent_3" presStyleCnt="0"/>
      <dgm:spPr/>
    </dgm:pt>
    <dgm:pt modelId="{9C61E27A-0836-4D60-8F82-5B2069E446C0}" type="pres">
      <dgm:prSet presAssocID="{989BE6DD-0993-4E4C-8FED-3B11CAF22FFC}" presName="accentRepeatNode" presStyleLbl="solidFgAcc1" presStyleIdx="2" presStyleCnt="4"/>
      <dgm:spPr/>
    </dgm:pt>
    <dgm:pt modelId="{5C3C5C31-ECA4-45B0-B819-0713785173C7}" type="pres">
      <dgm:prSet presAssocID="{8D75D27F-F8E2-4315-8D02-7B69021FD44E}" presName="text_4" presStyleLbl="node1" presStyleIdx="3" presStyleCnt="4">
        <dgm:presLayoutVars>
          <dgm:bulletEnabled val="1"/>
        </dgm:presLayoutVars>
      </dgm:prSet>
      <dgm:spPr/>
      <dgm:t>
        <a:bodyPr/>
        <a:lstStyle/>
        <a:p>
          <a:endParaRPr lang="zh-CN" altLang="en-US"/>
        </a:p>
      </dgm:t>
    </dgm:pt>
    <dgm:pt modelId="{0917E8AB-A93C-4754-BCE0-3A5A402AC221}" type="pres">
      <dgm:prSet presAssocID="{8D75D27F-F8E2-4315-8D02-7B69021FD44E}" presName="accent_4" presStyleCnt="0"/>
      <dgm:spPr/>
    </dgm:pt>
    <dgm:pt modelId="{CF85B2AE-FB6F-486F-88EF-400C72F2D81B}" type="pres">
      <dgm:prSet presAssocID="{8D75D27F-F8E2-4315-8D02-7B69021FD44E}" presName="accentRepeatNode" presStyleLbl="solidFgAcc1" presStyleIdx="3" presStyleCnt="4"/>
      <dgm:spPr/>
    </dgm:pt>
  </dgm:ptLst>
  <dgm:cxnLst>
    <dgm:cxn modelId="{A145A434-D3B0-4384-B951-D54045F72CDA}" srcId="{02E39459-5767-41D3-ACB9-F68D8AA1C06E}" destId="{CA0DF0CE-D881-455E-B387-5939FEF27AB9}" srcOrd="1" destOrd="0" parTransId="{CDFF9971-E912-4403-8604-68ABABFE3E92}" sibTransId="{D85D448E-8B79-4936-9A51-C19312BFC68E}"/>
    <dgm:cxn modelId="{8BC4117B-4474-4735-8C7F-8F333F7694C7}" srcId="{02E39459-5767-41D3-ACB9-F68D8AA1C06E}" destId="{3D3A03BC-7CE3-41A1-9A00-14208CEF88D2}" srcOrd="0" destOrd="0" parTransId="{E201E2E9-53C9-4439-9044-60DA05DB20BB}" sibTransId="{251DE6C5-2EA4-4ABA-9077-C7D1F83C9656}"/>
    <dgm:cxn modelId="{E55FE661-843A-4176-A667-F10195006CC3}" type="presOf" srcId="{989BE6DD-0993-4E4C-8FED-3B11CAF22FFC}" destId="{486AD081-B5A4-4C4D-B9F1-9761163420DC}" srcOrd="0" destOrd="0" presId="urn:microsoft.com/office/officeart/2008/layout/VerticalCurvedList#1"/>
    <dgm:cxn modelId="{331F31F5-C33F-49D5-B224-00B94B7E6DBA}" type="presOf" srcId="{8D75D27F-F8E2-4315-8D02-7B69021FD44E}" destId="{5C3C5C31-ECA4-45B0-B819-0713785173C7}" srcOrd="0" destOrd="0" presId="urn:microsoft.com/office/officeart/2008/layout/VerticalCurvedList#1"/>
    <dgm:cxn modelId="{9C934D4E-122D-4EC6-88A2-2556772D2B09}" srcId="{02E39459-5767-41D3-ACB9-F68D8AA1C06E}" destId="{8D75D27F-F8E2-4315-8D02-7B69021FD44E}" srcOrd="3" destOrd="0" parTransId="{90358A53-EE5B-4575-95FB-3117FB39866D}" sibTransId="{90AB4024-9E5A-4E97-A947-4755E9132EBF}"/>
    <dgm:cxn modelId="{3F2AF39F-5D90-40AE-9F4B-CDD1FC39A06E}" srcId="{02E39459-5767-41D3-ACB9-F68D8AA1C06E}" destId="{989BE6DD-0993-4E4C-8FED-3B11CAF22FFC}" srcOrd="2" destOrd="0" parTransId="{A34E7990-1854-4C2C-ACEB-D8440A9D2FA0}" sibTransId="{6307FBF8-D2F0-4F9E-9A03-07EBF9BA1C53}"/>
    <dgm:cxn modelId="{5582F795-70E4-4673-9263-0FB66880713C}" type="presOf" srcId="{CA0DF0CE-D881-455E-B387-5939FEF27AB9}" destId="{D82DC9C7-D342-4C85-948C-8A24C292C61B}" srcOrd="0" destOrd="0" presId="urn:microsoft.com/office/officeart/2008/layout/VerticalCurvedList#1"/>
    <dgm:cxn modelId="{FFBC715D-4D9D-4D98-A3A8-F5EB32FF3232}" type="presOf" srcId="{3D3A03BC-7CE3-41A1-9A00-14208CEF88D2}" destId="{F6BE0440-A635-473C-8FF7-E2A55979FA05}" srcOrd="0" destOrd="0" presId="urn:microsoft.com/office/officeart/2008/layout/VerticalCurvedList#1"/>
    <dgm:cxn modelId="{EB85CDB2-D25E-4771-9918-BB9999AF1286}" type="presOf" srcId="{251DE6C5-2EA4-4ABA-9077-C7D1F83C9656}" destId="{93613D17-8624-4DD1-8DB7-D4E084719BF6}" srcOrd="0" destOrd="0" presId="urn:microsoft.com/office/officeart/2008/layout/VerticalCurvedList#1"/>
    <dgm:cxn modelId="{38168CA2-CDFA-4286-BA7C-506C4A58CFCC}" type="presOf" srcId="{02E39459-5767-41D3-ACB9-F68D8AA1C06E}" destId="{E46D932E-69F0-4397-B95D-F70E17FA4F9C}" srcOrd="0" destOrd="0" presId="urn:microsoft.com/office/officeart/2008/layout/VerticalCurvedList#1"/>
    <dgm:cxn modelId="{1A37F0EC-5B93-40EE-B2FE-AB51312CA544}" type="presParOf" srcId="{E46D932E-69F0-4397-B95D-F70E17FA4F9C}" destId="{41EB0C29-D609-4052-969A-DADEB17FFA7B}" srcOrd="0" destOrd="0" presId="urn:microsoft.com/office/officeart/2008/layout/VerticalCurvedList#1"/>
    <dgm:cxn modelId="{10214385-EC86-437F-B891-1CBBBEA7D6FD}" type="presParOf" srcId="{41EB0C29-D609-4052-969A-DADEB17FFA7B}" destId="{7F27B089-664A-4988-A2D3-7493EFE2D809}" srcOrd="0" destOrd="0" presId="urn:microsoft.com/office/officeart/2008/layout/VerticalCurvedList#1"/>
    <dgm:cxn modelId="{2A4DDB1A-1CDE-488C-9022-AE9878D30E68}" type="presParOf" srcId="{7F27B089-664A-4988-A2D3-7493EFE2D809}" destId="{BF44DAE2-8B14-452F-8720-C526B0239588}" srcOrd="0" destOrd="0" presId="urn:microsoft.com/office/officeart/2008/layout/VerticalCurvedList#1"/>
    <dgm:cxn modelId="{359AA58E-9F1A-4AEA-B8B9-479C4FE38A3C}" type="presParOf" srcId="{7F27B089-664A-4988-A2D3-7493EFE2D809}" destId="{93613D17-8624-4DD1-8DB7-D4E084719BF6}" srcOrd="1" destOrd="0" presId="urn:microsoft.com/office/officeart/2008/layout/VerticalCurvedList#1"/>
    <dgm:cxn modelId="{ECA13FC2-F23D-48A4-AB4F-6FEEB9CCC413}" type="presParOf" srcId="{7F27B089-664A-4988-A2D3-7493EFE2D809}" destId="{9575B66C-6CB8-4ABF-8444-20F029972819}" srcOrd="2" destOrd="0" presId="urn:microsoft.com/office/officeart/2008/layout/VerticalCurvedList#1"/>
    <dgm:cxn modelId="{62E3F521-E67D-4DFD-A159-B6565CCE62E7}" type="presParOf" srcId="{7F27B089-664A-4988-A2D3-7493EFE2D809}" destId="{CB6A6BD3-F681-45A2-8614-545055CCEA83}" srcOrd="3" destOrd="0" presId="urn:microsoft.com/office/officeart/2008/layout/VerticalCurvedList#1"/>
    <dgm:cxn modelId="{49A0AB78-3C26-46A6-857B-69D155C4B1B5}" type="presParOf" srcId="{41EB0C29-D609-4052-969A-DADEB17FFA7B}" destId="{F6BE0440-A635-473C-8FF7-E2A55979FA05}" srcOrd="1" destOrd="0" presId="urn:microsoft.com/office/officeart/2008/layout/VerticalCurvedList#1"/>
    <dgm:cxn modelId="{410BAF40-B42A-4808-8A6E-80FB6CA9A6B3}" type="presParOf" srcId="{41EB0C29-D609-4052-969A-DADEB17FFA7B}" destId="{30268F61-22F0-4240-BA4C-E56C0B2B2692}" srcOrd="2" destOrd="0" presId="urn:microsoft.com/office/officeart/2008/layout/VerticalCurvedList#1"/>
    <dgm:cxn modelId="{DDFEE757-0023-4885-B417-6522246C4DC3}" type="presParOf" srcId="{30268F61-22F0-4240-BA4C-E56C0B2B2692}" destId="{7F093D1E-F123-42B9-B50B-60D597B61211}" srcOrd="0" destOrd="0" presId="urn:microsoft.com/office/officeart/2008/layout/VerticalCurvedList#1"/>
    <dgm:cxn modelId="{3CBE40DF-CC7B-470B-9B6D-C23F0EED5452}" type="presParOf" srcId="{41EB0C29-D609-4052-969A-DADEB17FFA7B}" destId="{D82DC9C7-D342-4C85-948C-8A24C292C61B}" srcOrd="3" destOrd="0" presId="urn:microsoft.com/office/officeart/2008/layout/VerticalCurvedList#1"/>
    <dgm:cxn modelId="{434A0FD5-7B23-49C8-8451-AF6FDF4BD8B0}" type="presParOf" srcId="{41EB0C29-D609-4052-969A-DADEB17FFA7B}" destId="{940BF43C-C19C-4EA0-99CB-CD3A40CAC89B}" srcOrd="4" destOrd="0" presId="urn:microsoft.com/office/officeart/2008/layout/VerticalCurvedList#1"/>
    <dgm:cxn modelId="{758A8422-3A59-4686-A2C0-963B08666332}" type="presParOf" srcId="{940BF43C-C19C-4EA0-99CB-CD3A40CAC89B}" destId="{3E800521-D526-4F6F-A5FB-5D102D75F619}" srcOrd="0" destOrd="0" presId="urn:microsoft.com/office/officeart/2008/layout/VerticalCurvedList#1"/>
    <dgm:cxn modelId="{0F0BE5B7-C9FD-4B81-912A-5B6882A307C9}" type="presParOf" srcId="{41EB0C29-D609-4052-969A-DADEB17FFA7B}" destId="{486AD081-B5A4-4C4D-B9F1-9761163420DC}" srcOrd="5" destOrd="0" presId="urn:microsoft.com/office/officeart/2008/layout/VerticalCurvedList#1"/>
    <dgm:cxn modelId="{4B173282-F41F-451F-8ADB-2F69C1835A0B}" type="presParOf" srcId="{41EB0C29-D609-4052-969A-DADEB17FFA7B}" destId="{F1B80BB4-9521-418B-847C-DEC0D7B056DB}" srcOrd="6" destOrd="0" presId="urn:microsoft.com/office/officeart/2008/layout/VerticalCurvedList#1"/>
    <dgm:cxn modelId="{D8CA91F6-82C8-4DC4-9156-562B052D973C}" type="presParOf" srcId="{F1B80BB4-9521-418B-847C-DEC0D7B056DB}" destId="{9C61E27A-0836-4D60-8F82-5B2069E446C0}" srcOrd="0" destOrd="0" presId="urn:microsoft.com/office/officeart/2008/layout/VerticalCurvedList#1"/>
    <dgm:cxn modelId="{66EB155D-EE4C-4303-AC15-E221B719EB6C}" type="presParOf" srcId="{41EB0C29-D609-4052-969A-DADEB17FFA7B}" destId="{5C3C5C31-ECA4-45B0-B819-0713785173C7}" srcOrd="7" destOrd="0" presId="urn:microsoft.com/office/officeart/2008/layout/VerticalCurvedList#1"/>
    <dgm:cxn modelId="{251C6447-DB58-4460-B905-F14F44405060}" type="presParOf" srcId="{41EB0C29-D609-4052-969A-DADEB17FFA7B}" destId="{0917E8AB-A93C-4754-BCE0-3A5A402AC221}" srcOrd="8" destOrd="0" presId="urn:microsoft.com/office/officeart/2008/layout/VerticalCurvedList#1"/>
    <dgm:cxn modelId="{6617103E-D797-4F50-B7BD-680D9A3AB85A}" type="presParOf" srcId="{0917E8AB-A93C-4754-BCE0-3A5A402AC221}" destId="{CF85B2AE-FB6F-486F-88EF-400C72F2D81B}"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AC989-22B2-4B71-B2E9-A5B136F079BC}" type="doc">
      <dgm:prSet loTypeId="urn:microsoft.com/office/officeart/2005/8/layout/vList5" loCatId="list" qsTypeId="urn:microsoft.com/office/officeart/2005/8/quickstyle/simple1#1" qsCatId="simple" csTypeId="urn:microsoft.com/office/officeart/2005/8/colors/accent3_2#1" csCatId="accent3" phldr="1"/>
      <dgm:spPr/>
      <dgm:t>
        <a:bodyPr/>
        <a:lstStyle/>
        <a:p>
          <a:endParaRPr lang="zh-CN" altLang="en-US"/>
        </a:p>
      </dgm:t>
    </dgm:pt>
    <dgm:pt modelId="{B38700B1-E37C-4CB0-8A68-43CE2B8AC035}">
      <dgm:prSet phldrT="[文本]"/>
      <dgm:spPr/>
      <dgm:t>
        <a:bodyPr/>
        <a:lstStyle/>
        <a:p>
          <a:r>
            <a:rPr lang="zh-CN" altLang="en-US" dirty="0" smtClean="0"/>
            <a:t>原子指标</a:t>
          </a:r>
          <a:endParaRPr lang="zh-CN" altLang="en-US" dirty="0"/>
        </a:p>
      </dgm:t>
    </dgm:pt>
    <dgm:pt modelId="{76847D56-5634-4ACC-975A-BD2B77E0F780}" type="parTrans" cxnId="{4BBAD87A-8652-48C5-869E-2EB80A32D09F}">
      <dgm:prSet/>
      <dgm:spPr/>
      <dgm:t>
        <a:bodyPr/>
        <a:lstStyle/>
        <a:p>
          <a:endParaRPr lang="zh-CN" altLang="en-US"/>
        </a:p>
      </dgm:t>
    </dgm:pt>
    <dgm:pt modelId="{1D1C5AB8-2271-47A1-939D-EE9D28696514}" type="sibTrans" cxnId="{4BBAD87A-8652-48C5-869E-2EB80A32D09F}">
      <dgm:prSet/>
      <dgm:spPr/>
      <dgm:t>
        <a:bodyPr/>
        <a:lstStyle/>
        <a:p>
          <a:endParaRPr lang="zh-CN" altLang="en-US"/>
        </a:p>
      </dgm:t>
    </dgm:pt>
    <dgm:pt modelId="{6EA650C2-4013-4E0B-8C5E-E1F86ED779C9}">
      <dgm:prSet phldrT="[文本]"/>
      <dgm:spPr/>
      <dgm:t>
        <a:bodyPr/>
        <a:lstStyle/>
        <a:p>
          <a:r>
            <a:rPr lang="zh-CN" altLang="en-US" dirty="0" smtClean="0"/>
            <a:t>原子指标是基于某一业务事件行为下的度量，是业务定义中不可再拆分的指标，具有明确业务含义的名称。</a:t>
          </a:r>
          <a:endParaRPr lang="zh-CN" altLang="en-US" dirty="0"/>
        </a:p>
      </dgm:t>
    </dgm:pt>
    <dgm:pt modelId="{160D4DF2-85AE-401D-9A4D-0547F2D10455}" type="parTrans" cxnId="{26C2352A-E360-4D79-8E8D-B9D7A0A3EAF8}">
      <dgm:prSet/>
      <dgm:spPr/>
      <dgm:t>
        <a:bodyPr/>
        <a:lstStyle/>
        <a:p>
          <a:endParaRPr lang="zh-CN" altLang="en-US"/>
        </a:p>
      </dgm:t>
    </dgm:pt>
    <dgm:pt modelId="{C2AB8E98-8D33-4997-BADB-37651B0B8C11}" type="sibTrans" cxnId="{26C2352A-E360-4D79-8E8D-B9D7A0A3EAF8}">
      <dgm:prSet/>
      <dgm:spPr/>
      <dgm:t>
        <a:bodyPr/>
        <a:lstStyle/>
        <a:p>
          <a:endParaRPr lang="zh-CN" altLang="en-US"/>
        </a:p>
      </dgm:t>
    </dgm:pt>
    <dgm:pt modelId="{993D38DF-7DCB-4D37-8F93-97709A6D60F9}">
      <dgm:prSet phldrT="[文本]"/>
      <dgm:spPr/>
      <dgm:t>
        <a:bodyPr/>
        <a:lstStyle/>
        <a:p>
          <a:r>
            <a:rPr lang="zh-CN" altLang="en-US" dirty="0" smtClean="0"/>
            <a:t>时间周期</a:t>
          </a:r>
          <a:endParaRPr lang="zh-CN" altLang="en-US" dirty="0"/>
        </a:p>
      </dgm:t>
    </dgm:pt>
    <dgm:pt modelId="{63306E39-0F24-4F5B-A7A7-1575DA78F791}" type="parTrans" cxnId="{66843C70-AA40-4E68-8D29-FB23C344083A}">
      <dgm:prSet/>
      <dgm:spPr/>
      <dgm:t>
        <a:bodyPr/>
        <a:lstStyle/>
        <a:p>
          <a:endParaRPr lang="zh-CN" altLang="en-US"/>
        </a:p>
      </dgm:t>
    </dgm:pt>
    <dgm:pt modelId="{320021EE-638C-42FF-9C59-B9F2C19FF71F}" type="sibTrans" cxnId="{66843C70-AA40-4E68-8D29-FB23C344083A}">
      <dgm:prSet/>
      <dgm:spPr/>
      <dgm:t>
        <a:bodyPr/>
        <a:lstStyle/>
        <a:p>
          <a:endParaRPr lang="zh-CN" altLang="en-US"/>
        </a:p>
      </dgm:t>
    </dgm:pt>
    <dgm:pt modelId="{17C35B76-8CB2-4626-B8DC-F85EEA01433A}">
      <dgm:prSet phldrT="[文本]"/>
      <dgm:spPr/>
      <dgm:t>
        <a:bodyPr/>
        <a:lstStyle/>
        <a:p>
          <a:r>
            <a:rPr lang="zh-CN" altLang="en-US" dirty="0" smtClean="0"/>
            <a:t>用来明确数据统计的时间范围或者时间点</a:t>
          </a:r>
          <a:endParaRPr lang="zh-CN" altLang="en-US" dirty="0"/>
        </a:p>
      </dgm:t>
    </dgm:pt>
    <dgm:pt modelId="{8E38CD4E-D4BC-4E50-A1AA-1F50EA122CB7}" type="parTrans" cxnId="{3BAC8CB0-FC6F-44F4-AE97-DAA4B25F8EF9}">
      <dgm:prSet/>
      <dgm:spPr/>
      <dgm:t>
        <a:bodyPr/>
        <a:lstStyle/>
        <a:p>
          <a:endParaRPr lang="zh-CN" altLang="en-US"/>
        </a:p>
      </dgm:t>
    </dgm:pt>
    <dgm:pt modelId="{DCB7775B-CF95-4CED-A3F6-E48F9B6A2ECE}" type="sibTrans" cxnId="{3BAC8CB0-FC6F-44F4-AE97-DAA4B25F8EF9}">
      <dgm:prSet/>
      <dgm:spPr/>
      <dgm:t>
        <a:bodyPr/>
        <a:lstStyle/>
        <a:p>
          <a:endParaRPr lang="zh-CN" altLang="en-US"/>
        </a:p>
      </dgm:t>
    </dgm:pt>
    <dgm:pt modelId="{ED8336F3-E61D-4A5F-8F46-90EE75153BA1}">
      <dgm:prSet phldrT="[文本]"/>
      <dgm:spPr/>
      <dgm:t>
        <a:bodyPr/>
        <a:lstStyle/>
        <a:p>
          <a:r>
            <a:rPr lang="zh-CN" altLang="en-US" dirty="0" smtClean="0"/>
            <a:t>最近</a:t>
          </a:r>
          <a:r>
            <a:rPr lang="en-US" altLang="zh-CN" dirty="0" smtClean="0"/>
            <a:t>1</a:t>
          </a:r>
          <a:r>
            <a:rPr lang="zh-CN" altLang="en-US" dirty="0" smtClean="0"/>
            <a:t>天、最近</a:t>
          </a:r>
          <a:r>
            <a:rPr lang="en-US" altLang="zh-CN" dirty="0" smtClean="0"/>
            <a:t>7</a:t>
          </a:r>
          <a:r>
            <a:rPr lang="zh-CN" altLang="en-US" dirty="0" smtClean="0"/>
            <a:t>天、最近一个月、历史截止到当日等</a:t>
          </a:r>
          <a:endParaRPr lang="zh-CN" altLang="en-US" dirty="0"/>
        </a:p>
      </dgm:t>
    </dgm:pt>
    <dgm:pt modelId="{C61A9438-CC41-4716-B168-A5005080E5B2}" type="parTrans" cxnId="{D5C3C676-A88D-45E4-B4A4-FD9DA3577722}">
      <dgm:prSet/>
      <dgm:spPr/>
      <dgm:t>
        <a:bodyPr/>
        <a:lstStyle/>
        <a:p>
          <a:endParaRPr lang="zh-CN" altLang="en-US"/>
        </a:p>
      </dgm:t>
    </dgm:pt>
    <dgm:pt modelId="{10D5C96A-F6FB-4A84-AE8C-D8EBB59AB2F6}" type="sibTrans" cxnId="{D5C3C676-A88D-45E4-B4A4-FD9DA3577722}">
      <dgm:prSet/>
      <dgm:spPr/>
      <dgm:t>
        <a:bodyPr/>
        <a:lstStyle/>
        <a:p>
          <a:endParaRPr lang="zh-CN" altLang="en-US"/>
        </a:p>
      </dgm:t>
    </dgm:pt>
    <dgm:pt modelId="{6248EAFC-5173-4226-A859-E4CBC1AB73B0}">
      <dgm:prSet phldrT="[文本]"/>
      <dgm:spPr/>
      <dgm:t>
        <a:bodyPr/>
        <a:lstStyle/>
        <a:p>
          <a:r>
            <a:rPr lang="zh-CN" altLang="en-US" dirty="0" smtClean="0"/>
            <a:t>修饰词</a:t>
          </a:r>
          <a:endParaRPr lang="zh-CN" altLang="en-US" dirty="0"/>
        </a:p>
      </dgm:t>
    </dgm:pt>
    <dgm:pt modelId="{4448818E-6376-44E7-B5CA-26CB56FD7386}" type="parTrans" cxnId="{6EDB121B-FA6B-4801-A607-335CCDAFC270}">
      <dgm:prSet/>
      <dgm:spPr/>
      <dgm:t>
        <a:bodyPr/>
        <a:lstStyle/>
        <a:p>
          <a:endParaRPr lang="zh-CN" altLang="en-US"/>
        </a:p>
      </dgm:t>
    </dgm:pt>
    <dgm:pt modelId="{EA1CA88A-57A7-4448-B702-C7A12DCBC831}" type="sibTrans" cxnId="{6EDB121B-FA6B-4801-A607-335CCDAFC270}">
      <dgm:prSet/>
      <dgm:spPr/>
      <dgm:t>
        <a:bodyPr/>
        <a:lstStyle/>
        <a:p>
          <a:endParaRPr lang="zh-CN" altLang="en-US"/>
        </a:p>
      </dgm:t>
    </dgm:pt>
    <dgm:pt modelId="{63EF2273-6294-45BE-8742-58AF80A6D7AD}">
      <dgm:prSet phldrT="[文本]"/>
      <dgm:spPr/>
      <dgm:t>
        <a:bodyPr/>
        <a:lstStyle/>
        <a:p>
          <a:r>
            <a:rPr lang="zh-CN" altLang="en-US" dirty="0" smtClean="0"/>
            <a:t>具体业务场景的抽象表述</a:t>
          </a:r>
          <a:endParaRPr lang="zh-CN" altLang="en-US" dirty="0"/>
        </a:p>
      </dgm:t>
    </dgm:pt>
    <dgm:pt modelId="{8F9C6F44-1E83-4FB9-A949-A0135413D80A}" type="parTrans" cxnId="{79DBF925-C56A-4C8A-9A03-DBE9277BFE83}">
      <dgm:prSet/>
      <dgm:spPr/>
      <dgm:t>
        <a:bodyPr/>
        <a:lstStyle/>
        <a:p>
          <a:endParaRPr lang="zh-CN" altLang="en-US"/>
        </a:p>
      </dgm:t>
    </dgm:pt>
    <dgm:pt modelId="{FFF5D9F9-5CDE-4E05-A52A-FFEB32A4BDB2}" type="sibTrans" cxnId="{79DBF925-C56A-4C8A-9A03-DBE9277BFE83}">
      <dgm:prSet/>
      <dgm:spPr/>
      <dgm:t>
        <a:bodyPr/>
        <a:lstStyle/>
        <a:p>
          <a:endParaRPr lang="zh-CN" altLang="en-US"/>
        </a:p>
      </dgm:t>
    </dgm:pt>
    <dgm:pt modelId="{0622FFC9-301D-4F7E-9506-8BDE20DA8AB4}">
      <dgm:prSet phldrT="[文本]"/>
      <dgm:spPr/>
      <dgm:t>
        <a:bodyPr/>
        <a:lstStyle/>
        <a:p>
          <a:r>
            <a:rPr lang="zh-CN" altLang="en-US" dirty="0" smtClean="0"/>
            <a:t>如描述订单类型的是否机场单、是否拼车单、预约</a:t>
          </a:r>
          <a:r>
            <a:rPr lang="en-US" altLang="zh-CN" dirty="0" smtClean="0"/>
            <a:t>/</a:t>
          </a:r>
          <a:r>
            <a:rPr lang="zh-CN" altLang="en-US" dirty="0" smtClean="0"/>
            <a:t>实时单等</a:t>
          </a:r>
          <a:endParaRPr lang="zh-CN" altLang="en-US" dirty="0"/>
        </a:p>
      </dgm:t>
    </dgm:pt>
    <dgm:pt modelId="{B62A9EC2-05A7-4313-8270-B19472E22F25}" type="parTrans" cxnId="{B5475EDB-853C-4318-86FC-A681DABD13BE}">
      <dgm:prSet/>
      <dgm:spPr/>
      <dgm:t>
        <a:bodyPr/>
        <a:lstStyle/>
        <a:p>
          <a:endParaRPr lang="zh-CN" altLang="en-US"/>
        </a:p>
      </dgm:t>
    </dgm:pt>
    <dgm:pt modelId="{E9DBCF4D-BADC-4334-BFD1-00BFF3963BEE}" type="sibTrans" cxnId="{B5475EDB-853C-4318-86FC-A681DABD13BE}">
      <dgm:prSet/>
      <dgm:spPr/>
      <dgm:t>
        <a:bodyPr/>
        <a:lstStyle/>
        <a:p>
          <a:endParaRPr lang="zh-CN" altLang="en-US"/>
        </a:p>
      </dgm:t>
    </dgm:pt>
    <dgm:pt modelId="{EB30098E-F649-400A-A608-597DA56491EE}">
      <dgm:prSet phldrT="[文本]"/>
      <dgm:spPr/>
      <dgm:t>
        <a:bodyPr/>
        <a:lstStyle/>
        <a:p>
          <a:r>
            <a:rPr lang="zh-CN" altLang="en-US" dirty="0" smtClean="0"/>
            <a:t>末次呼叫时间、完成订单数、订单支付金额等</a:t>
          </a:r>
          <a:endParaRPr lang="zh-CN" altLang="en-US" dirty="0"/>
        </a:p>
      </dgm:t>
    </dgm:pt>
    <dgm:pt modelId="{C9D7C3CF-EAF0-43C6-B62A-552E802D0EBF}" type="parTrans" cxnId="{6EBACE12-3EF1-438A-93B3-D130D1E968AA}">
      <dgm:prSet/>
      <dgm:spPr/>
      <dgm:t>
        <a:bodyPr/>
        <a:lstStyle/>
        <a:p>
          <a:endParaRPr lang="zh-CN" altLang="en-US"/>
        </a:p>
      </dgm:t>
    </dgm:pt>
    <dgm:pt modelId="{3F12C583-D38D-4420-A065-D73A3AC15191}" type="sibTrans" cxnId="{6EBACE12-3EF1-438A-93B3-D130D1E968AA}">
      <dgm:prSet/>
      <dgm:spPr/>
      <dgm:t>
        <a:bodyPr/>
        <a:lstStyle/>
        <a:p>
          <a:endParaRPr lang="zh-CN" altLang="en-US"/>
        </a:p>
      </dgm:t>
    </dgm:pt>
    <dgm:pt modelId="{F0F39C41-4EF9-4894-BB84-D7A9C54363A7}">
      <dgm:prSet phldrT="[文本]"/>
      <dgm:spPr/>
      <dgm:t>
        <a:bodyPr/>
        <a:lstStyle/>
        <a:p>
          <a:r>
            <a:rPr lang="zh-CN" altLang="en-US" dirty="0" smtClean="0">
              <a:solidFill>
                <a:schemeClr val="accent1">
                  <a:lumMod val="10000"/>
                </a:schemeClr>
              </a:solidFill>
            </a:rPr>
            <a:t>派生指标</a:t>
          </a:r>
          <a:endParaRPr lang="zh-CN" altLang="en-US" dirty="0">
            <a:solidFill>
              <a:schemeClr val="accent1">
                <a:lumMod val="10000"/>
              </a:schemeClr>
            </a:solidFill>
          </a:endParaRPr>
        </a:p>
      </dgm:t>
    </dgm:pt>
    <dgm:pt modelId="{703929A5-9D38-4954-A0C4-928186CC4BDA}" type="parTrans" cxnId="{64A75CD3-9894-4C0E-976E-0B3B2CE33AF0}">
      <dgm:prSet/>
      <dgm:spPr/>
      <dgm:t>
        <a:bodyPr/>
        <a:lstStyle/>
        <a:p>
          <a:endParaRPr lang="zh-CN" altLang="en-US"/>
        </a:p>
      </dgm:t>
    </dgm:pt>
    <dgm:pt modelId="{04C687F6-D26F-4C95-8022-3133F92D07C6}" type="sibTrans" cxnId="{64A75CD3-9894-4C0E-976E-0B3B2CE33AF0}">
      <dgm:prSet/>
      <dgm:spPr/>
      <dgm:t>
        <a:bodyPr/>
        <a:lstStyle/>
        <a:p>
          <a:endParaRPr lang="zh-CN" altLang="en-US"/>
        </a:p>
      </dgm:t>
    </dgm:pt>
    <dgm:pt modelId="{22C8325B-D870-4F40-93AA-80AFE2CFE895}">
      <dgm:prSet phldrT="[文本]"/>
      <dgm:spPr/>
      <dgm:t>
        <a:bodyPr/>
        <a:lstStyle/>
        <a:p>
          <a:r>
            <a:rPr lang="zh-CN" altLang="en-US" dirty="0" smtClean="0">
              <a:solidFill>
                <a:schemeClr val="accent1">
                  <a:lumMod val="10000"/>
                </a:schemeClr>
              </a:solidFill>
            </a:rPr>
            <a:t>是原子指标在具体业务场景下的展现</a:t>
          </a:r>
          <a:endParaRPr lang="zh-CN" altLang="en-US" dirty="0">
            <a:solidFill>
              <a:schemeClr val="accent1">
                <a:lumMod val="10000"/>
              </a:schemeClr>
            </a:solidFill>
          </a:endParaRPr>
        </a:p>
      </dgm:t>
    </dgm:pt>
    <dgm:pt modelId="{BAD67FFD-1130-400C-BD80-2C85AC35E0D9}" type="parTrans" cxnId="{E36270F0-8DAF-4338-9C95-12B6C798350F}">
      <dgm:prSet/>
      <dgm:spPr/>
      <dgm:t>
        <a:bodyPr/>
        <a:lstStyle/>
        <a:p>
          <a:endParaRPr lang="zh-CN" altLang="en-US"/>
        </a:p>
      </dgm:t>
    </dgm:pt>
    <dgm:pt modelId="{EC8AB282-548F-4B77-9583-CEA4481630C5}" type="sibTrans" cxnId="{E36270F0-8DAF-4338-9C95-12B6C798350F}">
      <dgm:prSet/>
      <dgm:spPr/>
      <dgm:t>
        <a:bodyPr/>
        <a:lstStyle/>
        <a:p>
          <a:endParaRPr lang="zh-CN" altLang="en-US"/>
        </a:p>
      </dgm:t>
    </dgm:pt>
    <dgm:pt modelId="{AFD3F3AB-E429-43A6-A4D2-9F5C685DB0DD}">
      <dgm:prSet phldrT="[文本]"/>
      <dgm:spPr/>
      <dgm:t>
        <a:bodyPr/>
        <a:lstStyle/>
        <a:p>
          <a:r>
            <a:rPr lang="zh-CN" altLang="en-US" dirty="0" smtClean="0">
              <a:solidFill>
                <a:schemeClr val="accent1">
                  <a:lumMod val="10000"/>
                </a:schemeClr>
              </a:solidFill>
            </a:rPr>
            <a:t>最近</a:t>
          </a:r>
          <a:r>
            <a:rPr lang="en-US" altLang="zh-CN" dirty="0" smtClean="0">
              <a:solidFill>
                <a:schemeClr val="accent1">
                  <a:lumMod val="10000"/>
                </a:schemeClr>
              </a:solidFill>
            </a:rPr>
            <a:t>1</a:t>
          </a:r>
          <a:r>
            <a:rPr lang="zh-CN" altLang="en-US" dirty="0" smtClean="0">
              <a:solidFill>
                <a:schemeClr val="accent1">
                  <a:lumMod val="10000"/>
                </a:schemeClr>
              </a:solidFill>
            </a:rPr>
            <a:t>天实时订单完单数、历史截止到当日机场单末次呼叫时间</a:t>
          </a:r>
          <a:endParaRPr lang="zh-CN" altLang="en-US" dirty="0">
            <a:solidFill>
              <a:schemeClr val="accent1">
                <a:lumMod val="10000"/>
              </a:schemeClr>
            </a:solidFill>
          </a:endParaRPr>
        </a:p>
      </dgm:t>
    </dgm:pt>
    <dgm:pt modelId="{A34890F3-C288-4FA9-ABF6-2AB5609B8D74}" type="parTrans" cxnId="{54AB3E6C-01F8-4B71-9163-9917BC03A43B}">
      <dgm:prSet/>
      <dgm:spPr/>
      <dgm:t>
        <a:bodyPr/>
        <a:lstStyle/>
        <a:p>
          <a:endParaRPr lang="zh-CN" altLang="en-US"/>
        </a:p>
      </dgm:t>
    </dgm:pt>
    <dgm:pt modelId="{E28368B5-F8CA-428C-9446-E4E41844C037}" type="sibTrans" cxnId="{54AB3E6C-01F8-4B71-9163-9917BC03A43B}">
      <dgm:prSet/>
      <dgm:spPr/>
      <dgm:t>
        <a:bodyPr/>
        <a:lstStyle/>
        <a:p>
          <a:endParaRPr lang="zh-CN" altLang="en-US"/>
        </a:p>
      </dgm:t>
    </dgm:pt>
    <dgm:pt modelId="{BF3F0EF9-568B-450D-8C91-97913B3CC4E8}">
      <dgm:prSet phldrT="[文本]"/>
      <dgm:spPr/>
      <dgm:t>
        <a:bodyPr/>
        <a:lstStyle/>
        <a:p>
          <a:r>
            <a:rPr lang="zh-CN" altLang="en-US" dirty="0" smtClean="0">
              <a:solidFill>
                <a:schemeClr val="accent1">
                  <a:lumMod val="10000"/>
                </a:schemeClr>
              </a:solidFill>
            </a:rPr>
            <a:t>派生指标</a:t>
          </a:r>
          <a:r>
            <a:rPr lang="en-US" altLang="zh-CN" dirty="0" smtClean="0">
              <a:solidFill>
                <a:schemeClr val="accent1">
                  <a:lumMod val="10000"/>
                </a:schemeClr>
              </a:solidFill>
            </a:rPr>
            <a:t>=</a:t>
          </a:r>
          <a:r>
            <a:rPr lang="zh-CN" altLang="en-US" dirty="0" smtClean="0">
              <a:solidFill>
                <a:schemeClr val="accent1">
                  <a:lumMod val="10000"/>
                </a:schemeClr>
              </a:solidFill>
            </a:rPr>
            <a:t>一个原子指标</a:t>
          </a:r>
          <a:r>
            <a:rPr lang="en-US" altLang="zh-CN" dirty="0" smtClean="0">
              <a:solidFill>
                <a:schemeClr val="accent1">
                  <a:lumMod val="10000"/>
                </a:schemeClr>
              </a:solidFill>
            </a:rPr>
            <a:t>+</a:t>
          </a:r>
          <a:r>
            <a:rPr lang="zh-CN" altLang="en-US" dirty="0" smtClean="0">
              <a:solidFill>
                <a:schemeClr val="accent1">
                  <a:lumMod val="10000"/>
                </a:schemeClr>
              </a:solidFill>
            </a:rPr>
            <a:t>多个修饰词</a:t>
          </a:r>
          <a:r>
            <a:rPr lang="en-US" altLang="zh-CN" dirty="0" smtClean="0">
              <a:solidFill>
                <a:schemeClr val="accent1">
                  <a:lumMod val="10000"/>
                </a:schemeClr>
              </a:solidFill>
            </a:rPr>
            <a:t>(</a:t>
          </a:r>
          <a:r>
            <a:rPr lang="zh-CN" altLang="en-US" dirty="0" smtClean="0">
              <a:solidFill>
                <a:schemeClr val="accent1">
                  <a:lumMod val="10000"/>
                </a:schemeClr>
              </a:solidFill>
            </a:rPr>
            <a:t>可选</a:t>
          </a:r>
          <a:r>
            <a:rPr lang="en-US" altLang="zh-CN" dirty="0" smtClean="0">
              <a:solidFill>
                <a:schemeClr val="accent1">
                  <a:lumMod val="10000"/>
                </a:schemeClr>
              </a:solidFill>
            </a:rPr>
            <a:t>)+</a:t>
          </a:r>
          <a:r>
            <a:rPr lang="zh-CN" altLang="en-US" dirty="0" smtClean="0">
              <a:solidFill>
                <a:schemeClr val="accent1">
                  <a:lumMod val="10000"/>
                </a:schemeClr>
              </a:solidFill>
            </a:rPr>
            <a:t>时间周期</a:t>
          </a:r>
          <a:endParaRPr lang="zh-CN" altLang="en-US" dirty="0">
            <a:solidFill>
              <a:schemeClr val="accent1">
                <a:lumMod val="10000"/>
              </a:schemeClr>
            </a:solidFill>
          </a:endParaRPr>
        </a:p>
      </dgm:t>
    </dgm:pt>
    <dgm:pt modelId="{293152CC-2645-4177-9047-20F65D4861D0}" type="parTrans" cxnId="{BD486CEA-2F7B-4AF1-B088-5EEF06032132}">
      <dgm:prSet/>
      <dgm:spPr/>
      <dgm:t>
        <a:bodyPr/>
        <a:lstStyle/>
        <a:p>
          <a:endParaRPr lang="zh-CN" altLang="en-US"/>
        </a:p>
      </dgm:t>
    </dgm:pt>
    <dgm:pt modelId="{A4A9299F-A2EE-47E5-9169-C348EB81D724}" type="sibTrans" cxnId="{BD486CEA-2F7B-4AF1-B088-5EEF06032132}">
      <dgm:prSet/>
      <dgm:spPr/>
      <dgm:t>
        <a:bodyPr/>
        <a:lstStyle/>
        <a:p>
          <a:endParaRPr lang="zh-CN" altLang="en-US"/>
        </a:p>
      </dgm:t>
    </dgm:pt>
    <dgm:pt modelId="{E1B5CCFE-AD52-4164-8976-A94C1514C5E7}" type="pres">
      <dgm:prSet presAssocID="{AF3AC989-22B2-4B71-B2E9-A5B136F079BC}" presName="Name0" presStyleCnt="0">
        <dgm:presLayoutVars>
          <dgm:dir/>
          <dgm:animLvl val="lvl"/>
          <dgm:resizeHandles val="exact"/>
        </dgm:presLayoutVars>
      </dgm:prSet>
      <dgm:spPr/>
      <dgm:t>
        <a:bodyPr/>
        <a:lstStyle/>
        <a:p>
          <a:endParaRPr lang="zh-CN" altLang="en-US"/>
        </a:p>
      </dgm:t>
    </dgm:pt>
    <dgm:pt modelId="{30E19065-BC5F-4592-B4AA-4F1AB3EA0FC5}" type="pres">
      <dgm:prSet presAssocID="{B38700B1-E37C-4CB0-8A68-43CE2B8AC035}" presName="linNode" presStyleCnt="0"/>
      <dgm:spPr/>
    </dgm:pt>
    <dgm:pt modelId="{F591CE9F-2967-431A-95BF-310769B91D21}" type="pres">
      <dgm:prSet presAssocID="{B38700B1-E37C-4CB0-8A68-43CE2B8AC035}" presName="parentText" presStyleLbl="node1" presStyleIdx="0" presStyleCnt="4">
        <dgm:presLayoutVars>
          <dgm:chMax val="1"/>
          <dgm:bulletEnabled val="1"/>
        </dgm:presLayoutVars>
      </dgm:prSet>
      <dgm:spPr/>
      <dgm:t>
        <a:bodyPr/>
        <a:lstStyle/>
        <a:p>
          <a:endParaRPr lang="zh-CN" altLang="en-US"/>
        </a:p>
      </dgm:t>
    </dgm:pt>
    <dgm:pt modelId="{927D802F-614A-4A56-90B6-831A87132005}" type="pres">
      <dgm:prSet presAssocID="{B38700B1-E37C-4CB0-8A68-43CE2B8AC035}" presName="descendantText" presStyleLbl="alignAccFollowNode1" presStyleIdx="0" presStyleCnt="4">
        <dgm:presLayoutVars>
          <dgm:bulletEnabled val="1"/>
        </dgm:presLayoutVars>
      </dgm:prSet>
      <dgm:spPr/>
      <dgm:t>
        <a:bodyPr/>
        <a:lstStyle/>
        <a:p>
          <a:endParaRPr lang="zh-CN" altLang="en-US"/>
        </a:p>
      </dgm:t>
    </dgm:pt>
    <dgm:pt modelId="{2E8BCA1B-790F-4808-BE66-B7324D306FFF}" type="pres">
      <dgm:prSet presAssocID="{1D1C5AB8-2271-47A1-939D-EE9D28696514}" presName="sp" presStyleCnt="0"/>
      <dgm:spPr/>
    </dgm:pt>
    <dgm:pt modelId="{52F361B3-5CB3-475C-ABF8-9E042ED4E876}" type="pres">
      <dgm:prSet presAssocID="{993D38DF-7DCB-4D37-8F93-97709A6D60F9}" presName="linNode" presStyleCnt="0"/>
      <dgm:spPr/>
    </dgm:pt>
    <dgm:pt modelId="{ED8F07CE-2331-482B-A9F7-61D9FE59DFCA}" type="pres">
      <dgm:prSet presAssocID="{993D38DF-7DCB-4D37-8F93-97709A6D60F9}" presName="parentText" presStyleLbl="node1" presStyleIdx="1" presStyleCnt="4">
        <dgm:presLayoutVars>
          <dgm:chMax val="1"/>
          <dgm:bulletEnabled val="1"/>
        </dgm:presLayoutVars>
      </dgm:prSet>
      <dgm:spPr/>
      <dgm:t>
        <a:bodyPr/>
        <a:lstStyle/>
        <a:p>
          <a:endParaRPr lang="zh-CN" altLang="en-US"/>
        </a:p>
      </dgm:t>
    </dgm:pt>
    <dgm:pt modelId="{784391F7-99A7-48F8-9066-D17165C2C1CA}" type="pres">
      <dgm:prSet presAssocID="{993D38DF-7DCB-4D37-8F93-97709A6D60F9}" presName="descendantText" presStyleLbl="alignAccFollowNode1" presStyleIdx="1" presStyleCnt="4">
        <dgm:presLayoutVars>
          <dgm:bulletEnabled val="1"/>
        </dgm:presLayoutVars>
      </dgm:prSet>
      <dgm:spPr/>
      <dgm:t>
        <a:bodyPr/>
        <a:lstStyle/>
        <a:p>
          <a:endParaRPr lang="zh-CN" altLang="en-US"/>
        </a:p>
      </dgm:t>
    </dgm:pt>
    <dgm:pt modelId="{7F1B88EB-CAA4-43C6-A878-D4D2995D1B3D}" type="pres">
      <dgm:prSet presAssocID="{320021EE-638C-42FF-9C59-B9F2C19FF71F}" presName="sp" presStyleCnt="0"/>
      <dgm:spPr/>
    </dgm:pt>
    <dgm:pt modelId="{9647E34D-4B42-4312-A051-F794F09940B3}" type="pres">
      <dgm:prSet presAssocID="{6248EAFC-5173-4226-A859-E4CBC1AB73B0}" presName="linNode" presStyleCnt="0"/>
      <dgm:spPr/>
    </dgm:pt>
    <dgm:pt modelId="{097C7B9F-BAC2-4084-942A-A1F06F31AFC1}" type="pres">
      <dgm:prSet presAssocID="{6248EAFC-5173-4226-A859-E4CBC1AB73B0}" presName="parentText" presStyleLbl="node1" presStyleIdx="2" presStyleCnt="4">
        <dgm:presLayoutVars>
          <dgm:chMax val="1"/>
          <dgm:bulletEnabled val="1"/>
        </dgm:presLayoutVars>
      </dgm:prSet>
      <dgm:spPr/>
      <dgm:t>
        <a:bodyPr/>
        <a:lstStyle/>
        <a:p>
          <a:endParaRPr lang="zh-CN" altLang="en-US"/>
        </a:p>
      </dgm:t>
    </dgm:pt>
    <dgm:pt modelId="{E0445623-AE64-4B1F-9D75-D1A3A4374F0E}" type="pres">
      <dgm:prSet presAssocID="{6248EAFC-5173-4226-A859-E4CBC1AB73B0}" presName="descendantText" presStyleLbl="alignAccFollowNode1" presStyleIdx="2" presStyleCnt="4" custLinFactNeighborY="1866">
        <dgm:presLayoutVars>
          <dgm:bulletEnabled val="1"/>
        </dgm:presLayoutVars>
      </dgm:prSet>
      <dgm:spPr/>
      <dgm:t>
        <a:bodyPr/>
        <a:lstStyle/>
        <a:p>
          <a:endParaRPr lang="zh-CN" altLang="en-US"/>
        </a:p>
      </dgm:t>
    </dgm:pt>
    <dgm:pt modelId="{234DC13B-6A4C-4AD9-9661-87CDF691D211}" type="pres">
      <dgm:prSet presAssocID="{EA1CA88A-57A7-4448-B702-C7A12DCBC831}" presName="sp" presStyleCnt="0"/>
      <dgm:spPr/>
    </dgm:pt>
    <dgm:pt modelId="{238685F4-D168-4F8E-A890-4C7629B8085D}" type="pres">
      <dgm:prSet presAssocID="{F0F39C41-4EF9-4894-BB84-D7A9C54363A7}" presName="linNode" presStyleCnt="0"/>
      <dgm:spPr/>
    </dgm:pt>
    <dgm:pt modelId="{D36854A2-7FF5-4163-BD01-58F3DD9E30D1}" type="pres">
      <dgm:prSet presAssocID="{F0F39C41-4EF9-4894-BB84-D7A9C54363A7}" presName="parentText" presStyleLbl="node1" presStyleIdx="3" presStyleCnt="4">
        <dgm:presLayoutVars>
          <dgm:chMax val="1"/>
          <dgm:bulletEnabled val="1"/>
        </dgm:presLayoutVars>
      </dgm:prSet>
      <dgm:spPr/>
      <dgm:t>
        <a:bodyPr/>
        <a:lstStyle/>
        <a:p>
          <a:endParaRPr lang="zh-CN" altLang="en-US"/>
        </a:p>
      </dgm:t>
    </dgm:pt>
    <dgm:pt modelId="{82F95442-F476-474B-AD53-D7C130D7B908}" type="pres">
      <dgm:prSet presAssocID="{F0F39C41-4EF9-4894-BB84-D7A9C54363A7}" presName="descendantText" presStyleLbl="alignAccFollowNode1" presStyleIdx="3" presStyleCnt="4" custLinFactNeighborY="1866">
        <dgm:presLayoutVars>
          <dgm:bulletEnabled val="1"/>
        </dgm:presLayoutVars>
      </dgm:prSet>
      <dgm:spPr/>
      <dgm:t>
        <a:bodyPr/>
        <a:lstStyle/>
        <a:p>
          <a:endParaRPr lang="zh-CN" altLang="en-US"/>
        </a:p>
      </dgm:t>
    </dgm:pt>
  </dgm:ptLst>
  <dgm:cxnLst>
    <dgm:cxn modelId="{0E6D4218-B082-45CC-BA77-1D971487F365}" type="presOf" srcId="{17C35B76-8CB2-4626-B8DC-F85EEA01433A}" destId="{784391F7-99A7-48F8-9066-D17165C2C1CA}" srcOrd="0" destOrd="0" presId="urn:microsoft.com/office/officeart/2005/8/layout/vList5"/>
    <dgm:cxn modelId="{D5C3C676-A88D-45E4-B4A4-FD9DA3577722}" srcId="{993D38DF-7DCB-4D37-8F93-97709A6D60F9}" destId="{ED8336F3-E61D-4A5F-8F46-90EE75153BA1}" srcOrd="1" destOrd="0" parTransId="{C61A9438-CC41-4716-B168-A5005080E5B2}" sibTransId="{10D5C96A-F6FB-4A84-AE8C-D8EBB59AB2F6}"/>
    <dgm:cxn modelId="{46C34589-BCE1-47FB-8857-977BDC95124F}" type="presOf" srcId="{AF3AC989-22B2-4B71-B2E9-A5B136F079BC}" destId="{E1B5CCFE-AD52-4164-8976-A94C1514C5E7}" srcOrd="0" destOrd="0" presId="urn:microsoft.com/office/officeart/2005/8/layout/vList5"/>
    <dgm:cxn modelId="{192FE1A6-AF86-4FF8-AC9C-C66D4C99E123}" type="presOf" srcId="{6248EAFC-5173-4226-A859-E4CBC1AB73B0}" destId="{097C7B9F-BAC2-4084-942A-A1F06F31AFC1}" srcOrd="0" destOrd="0" presId="urn:microsoft.com/office/officeart/2005/8/layout/vList5"/>
    <dgm:cxn modelId="{66843C70-AA40-4E68-8D29-FB23C344083A}" srcId="{AF3AC989-22B2-4B71-B2E9-A5B136F079BC}" destId="{993D38DF-7DCB-4D37-8F93-97709A6D60F9}" srcOrd="1" destOrd="0" parTransId="{63306E39-0F24-4F5B-A7A7-1575DA78F791}" sibTransId="{320021EE-638C-42FF-9C59-B9F2C19FF71F}"/>
    <dgm:cxn modelId="{4BBAD87A-8652-48C5-869E-2EB80A32D09F}" srcId="{AF3AC989-22B2-4B71-B2E9-A5B136F079BC}" destId="{B38700B1-E37C-4CB0-8A68-43CE2B8AC035}" srcOrd="0" destOrd="0" parTransId="{76847D56-5634-4ACC-975A-BD2B77E0F780}" sibTransId="{1D1C5AB8-2271-47A1-939D-EE9D28696514}"/>
    <dgm:cxn modelId="{79DBF925-C56A-4C8A-9A03-DBE9277BFE83}" srcId="{6248EAFC-5173-4226-A859-E4CBC1AB73B0}" destId="{63EF2273-6294-45BE-8742-58AF80A6D7AD}" srcOrd="0" destOrd="0" parTransId="{8F9C6F44-1E83-4FB9-A949-A0135413D80A}" sibTransId="{FFF5D9F9-5CDE-4E05-A52A-FFEB32A4BDB2}"/>
    <dgm:cxn modelId="{0F49ECB5-4DB4-484F-9280-AF03D6C4FE20}" type="presOf" srcId="{EB30098E-F649-400A-A608-597DA56491EE}" destId="{927D802F-614A-4A56-90B6-831A87132005}" srcOrd="0" destOrd="1" presId="urn:microsoft.com/office/officeart/2005/8/layout/vList5"/>
    <dgm:cxn modelId="{E36270F0-8DAF-4338-9C95-12B6C798350F}" srcId="{F0F39C41-4EF9-4894-BB84-D7A9C54363A7}" destId="{22C8325B-D870-4F40-93AA-80AFE2CFE895}" srcOrd="1" destOrd="0" parTransId="{BAD67FFD-1130-400C-BD80-2C85AC35E0D9}" sibTransId="{EC8AB282-548F-4B77-9583-CEA4481630C5}"/>
    <dgm:cxn modelId="{DD4B186F-A472-4FC0-B9CD-23F9158F5342}" type="presOf" srcId="{22C8325B-D870-4F40-93AA-80AFE2CFE895}" destId="{82F95442-F476-474B-AD53-D7C130D7B908}" srcOrd="0" destOrd="1" presId="urn:microsoft.com/office/officeart/2005/8/layout/vList5"/>
    <dgm:cxn modelId="{E8D00F7D-8FAA-4523-A8CE-4E53BD670622}" type="presOf" srcId="{BF3F0EF9-568B-450D-8C91-97913B3CC4E8}" destId="{82F95442-F476-474B-AD53-D7C130D7B908}" srcOrd="0" destOrd="0" presId="urn:microsoft.com/office/officeart/2005/8/layout/vList5"/>
    <dgm:cxn modelId="{396815E4-7DB6-4BC2-9FFB-F1E8FDD9F86D}" type="presOf" srcId="{63EF2273-6294-45BE-8742-58AF80A6D7AD}" destId="{E0445623-AE64-4B1F-9D75-D1A3A4374F0E}" srcOrd="0" destOrd="0" presId="urn:microsoft.com/office/officeart/2005/8/layout/vList5"/>
    <dgm:cxn modelId="{26C2352A-E360-4D79-8E8D-B9D7A0A3EAF8}" srcId="{B38700B1-E37C-4CB0-8A68-43CE2B8AC035}" destId="{6EA650C2-4013-4E0B-8C5E-E1F86ED779C9}" srcOrd="0" destOrd="0" parTransId="{160D4DF2-85AE-401D-9A4D-0547F2D10455}" sibTransId="{C2AB8E98-8D33-4997-BADB-37651B0B8C11}"/>
    <dgm:cxn modelId="{7FEDD1CE-01A9-4F2E-8623-B92DD5F1DFB3}" type="presOf" srcId="{AFD3F3AB-E429-43A6-A4D2-9F5C685DB0DD}" destId="{82F95442-F476-474B-AD53-D7C130D7B908}" srcOrd="0" destOrd="2" presId="urn:microsoft.com/office/officeart/2005/8/layout/vList5"/>
    <dgm:cxn modelId="{D0861B2B-EF4F-4570-A476-EA4716D3F2FF}" type="presOf" srcId="{ED8336F3-E61D-4A5F-8F46-90EE75153BA1}" destId="{784391F7-99A7-48F8-9066-D17165C2C1CA}" srcOrd="0" destOrd="1" presId="urn:microsoft.com/office/officeart/2005/8/layout/vList5"/>
    <dgm:cxn modelId="{64A75CD3-9894-4C0E-976E-0B3B2CE33AF0}" srcId="{AF3AC989-22B2-4B71-B2E9-A5B136F079BC}" destId="{F0F39C41-4EF9-4894-BB84-D7A9C54363A7}" srcOrd="3" destOrd="0" parTransId="{703929A5-9D38-4954-A0C4-928186CC4BDA}" sibTransId="{04C687F6-D26F-4C95-8022-3133F92D07C6}"/>
    <dgm:cxn modelId="{3BAC8CB0-FC6F-44F4-AE97-DAA4B25F8EF9}" srcId="{993D38DF-7DCB-4D37-8F93-97709A6D60F9}" destId="{17C35B76-8CB2-4626-B8DC-F85EEA01433A}" srcOrd="0" destOrd="0" parTransId="{8E38CD4E-D4BC-4E50-A1AA-1F50EA122CB7}" sibTransId="{DCB7775B-CF95-4CED-A3F6-E48F9B6A2ECE}"/>
    <dgm:cxn modelId="{6E554FFD-A9B0-4700-BA87-D30CD8FDDB5C}" type="presOf" srcId="{B38700B1-E37C-4CB0-8A68-43CE2B8AC035}" destId="{F591CE9F-2967-431A-95BF-310769B91D21}" srcOrd="0" destOrd="0" presId="urn:microsoft.com/office/officeart/2005/8/layout/vList5"/>
    <dgm:cxn modelId="{B5475EDB-853C-4318-86FC-A681DABD13BE}" srcId="{6248EAFC-5173-4226-A859-E4CBC1AB73B0}" destId="{0622FFC9-301D-4F7E-9506-8BDE20DA8AB4}" srcOrd="1" destOrd="0" parTransId="{B62A9EC2-05A7-4313-8270-B19472E22F25}" sibTransId="{E9DBCF4D-BADC-4334-BFD1-00BFF3963BEE}"/>
    <dgm:cxn modelId="{6EBACE12-3EF1-438A-93B3-D130D1E968AA}" srcId="{B38700B1-E37C-4CB0-8A68-43CE2B8AC035}" destId="{EB30098E-F649-400A-A608-597DA56491EE}" srcOrd="1" destOrd="0" parTransId="{C9D7C3CF-EAF0-43C6-B62A-552E802D0EBF}" sibTransId="{3F12C583-D38D-4420-A065-D73A3AC15191}"/>
    <dgm:cxn modelId="{6EDB121B-FA6B-4801-A607-335CCDAFC270}" srcId="{AF3AC989-22B2-4B71-B2E9-A5B136F079BC}" destId="{6248EAFC-5173-4226-A859-E4CBC1AB73B0}" srcOrd="2" destOrd="0" parTransId="{4448818E-6376-44E7-B5CA-26CB56FD7386}" sibTransId="{EA1CA88A-57A7-4448-B702-C7A12DCBC831}"/>
    <dgm:cxn modelId="{A6970801-A65D-4CF9-9276-DA22C4826CD4}" type="presOf" srcId="{F0F39C41-4EF9-4894-BB84-D7A9C54363A7}" destId="{D36854A2-7FF5-4163-BD01-58F3DD9E30D1}" srcOrd="0" destOrd="0" presId="urn:microsoft.com/office/officeart/2005/8/layout/vList5"/>
    <dgm:cxn modelId="{492CFF33-4072-4F98-82DE-82C2E41B039F}" type="presOf" srcId="{0622FFC9-301D-4F7E-9506-8BDE20DA8AB4}" destId="{E0445623-AE64-4B1F-9D75-D1A3A4374F0E}" srcOrd="0" destOrd="1" presId="urn:microsoft.com/office/officeart/2005/8/layout/vList5"/>
    <dgm:cxn modelId="{7A61E432-90C7-40AF-BE1F-82FC2399BA74}" type="presOf" srcId="{6EA650C2-4013-4E0B-8C5E-E1F86ED779C9}" destId="{927D802F-614A-4A56-90B6-831A87132005}" srcOrd="0" destOrd="0" presId="urn:microsoft.com/office/officeart/2005/8/layout/vList5"/>
    <dgm:cxn modelId="{54AB3E6C-01F8-4B71-9163-9917BC03A43B}" srcId="{F0F39C41-4EF9-4894-BB84-D7A9C54363A7}" destId="{AFD3F3AB-E429-43A6-A4D2-9F5C685DB0DD}" srcOrd="2" destOrd="0" parTransId="{A34890F3-C288-4FA9-ABF6-2AB5609B8D74}" sibTransId="{E28368B5-F8CA-428C-9446-E4E41844C037}"/>
    <dgm:cxn modelId="{5174CA70-7685-499D-B1C1-CF7FE3B159C5}" type="presOf" srcId="{993D38DF-7DCB-4D37-8F93-97709A6D60F9}" destId="{ED8F07CE-2331-482B-A9F7-61D9FE59DFCA}" srcOrd="0" destOrd="0" presId="urn:microsoft.com/office/officeart/2005/8/layout/vList5"/>
    <dgm:cxn modelId="{BD486CEA-2F7B-4AF1-B088-5EEF06032132}" srcId="{F0F39C41-4EF9-4894-BB84-D7A9C54363A7}" destId="{BF3F0EF9-568B-450D-8C91-97913B3CC4E8}" srcOrd="0" destOrd="0" parTransId="{293152CC-2645-4177-9047-20F65D4861D0}" sibTransId="{A4A9299F-A2EE-47E5-9169-C348EB81D724}"/>
    <dgm:cxn modelId="{352A9081-84F9-4136-A234-B51E7EBC3DBF}" type="presParOf" srcId="{E1B5CCFE-AD52-4164-8976-A94C1514C5E7}" destId="{30E19065-BC5F-4592-B4AA-4F1AB3EA0FC5}" srcOrd="0" destOrd="0" presId="urn:microsoft.com/office/officeart/2005/8/layout/vList5"/>
    <dgm:cxn modelId="{6093DB7D-475A-4991-A70F-E52ABEAA126C}" type="presParOf" srcId="{30E19065-BC5F-4592-B4AA-4F1AB3EA0FC5}" destId="{F591CE9F-2967-431A-95BF-310769B91D21}" srcOrd="0" destOrd="0" presId="urn:microsoft.com/office/officeart/2005/8/layout/vList5"/>
    <dgm:cxn modelId="{3DBD6D2A-3E33-4052-AD8B-0854EA848102}" type="presParOf" srcId="{30E19065-BC5F-4592-B4AA-4F1AB3EA0FC5}" destId="{927D802F-614A-4A56-90B6-831A87132005}" srcOrd="1" destOrd="0" presId="urn:microsoft.com/office/officeart/2005/8/layout/vList5"/>
    <dgm:cxn modelId="{FF43FD1A-FD0E-4E06-95D7-8D2E2A34A9F9}" type="presParOf" srcId="{E1B5CCFE-AD52-4164-8976-A94C1514C5E7}" destId="{2E8BCA1B-790F-4808-BE66-B7324D306FFF}" srcOrd="1" destOrd="0" presId="urn:microsoft.com/office/officeart/2005/8/layout/vList5"/>
    <dgm:cxn modelId="{0B9FFE7D-3C60-444D-A5D0-780880A6AD37}" type="presParOf" srcId="{E1B5CCFE-AD52-4164-8976-A94C1514C5E7}" destId="{52F361B3-5CB3-475C-ABF8-9E042ED4E876}" srcOrd="2" destOrd="0" presId="urn:microsoft.com/office/officeart/2005/8/layout/vList5"/>
    <dgm:cxn modelId="{0E081741-1168-4A14-8E64-24F51EEA67E7}" type="presParOf" srcId="{52F361B3-5CB3-475C-ABF8-9E042ED4E876}" destId="{ED8F07CE-2331-482B-A9F7-61D9FE59DFCA}" srcOrd="0" destOrd="0" presId="urn:microsoft.com/office/officeart/2005/8/layout/vList5"/>
    <dgm:cxn modelId="{3110C29D-41D3-4313-8224-BA608A06B8E7}" type="presParOf" srcId="{52F361B3-5CB3-475C-ABF8-9E042ED4E876}" destId="{784391F7-99A7-48F8-9066-D17165C2C1CA}" srcOrd="1" destOrd="0" presId="urn:microsoft.com/office/officeart/2005/8/layout/vList5"/>
    <dgm:cxn modelId="{40833132-39BB-4288-A0B7-29639B5C2538}" type="presParOf" srcId="{E1B5CCFE-AD52-4164-8976-A94C1514C5E7}" destId="{7F1B88EB-CAA4-43C6-A878-D4D2995D1B3D}" srcOrd="3" destOrd="0" presId="urn:microsoft.com/office/officeart/2005/8/layout/vList5"/>
    <dgm:cxn modelId="{E185354B-6E1F-4C06-97E4-A99B56C4606D}" type="presParOf" srcId="{E1B5CCFE-AD52-4164-8976-A94C1514C5E7}" destId="{9647E34D-4B42-4312-A051-F794F09940B3}" srcOrd="4" destOrd="0" presId="urn:microsoft.com/office/officeart/2005/8/layout/vList5"/>
    <dgm:cxn modelId="{1F3EEC75-5A75-4F83-801C-A4403CDD28CA}" type="presParOf" srcId="{9647E34D-4B42-4312-A051-F794F09940B3}" destId="{097C7B9F-BAC2-4084-942A-A1F06F31AFC1}" srcOrd="0" destOrd="0" presId="urn:microsoft.com/office/officeart/2005/8/layout/vList5"/>
    <dgm:cxn modelId="{4FAE55BA-E9F3-4326-A979-3FC26CB50D81}" type="presParOf" srcId="{9647E34D-4B42-4312-A051-F794F09940B3}" destId="{E0445623-AE64-4B1F-9D75-D1A3A4374F0E}" srcOrd="1" destOrd="0" presId="urn:microsoft.com/office/officeart/2005/8/layout/vList5"/>
    <dgm:cxn modelId="{5DE10DEF-647E-41C4-B350-73F9645F3486}" type="presParOf" srcId="{E1B5CCFE-AD52-4164-8976-A94C1514C5E7}" destId="{234DC13B-6A4C-4AD9-9661-87CDF691D211}" srcOrd="5" destOrd="0" presId="urn:microsoft.com/office/officeart/2005/8/layout/vList5"/>
    <dgm:cxn modelId="{80655C2D-5A17-43C5-A935-82DBA7CB44AE}" type="presParOf" srcId="{E1B5CCFE-AD52-4164-8976-A94C1514C5E7}" destId="{238685F4-D168-4F8E-A890-4C7629B8085D}" srcOrd="6" destOrd="0" presId="urn:microsoft.com/office/officeart/2005/8/layout/vList5"/>
    <dgm:cxn modelId="{2FCC3D30-A007-41D3-A1C5-22F14397C2C6}" type="presParOf" srcId="{238685F4-D168-4F8E-A890-4C7629B8085D}" destId="{D36854A2-7FF5-4163-BD01-58F3DD9E30D1}" srcOrd="0" destOrd="0" presId="urn:microsoft.com/office/officeart/2005/8/layout/vList5"/>
    <dgm:cxn modelId="{16008497-2910-440B-BAC9-30009068A612}" type="presParOf" srcId="{238685F4-D168-4F8E-A890-4C7629B8085D}" destId="{82F95442-F476-474B-AD53-D7C130D7B9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AC989-22B2-4B71-B2E9-A5B136F079BC}" type="doc">
      <dgm:prSet loTypeId="urn:microsoft.com/office/officeart/2005/8/layout/vList5" loCatId="list" qsTypeId="urn:microsoft.com/office/officeart/2005/8/quickstyle/simple1#2" qsCatId="simple" csTypeId="urn:microsoft.com/office/officeart/2005/8/colors/accent3_2#2" csCatId="accent3" phldr="1"/>
      <dgm:spPr/>
      <dgm:t>
        <a:bodyPr/>
        <a:lstStyle/>
        <a:p>
          <a:endParaRPr lang="zh-CN" altLang="en-US"/>
        </a:p>
      </dgm:t>
    </dgm:pt>
    <dgm:pt modelId="{B38700B1-E37C-4CB0-8A68-43CE2B8AC035}">
      <dgm:prSet phldrT="[文本]"/>
      <dgm:spPr/>
      <dgm:t>
        <a:bodyPr/>
        <a:lstStyle/>
        <a:p>
          <a:r>
            <a:rPr lang="zh-CN" altLang="en-US" dirty="0" smtClean="0"/>
            <a:t>原子指标</a:t>
          </a:r>
          <a:endParaRPr lang="zh-CN" altLang="en-US" dirty="0"/>
        </a:p>
      </dgm:t>
    </dgm:pt>
    <dgm:pt modelId="{76847D56-5634-4ACC-975A-BD2B77E0F780}" type="parTrans" cxnId="{4BBAD87A-8652-48C5-869E-2EB80A32D09F}">
      <dgm:prSet/>
      <dgm:spPr/>
      <dgm:t>
        <a:bodyPr/>
        <a:lstStyle/>
        <a:p>
          <a:endParaRPr lang="zh-CN" altLang="en-US"/>
        </a:p>
      </dgm:t>
    </dgm:pt>
    <dgm:pt modelId="{1D1C5AB8-2271-47A1-939D-EE9D28696514}" type="sibTrans" cxnId="{4BBAD87A-8652-48C5-869E-2EB80A32D09F}">
      <dgm:prSet/>
      <dgm:spPr/>
      <dgm:t>
        <a:bodyPr/>
        <a:lstStyle/>
        <a:p>
          <a:endParaRPr lang="zh-CN" altLang="en-US"/>
        </a:p>
      </dgm:t>
    </dgm:pt>
    <dgm:pt modelId="{6EA650C2-4013-4E0B-8C5E-E1F86ED779C9}">
      <dgm:prSet phldrT="[文本]"/>
      <dgm:spPr/>
      <dgm:t>
        <a:bodyPr/>
        <a:lstStyle/>
        <a:p>
          <a:r>
            <a:rPr lang="zh-CN" altLang="en-US" dirty="0" smtClean="0"/>
            <a:t>乘客末次呼叫时间</a:t>
          </a:r>
          <a:r>
            <a:rPr lang="en-US" altLang="zh-CN" dirty="0" smtClean="0"/>
            <a:t>:</a:t>
          </a:r>
          <a:r>
            <a:rPr lang="en-US" altLang="zh-CN" dirty="0" err="1" smtClean="0"/>
            <a:t>last_call_time</a:t>
          </a:r>
          <a:endParaRPr lang="zh-CN" altLang="en-US" dirty="0"/>
        </a:p>
      </dgm:t>
    </dgm:pt>
    <dgm:pt modelId="{160D4DF2-85AE-401D-9A4D-0547F2D10455}" type="parTrans" cxnId="{26C2352A-E360-4D79-8E8D-B9D7A0A3EAF8}">
      <dgm:prSet/>
      <dgm:spPr/>
      <dgm:t>
        <a:bodyPr/>
        <a:lstStyle/>
        <a:p>
          <a:endParaRPr lang="zh-CN" altLang="en-US"/>
        </a:p>
      </dgm:t>
    </dgm:pt>
    <dgm:pt modelId="{C2AB8E98-8D33-4997-BADB-37651B0B8C11}" type="sibTrans" cxnId="{26C2352A-E360-4D79-8E8D-B9D7A0A3EAF8}">
      <dgm:prSet/>
      <dgm:spPr/>
      <dgm:t>
        <a:bodyPr/>
        <a:lstStyle/>
        <a:p>
          <a:endParaRPr lang="zh-CN" altLang="en-US"/>
        </a:p>
      </dgm:t>
    </dgm:pt>
    <dgm:pt modelId="{993D38DF-7DCB-4D37-8F93-97709A6D60F9}">
      <dgm:prSet phldrT="[文本]"/>
      <dgm:spPr/>
      <dgm:t>
        <a:bodyPr/>
        <a:lstStyle/>
        <a:p>
          <a:r>
            <a:rPr lang="zh-CN" altLang="en-US" dirty="0" smtClean="0"/>
            <a:t>时间周期</a:t>
          </a:r>
          <a:endParaRPr lang="zh-CN" altLang="en-US" dirty="0"/>
        </a:p>
      </dgm:t>
    </dgm:pt>
    <dgm:pt modelId="{63306E39-0F24-4F5B-A7A7-1575DA78F791}" type="parTrans" cxnId="{66843C70-AA40-4E68-8D29-FB23C344083A}">
      <dgm:prSet/>
      <dgm:spPr/>
      <dgm:t>
        <a:bodyPr/>
        <a:lstStyle/>
        <a:p>
          <a:endParaRPr lang="zh-CN" altLang="en-US"/>
        </a:p>
      </dgm:t>
    </dgm:pt>
    <dgm:pt modelId="{320021EE-638C-42FF-9C59-B9F2C19FF71F}" type="sibTrans" cxnId="{66843C70-AA40-4E68-8D29-FB23C344083A}">
      <dgm:prSet/>
      <dgm:spPr/>
      <dgm:t>
        <a:bodyPr/>
        <a:lstStyle/>
        <a:p>
          <a:endParaRPr lang="zh-CN" altLang="en-US"/>
        </a:p>
      </dgm:t>
    </dgm:pt>
    <dgm:pt modelId="{17C35B76-8CB2-4626-B8DC-F85EEA01433A}">
      <dgm:prSet phldrT="[文本]"/>
      <dgm:spPr/>
      <dgm:t>
        <a:bodyPr/>
        <a:lstStyle/>
        <a:p>
          <a:r>
            <a:rPr lang="zh-CN" altLang="en-US" dirty="0" smtClean="0"/>
            <a:t>历史截止到当日</a:t>
          </a:r>
          <a:r>
            <a:rPr lang="en-US" altLang="zh-CN" dirty="0" smtClean="0"/>
            <a:t>:td</a:t>
          </a:r>
          <a:endParaRPr lang="zh-CN" altLang="en-US" dirty="0"/>
        </a:p>
      </dgm:t>
    </dgm:pt>
    <dgm:pt modelId="{8E38CD4E-D4BC-4E50-A1AA-1F50EA122CB7}" type="parTrans" cxnId="{3BAC8CB0-FC6F-44F4-AE97-DAA4B25F8EF9}">
      <dgm:prSet/>
      <dgm:spPr/>
      <dgm:t>
        <a:bodyPr/>
        <a:lstStyle/>
        <a:p>
          <a:endParaRPr lang="zh-CN" altLang="en-US"/>
        </a:p>
      </dgm:t>
    </dgm:pt>
    <dgm:pt modelId="{DCB7775B-CF95-4CED-A3F6-E48F9B6A2ECE}" type="sibTrans" cxnId="{3BAC8CB0-FC6F-44F4-AE97-DAA4B25F8EF9}">
      <dgm:prSet/>
      <dgm:spPr/>
      <dgm:t>
        <a:bodyPr/>
        <a:lstStyle/>
        <a:p>
          <a:endParaRPr lang="zh-CN" altLang="en-US"/>
        </a:p>
      </dgm:t>
    </dgm:pt>
    <dgm:pt modelId="{ED8336F3-E61D-4A5F-8F46-90EE75153BA1}">
      <dgm:prSet phldrT="[文本]"/>
      <dgm:spPr/>
      <dgm:t>
        <a:bodyPr/>
        <a:lstStyle/>
        <a:p>
          <a:r>
            <a:rPr lang="zh-CN" altLang="en-US" dirty="0" smtClean="0"/>
            <a:t>最近</a:t>
          </a:r>
          <a:r>
            <a:rPr lang="en-US" altLang="zh-CN" dirty="0" smtClean="0"/>
            <a:t>1</a:t>
          </a:r>
          <a:r>
            <a:rPr lang="zh-CN" altLang="en-US" dirty="0" smtClean="0"/>
            <a:t>天</a:t>
          </a:r>
          <a:r>
            <a:rPr lang="en-US" altLang="zh-CN" dirty="0" smtClean="0"/>
            <a:t>:1d</a:t>
          </a:r>
          <a:endParaRPr lang="zh-CN" altLang="en-US" dirty="0"/>
        </a:p>
      </dgm:t>
    </dgm:pt>
    <dgm:pt modelId="{C61A9438-CC41-4716-B168-A5005080E5B2}" type="parTrans" cxnId="{D5C3C676-A88D-45E4-B4A4-FD9DA3577722}">
      <dgm:prSet/>
      <dgm:spPr/>
      <dgm:t>
        <a:bodyPr/>
        <a:lstStyle/>
        <a:p>
          <a:endParaRPr lang="zh-CN" altLang="en-US"/>
        </a:p>
      </dgm:t>
    </dgm:pt>
    <dgm:pt modelId="{10D5C96A-F6FB-4A84-AE8C-D8EBB59AB2F6}" type="sibTrans" cxnId="{D5C3C676-A88D-45E4-B4A4-FD9DA3577722}">
      <dgm:prSet/>
      <dgm:spPr/>
      <dgm:t>
        <a:bodyPr/>
        <a:lstStyle/>
        <a:p>
          <a:endParaRPr lang="zh-CN" altLang="en-US"/>
        </a:p>
      </dgm:t>
    </dgm:pt>
    <dgm:pt modelId="{6248EAFC-5173-4226-A859-E4CBC1AB73B0}">
      <dgm:prSet phldrT="[文本]"/>
      <dgm:spPr/>
      <dgm:t>
        <a:bodyPr/>
        <a:lstStyle/>
        <a:p>
          <a:r>
            <a:rPr lang="zh-CN" altLang="en-US" dirty="0" smtClean="0"/>
            <a:t>修饰词</a:t>
          </a:r>
          <a:endParaRPr lang="zh-CN" altLang="en-US" dirty="0"/>
        </a:p>
      </dgm:t>
    </dgm:pt>
    <dgm:pt modelId="{4448818E-6376-44E7-B5CA-26CB56FD7386}" type="parTrans" cxnId="{6EDB121B-FA6B-4801-A607-335CCDAFC270}">
      <dgm:prSet/>
      <dgm:spPr/>
      <dgm:t>
        <a:bodyPr/>
        <a:lstStyle/>
        <a:p>
          <a:endParaRPr lang="zh-CN" altLang="en-US"/>
        </a:p>
      </dgm:t>
    </dgm:pt>
    <dgm:pt modelId="{EA1CA88A-57A7-4448-B702-C7A12DCBC831}" type="sibTrans" cxnId="{6EDB121B-FA6B-4801-A607-335CCDAFC270}">
      <dgm:prSet/>
      <dgm:spPr/>
      <dgm:t>
        <a:bodyPr/>
        <a:lstStyle/>
        <a:p>
          <a:endParaRPr lang="zh-CN" altLang="en-US"/>
        </a:p>
      </dgm:t>
    </dgm:pt>
    <dgm:pt modelId="{63EF2273-6294-45BE-8742-58AF80A6D7AD}">
      <dgm:prSet phldrT="[文本]"/>
      <dgm:spPr/>
      <dgm:t>
        <a:bodyPr/>
        <a:lstStyle/>
        <a:p>
          <a:r>
            <a:rPr lang="zh-CN" altLang="en-US" dirty="0" smtClean="0"/>
            <a:t>机场</a:t>
          </a:r>
          <a:r>
            <a:rPr lang="en-US" altLang="zh-CN" dirty="0" smtClean="0"/>
            <a:t>:airport/001</a:t>
          </a:r>
          <a:endParaRPr lang="zh-CN" altLang="en-US" dirty="0"/>
        </a:p>
      </dgm:t>
    </dgm:pt>
    <dgm:pt modelId="{8F9C6F44-1E83-4FB9-A949-A0135413D80A}" type="parTrans" cxnId="{79DBF925-C56A-4C8A-9A03-DBE9277BFE83}">
      <dgm:prSet/>
      <dgm:spPr/>
      <dgm:t>
        <a:bodyPr/>
        <a:lstStyle/>
        <a:p>
          <a:endParaRPr lang="zh-CN" altLang="en-US"/>
        </a:p>
      </dgm:t>
    </dgm:pt>
    <dgm:pt modelId="{FFF5D9F9-5CDE-4E05-A52A-FFEB32A4BDB2}" type="sibTrans" cxnId="{79DBF925-C56A-4C8A-9A03-DBE9277BFE83}">
      <dgm:prSet/>
      <dgm:spPr/>
      <dgm:t>
        <a:bodyPr/>
        <a:lstStyle/>
        <a:p>
          <a:endParaRPr lang="zh-CN" altLang="en-US"/>
        </a:p>
      </dgm:t>
    </dgm:pt>
    <dgm:pt modelId="{EB30098E-F649-400A-A608-597DA56491EE}">
      <dgm:prSet phldrT="[文本]"/>
      <dgm:spPr/>
      <dgm:t>
        <a:bodyPr/>
        <a:lstStyle/>
        <a:p>
          <a:r>
            <a:rPr lang="zh-CN" altLang="en-US" dirty="0" smtClean="0"/>
            <a:t>司机完成订单数</a:t>
          </a:r>
          <a:r>
            <a:rPr lang="en-US" altLang="zh-CN" dirty="0" smtClean="0"/>
            <a:t>:</a:t>
          </a:r>
          <a:r>
            <a:rPr lang="en-US" altLang="zh-CN" dirty="0" err="1" smtClean="0"/>
            <a:t>finish_ord_cnt</a:t>
          </a:r>
          <a:endParaRPr lang="zh-CN" altLang="en-US" dirty="0"/>
        </a:p>
      </dgm:t>
    </dgm:pt>
    <dgm:pt modelId="{C9D7C3CF-EAF0-43C6-B62A-552E802D0EBF}" type="parTrans" cxnId="{6EBACE12-3EF1-438A-93B3-D130D1E968AA}">
      <dgm:prSet/>
      <dgm:spPr/>
      <dgm:t>
        <a:bodyPr/>
        <a:lstStyle/>
        <a:p>
          <a:endParaRPr lang="zh-CN" altLang="en-US"/>
        </a:p>
      </dgm:t>
    </dgm:pt>
    <dgm:pt modelId="{3F12C583-D38D-4420-A065-D73A3AC15191}" type="sibTrans" cxnId="{6EBACE12-3EF1-438A-93B3-D130D1E968AA}">
      <dgm:prSet/>
      <dgm:spPr/>
      <dgm:t>
        <a:bodyPr/>
        <a:lstStyle/>
        <a:p>
          <a:endParaRPr lang="zh-CN" altLang="en-US"/>
        </a:p>
      </dgm:t>
    </dgm:pt>
    <dgm:pt modelId="{F0F39C41-4EF9-4894-BB84-D7A9C54363A7}">
      <dgm:prSet phldrT="[文本]"/>
      <dgm:spPr/>
      <dgm:t>
        <a:bodyPr/>
        <a:lstStyle/>
        <a:p>
          <a:r>
            <a:rPr lang="zh-CN" altLang="en-US" dirty="0" smtClean="0">
              <a:solidFill>
                <a:schemeClr val="accent1">
                  <a:lumMod val="10000"/>
                </a:schemeClr>
              </a:solidFill>
            </a:rPr>
            <a:t>派生指标</a:t>
          </a:r>
          <a:endParaRPr lang="zh-CN" altLang="en-US" dirty="0">
            <a:solidFill>
              <a:schemeClr val="accent1">
                <a:lumMod val="10000"/>
              </a:schemeClr>
            </a:solidFill>
          </a:endParaRPr>
        </a:p>
      </dgm:t>
    </dgm:pt>
    <dgm:pt modelId="{703929A5-9D38-4954-A0C4-928186CC4BDA}" type="parTrans" cxnId="{64A75CD3-9894-4C0E-976E-0B3B2CE33AF0}">
      <dgm:prSet/>
      <dgm:spPr/>
      <dgm:t>
        <a:bodyPr/>
        <a:lstStyle/>
        <a:p>
          <a:endParaRPr lang="zh-CN" altLang="en-US"/>
        </a:p>
      </dgm:t>
    </dgm:pt>
    <dgm:pt modelId="{04C687F6-D26F-4C95-8022-3133F92D07C6}" type="sibTrans" cxnId="{64A75CD3-9894-4C0E-976E-0B3B2CE33AF0}">
      <dgm:prSet/>
      <dgm:spPr/>
      <dgm:t>
        <a:bodyPr/>
        <a:lstStyle/>
        <a:p>
          <a:endParaRPr lang="zh-CN" altLang="en-US"/>
        </a:p>
      </dgm:t>
    </dgm:pt>
    <dgm:pt modelId="{AFD3F3AB-E429-43A6-A4D2-9F5C685DB0DD}">
      <dgm:prSet phldrT="[文本]"/>
      <dgm:spPr/>
      <dgm:t>
        <a:bodyPr/>
        <a:lstStyle/>
        <a:p>
          <a:r>
            <a:rPr lang="zh-CN" altLang="en-US" dirty="0" smtClean="0">
              <a:solidFill>
                <a:schemeClr val="accent1">
                  <a:lumMod val="10000"/>
                </a:schemeClr>
              </a:solidFill>
            </a:rPr>
            <a:t>最近</a:t>
          </a:r>
          <a:r>
            <a:rPr lang="en-US" altLang="zh-CN" dirty="0" smtClean="0">
              <a:solidFill>
                <a:schemeClr val="accent1">
                  <a:lumMod val="10000"/>
                </a:schemeClr>
              </a:solidFill>
            </a:rPr>
            <a:t>1</a:t>
          </a:r>
          <a:r>
            <a:rPr lang="zh-CN" altLang="en-US" dirty="0" smtClean="0">
              <a:solidFill>
                <a:schemeClr val="accent1">
                  <a:lumMod val="10000"/>
                </a:schemeClr>
              </a:solidFill>
            </a:rPr>
            <a:t>天司机实时订单完单数</a:t>
          </a:r>
          <a:r>
            <a:rPr lang="en-US" altLang="zh-CN" dirty="0" smtClean="0">
              <a:solidFill>
                <a:schemeClr val="accent1">
                  <a:lumMod val="10000"/>
                </a:schemeClr>
              </a:solidFill>
            </a:rPr>
            <a:t>:</a:t>
          </a:r>
          <a:br>
            <a:rPr lang="en-US" altLang="zh-CN" dirty="0" smtClean="0">
              <a:solidFill>
                <a:schemeClr val="accent1">
                  <a:lumMod val="10000"/>
                </a:schemeClr>
              </a:solidFill>
            </a:rPr>
          </a:br>
          <a:r>
            <a:rPr lang="en-US" altLang="zh-CN" dirty="0" smtClean="0">
              <a:solidFill>
                <a:schemeClr val="accent1">
                  <a:lumMod val="10000"/>
                </a:schemeClr>
              </a:solidFill>
            </a:rPr>
            <a:t>finish_ord_cnt_1d_real_time/finish_ord_cnt_1d_001</a:t>
          </a:r>
          <a:endParaRPr lang="zh-CN" altLang="en-US" dirty="0">
            <a:solidFill>
              <a:schemeClr val="accent1">
                <a:lumMod val="10000"/>
              </a:schemeClr>
            </a:solidFill>
          </a:endParaRPr>
        </a:p>
      </dgm:t>
    </dgm:pt>
    <dgm:pt modelId="{A34890F3-C288-4FA9-ABF6-2AB5609B8D74}" type="parTrans" cxnId="{54AB3E6C-01F8-4B71-9163-9917BC03A43B}">
      <dgm:prSet/>
      <dgm:spPr/>
      <dgm:t>
        <a:bodyPr/>
        <a:lstStyle/>
        <a:p>
          <a:endParaRPr lang="zh-CN" altLang="en-US"/>
        </a:p>
      </dgm:t>
    </dgm:pt>
    <dgm:pt modelId="{E28368B5-F8CA-428C-9446-E4E41844C037}" type="sibTrans" cxnId="{54AB3E6C-01F8-4B71-9163-9917BC03A43B}">
      <dgm:prSet/>
      <dgm:spPr/>
      <dgm:t>
        <a:bodyPr/>
        <a:lstStyle/>
        <a:p>
          <a:endParaRPr lang="zh-CN" altLang="en-US"/>
        </a:p>
      </dgm:t>
    </dgm:pt>
    <dgm:pt modelId="{BF3F0EF9-568B-450D-8C91-97913B3CC4E8}">
      <dgm:prSet phldrT="[文本]"/>
      <dgm:spPr/>
      <dgm:t>
        <a:bodyPr/>
        <a:lstStyle/>
        <a:p>
          <a:r>
            <a:rPr lang="zh-CN" altLang="en-US" dirty="0" smtClean="0">
              <a:solidFill>
                <a:schemeClr val="accent1">
                  <a:lumMod val="10000"/>
                </a:schemeClr>
              </a:solidFill>
            </a:rPr>
            <a:t>历史截止到当日乘客在机场的末次呼叫时间</a:t>
          </a:r>
          <a:r>
            <a:rPr lang="en-US" altLang="zh-CN" dirty="0" smtClean="0">
              <a:solidFill>
                <a:schemeClr val="accent1">
                  <a:lumMod val="10000"/>
                </a:schemeClr>
              </a:solidFill>
            </a:rPr>
            <a:t>:</a:t>
          </a:r>
          <a:br>
            <a:rPr lang="en-US" altLang="zh-CN" dirty="0" smtClean="0">
              <a:solidFill>
                <a:schemeClr val="accent1">
                  <a:lumMod val="10000"/>
                </a:schemeClr>
              </a:solidFill>
            </a:rPr>
          </a:br>
          <a:r>
            <a:rPr lang="en-US" altLang="zh-CN" dirty="0" err="1" smtClean="0">
              <a:solidFill>
                <a:schemeClr val="accent1">
                  <a:lumMod val="10000"/>
                </a:schemeClr>
              </a:solidFill>
            </a:rPr>
            <a:t>last_call_time_td_airport</a:t>
          </a:r>
          <a:r>
            <a:rPr lang="en-US" altLang="zh-CN" dirty="0" smtClean="0">
              <a:solidFill>
                <a:schemeClr val="accent1">
                  <a:lumMod val="10000"/>
                </a:schemeClr>
              </a:solidFill>
            </a:rPr>
            <a:t>/last_call_time_td_001</a:t>
          </a:r>
          <a:endParaRPr lang="zh-CN" altLang="en-US" dirty="0">
            <a:solidFill>
              <a:schemeClr val="accent1">
                <a:lumMod val="10000"/>
              </a:schemeClr>
            </a:solidFill>
          </a:endParaRPr>
        </a:p>
      </dgm:t>
    </dgm:pt>
    <dgm:pt modelId="{293152CC-2645-4177-9047-20F65D4861D0}" type="parTrans" cxnId="{BD486CEA-2F7B-4AF1-B088-5EEF06032132}">
      <dgm:prSet/>
      <dgm:spPr/>
      <dgm:t>
        <a:bodyPr/>
        <a:lstStyle/>
        <a:p>
          <a:endParaRPr lang="zh-CN" altLang="en-US"/>
        </a:p>
      </dgm:t>
    </dgm:pt>
    <dgm:pt modelId="{A4A9299F-A2EE-47E5-9169-C348EB81D724}" type="sibTrans" cxnId="{BD486CEA-2F7B-4AF1-B088-5EEF06032132}">
      <dgm:prSet/>
      <dgm:spPr/>
      <dgm:t>
        <a:bodyPr/>
        <a:lstStyle/>
        <a:p>
          <a:endParaRPr lang="zh-CN" altLang="en-US"/>
        </a:p>
      </dgm:t>
    </dgm:pt>
    <dgm:pt modelId="{F57654C8-8ED9-4F21-89BC-3F2287CEAB35}">
      <dgm:prSet phldrT="[文本]"/>
      <dgm:spPr/>
      <dgm:t>
        <a:bodyPr/>
        <a:lstStyle/>
        <a:p>
          <a:r>
            <a:rPr lang="zh-CN" altLang="en-US" dirty="0" smtClean="0"/>
            <a:t>实时订单</a:t>
          </a:r>
          <a:r>
            <a:rPr lang="en-US" altLang="zh-CN" dirty="0" smtClean="0"/>
            <a:t>:</a:t>
          </a:r>
          <a:r>
            <a:rPr lang="en-US" altLang="zh-CN" dirty="0" err="1" smtClean="0"/>
            <a:t>real_time</a:t>
          </a:r>
          <a:r>
            <a:rPr lang="en-US" altLang="zh-CN" dirty="0" smtClean="0"/>
            <a:t>/001</a:t>
          </a:r>
          <a:endParaRPr lang="zh-CN" altLang="en-US" dirty="0"/>
        </a:p>
      </dgm:t>
    </dgm:pt>
    <dgm:pt modelId="{48C18036-53FD-4FCF-BF31-75F9F054DC3D}" type="parTrans" cxnId="{A5FF6EDB-9B7B-4443-997B-C1F6227567FA}">
      <dgm:prSet/>
      <dgm:spPr/>
      <dgm:t>
        <a:bodyPr/>
        <a:lstStyle/>
        <a:p>
          <a:endParaRPr lang="zh-CN" altLang="en-US"/>
        </a:p>
      </dgm:t>
    </dgm:pt>
    <dgm:pt modelId="{4FC0B949-CEE0-46EE-8EE5-E311BD252E4F}" type="sibTrans" cxnId="{A5FF6EDB-9B7B-4443-997B-C1F6227567FA}">
      <dgm:prSet/>
      <dgm:spPr/>
      <dgm:t>
        <a:bodyPr/>
        <a:lstStyle/>
        <a:p>
          <a:endParaRPr lang="zh-CN" altLang="en-US"/>
        </a:p>
      </dgm:t>
    </dgm:pt>
    <dgm:pt modelId="{548EFE07-CB9D-4388-8906-E383092906E4}">
      <dgm:prSet phldrT="[文本]"/>
      <dgm:spPr/>
      <dgm:t>
        <a:bodyPr/>
        <a:lstStyle/>
        <a:p>
          <a:r>
            <a:rPr lang="zh-CN" altLang="en-US" dirty="0" smtClean="0"/>
            <a:t>命名规则</a:t>
          </a:r>
          <a:r>
            <a:rPr lang="en-US" altLang="zh-CN" dirty="0" smtClean="0"/>
            <a:t>:</a:t>
          </a:r>
          <a:r>
            <a:rPr lang="zh-CN" altLang="en-US" dirty="0" smtClean="0"/>
            <a:t>动作</a:t>
          </a:r>
          <a:r>
            <a:rPr lang="en-US" altLang="zh-CN" dirty="0" smtClean="0"/>
            <a:t>+</a:t>
          </a:r>
          <a:r>
            <a:rPr lang="zh-CN" altLang="en-US" dirty="0" smtClean="0"/>
            <a:t>度量</a:t>
          </a:r>
          <a:endParaRPr lang="zh-CN" altLang="en-US" dirty="0"/>
        </a:p>
      </dgm:t>
    </dgm:pt>
    <dgm:pt modelId="{BB770806-3216-4B15-94CB-A4D9FA5498A9}" type="parTrans" cxnId="{92E1685D-0E6D-4B6E-B09F-6105340D1E00}">
      <dgm:prSet/>
      <dgm:spPr/>
      <dgm:t>
        <a:bodyPr/>
        <a:lstStyle/>
        <a:p>
          <a:endParaRPr lang="zh-CN" altLang="en-US"/>
        </a:p>
      </dgm:t>
    </dgm:pt>
    <dgm:pt modelId="{AA2A4C50-3630-4FC1-885A-82838433D777}" type="sibTrans" cxnId="{92E1685D-0E6D-4B6E-B09F-6105340D1E00}">
      <dgm:prSet/>
      <dgm:spPr/>
      <dgm:t>
        <a:bodyPr/>
        <a:lstStyle/>
        <a:p>
          <a:endParaRPr lang="zh-CN" altLang="en-US"/>
        </a:p>
      </dgm:t>
    </dgm:pt>
    <dgm:pt modelId="{E1B5CCFE-AD52-4164-8976-A94C1514C5E7}" type="pres">
      <dgm:prSet presAssocID="{AF3AC989-22B2-4B71-B2E9-A5B136F079BC}" presName="Name0" presStyleCnt="0">
        <dgm:presLayoutVars>
          <dgm:dir/>
          <dgm:animLvl val="lvl"/>
          <dgm:resizeHandles val="exact"/>
        </dgm:presLayoutVars>
      </dgm:prSet>
      <dgm:spPr/>
      <dgm:t>
        <a:bodyPr/>
        <a:lstStyle/>
        <a:p>
          <a:endParaRPr lang="zh-CN" altLang="en-US"/>
        </a:p>
      </dgm:t>
    </dgm:pt>
    <dgm:pt modelId="{30E19065-BC5F-4592-B4AA-4F1AB3EA0FC5}" type="pres">
      <dgm:prSet presAssocID="{B38700B1-E37C-4CB0-8A68-43CE2B8AC035}" presName="linNode" presStyleCnt="0"/>
      <dgm:spPr/>
    </dgm:pt>
    <dgm:pt modelId="{F591CE9F-2967-431A-95BF-310769B91D21}" type="pres">
      <dgm:prSet presAssocID="{B38700B1-E37C-4CB0-8A68-43CE2B8AC035}" presName="parentText" presStyleLbl="node1" presStyleIdx="0" presStyleCnt="4">
        <dgm:presLayoutVars>
          <dgm:chMax val="1"/>
          <dgm:bulletEnabled val="1"/>
        </dgm:presLayoutVars>
      </dgm:prSet>
      <dgm:spPr/>
      <dgm:t>
        <a:bodyPr/>
        <a:lstStyle/>
        <a:p>
          <a:endParaRPr lang="zh-CN" altLang="en-US"/>
        </a:p>
      </dgm:t>
    </dgm:pt>
    <dgm:pt modelId="{927D802F-614A-4A56-90B6-831A87132005}" type="pres">
      <dgm:prSet presAssocID="{B38700B1-E37C-4CB0-8A68-43CE2B8AC035}" presName="descendantText" presStyleLbl="alignAccFollowNode1" presStyleIdx="0" presStyleCnt="4">
        <dgm:presLayoutVars>
          <dgm:bulletEnabled val="1"/>
        </dgm:presLayoutVars>
      </dgm:prSet>
      <dgm:spPr/>
      <dgm:t>
        <a:bodyPr/>
        <a:lstStyle/>
        <a:p>
          <a:endParaRPr lang="zh-CN" altLang="en-US"/>
        </a:p>
      </dgm:t>
    </dgm:pt>
    <dgm:pt modelId="{2E8BCA1B-790F-4808-BE66-B7324D306FFF}" type="pres">
      <dgm:prSet presAssocID="{1D1C5AB8-2271-47A1-939D-EE9D28696514}" presName="sp" presStyleCnt="0"/>
      <dgm:spPr/>
    </dgm:pt>
    <dgm:pt modelId="{52F361B3-5CB3-475C-ABF8-9E042ED4E876}" type="pres">
      <dgm:prSet presAssocID="{993D38DF-7DCB-4D37-8F93-97709A6D60F9}" presName="linNode" presStyleCnt="0"/>
      <dgm:spPr/>
    </dgm:pt>
    <dgm:pt modelId="{ED8F07CE-2331-482B-A9F7-61D9FE59DFCA}" type="pres">
      <dgm:prSet presAssocID="{993D38DF-7DCB-4D37-8F93-97709A6D60F9}" presName="parentText" presStyleLbl="node1" presStyleIdx="1" presStyleCnt="4">
        <dgm:presLayoutVars>
          <dgm:chMax val="1"/>
          <dgm:bulletEnabled val="1"/>
        </dgm:presLayoutVars>
      </dgm:prSet>
      <dgm:spPr/>
      <dgm:t>
        <a:bodyPr/>
        <a:lstStyle/>
        <a:p>
          <a:endParaRPr lang="zh-CN" altLang="en-US"/>
        </a:p>
      </dgm:t>
    </dgm:pt>
    <dgm:pt modelId="{784391F7-99A7-48F8-9066-D17165C2C1CA}" type="pres">
      <dgm:prSet presAssocID="{993D38DF-7DCB-4D37-8F93-97709A6D60F9}" presName="descendantText" presStyleLbl="alignAccFollowNode1" presStyleIdx="1" presStyleCnt="4">
        <dgm:presLayoutVars>
          <dgm:bulletEnabled val="1"/>
        </dgm:presLayoutVars>
      </dgm:prSet>
      <dgm:spPr/>
      <dgm:t>
        <a:bodyPr/>
        <a:lstStyle/>
        <a:p>
          <a:endParaRPr lang="zh-CN" altLang="en-US"/>
        </a:p>
      </dgm:t>
    </dgm:pt>
    <dgm:pt modelId="{7F1B88EB-CAA4-43C6-A878-D4D2995D1B3D}" type="pres">
      <dgm:prSet presAssocID="{320021EE-638C-42FF-9C59-B9F2C19FF71F}" presName="sp" presStyleCnt="0"/>
      <dgm:spPr/>
    </dgm:pt>
    <dgm:pt modelId="{9647E34D-4B42-4312-A051-F794F09940B3}" type="pres">
      <dgm:prSet presAssocID="{6248EAFC-5173-4226-A859-E4CBC1AB73B0}" presName="linNode" presStyleCnt="0"/>
      <dgm:spPr/>
    </dgm:pt>
    <dgm:pt modelId="{097C7B9F-BAC2-4084-942A-A1F06F31AFC1}" type="pres">
      <dgm:prSet presAssocID="{6248EAFC-5173-4226-A859-E4CBC1AB73B0}" presName="parentText" presStyleLbl="node1" presStyleIdx="2" presStyleCnt="4">
        <dgm:presLayoutVars>
          <dgm:chMax val="1"/>
          <dgm:bulletEnabled val="1"/>
        </dgm:presLayoutVars>
      </dgm:prSet>
      <dgm:spPr/>
      <dgm:t>
        <a:bodyPr/>
        <a:lstStyle/>
        <a:p>
          <a:endParaRPr lang="zh-CN" altLang="en-US"/>
        </a:p>
      </dgm:t>
    </dgm:pt>
    <dgm:pt modelId="{E0445623-AE64-4B1F-9D75-D1A3A4374F0E}" type="pres">
      <dgm:prSet presAssocID="{6248EAFC-5173-4226-A859-E4CBC1AB73B0}" presName="descendantText" presStyleLbl="alignAccFollowNode1" presStyleIdx="2" presStyleCnt="4" custLinFactNeighborY="1866">
        <dgm:presLayoutVars>
          <dgm:bulletEnabled val="1"/>
        </dgm:presLayoutVars>
      </dgm:prSet>
      <dgm:spPr/>
      <dgm:t>
        <a:bodyPr/>
        <a:lstStyle/>
        <a:p>
          <a:endParaRPr lang="zh-CN" altLang="en-US"/>
        </a:p>
      </dgm:t>
    </dgm:pt>
    <dgm:pt modelId="{234DC13B-6A4C-4AD9-9661-87CDF691D211}" type="pres">
      <dgm:prSet presAssocID="{EA1CA88A-57A7-4448-B702-C7A12DCBC831}" presName="sp" presStyleCnt="0"/>
      <dgm:spPr/>
    </dgm:pt>
    <dgm:pt modelId="{238685F4-D168-4F8E-A890-4C7629B8085D}" type="pres">
      <dgm:prSet presAssocID="{F0F39C41-4EF9-4894-BB84-D7A9C54363A7}" presName="linNode" presStyleCnt="0"/>
      <dgm:spPr/>
    </dgm:pt>
    <dgm:pt modelId="{D36854A2-7FF5-4163-BD01-58F3DD9E30D1}" type="pres">
      <dgm:prSet presAssocID="{F0F39C41-4EF9-4894-BB84-D7A9C54363A7}" presName="parentText" presStyleLbl="node1" presStyleIdx="3" presStyleCnt="4">
        <dgm:presLayoutVars>
          <dgm:chMax val="1"/>
          <dgm:bulletEnabled val="1"/>
        </dgm:presLayoutVars>
      </dgm:prSet>
      <dgm:spPr/>
      <dgm:t>
        <a:bodyPr/>
        <a:lstStyle/>
        <a:p>
          <a:endParaRPr lang="zh-CN" altLang="en-US"/>
        </a:p>
      </dgm:t>
    </dgm:pt>
    <dgm:pt modelId="{82F95442-F476-474B-AD53-D7C130D7B908}" type="pres">
      <dgm:prSet presAssocID="{F0F39C41-4EF9-4894-BB84-D7A9C54363A7}" presName="descendantText" presStyleLbl="alignAccFollowNode1" presStyleIdx="3" presStyleCnt="4" custScaleY="135340" custLinFactNeighborY="1866">
        <dgm:presLayoutVars>
          <dgm:bulletEnabled val="1"/>
        </dgm:presLayoutVars>
      </dgm:prSet>
      <dgm:spPr/>
      <dgm:t>
        <a:bodyPr/>
        <a:lstStyle/>
        <a:p>
          <a:endParaRPr lang="zh-CN" altLang="en-US"/>
        </a:p>
      </dgm:t>
    </dgm:pt>
  </dgm:ptLst>
  <dgm:cxnLst>
    <dgm:cxn modelId="{D0861B2B-EF4F-4570-A476-EA4716D3F2FF}" type="presOf" srcId="{ED8336F3-E61D-4A5F-8F46-90EE75153BA1}" destId="{784391F7-99A7-48F8-9066-D17165C2C1CA}" srcOrd="0" destOrd="1" presId="urn:microsoft.com/office/officeart/2005/8/layout/vList5"/>
    <dgm:cxn modelId="{BB82AE37-83C7-45A9-9F8B-035831F68738}" type="presOf" srcId="{F57654C8-8ED9-4F21-89BC-3F2287CEAB35}" destId="{E0445623-AE64-4B1F-9D75-D1A3A4374F0E}" srcOrd="0" destOrd="1" presId="urn:microsoft.com/office/officeart/2005/8/layout/vList5"/>
    <dgm:cxn modelId="{46C34589-BCE1-47FB-8857-977BDC95124F}" type="presOf" srcId="{AF3AC989-22B2-4B71-B2E9-A5B136F079BC}" destId="{E1B5CCFE-AD52-4164-8976-A94C1514C5E7}" srcOrd="0" destOrd="0" presId="urn:microsoft.com/office/officeart/2005/8/layout/vList5"/>
    <dgm:cxn modelId="{64A75CD3-9894-4C0E-976E-0B3B2CE33AF0}" srcId="{AF3AC989-22B2-4B71-B2E9-A5B136F079BC}" destId="{F0F39C41-4EF9-4894-BB84-D7A9C54363A7}" srcOrd="3" destOrd="0" parTransId="{703929A5-9D38-4954-A0C4-928186CC4BDA}" sibTransId="{04C687F6-D26F-4C95-8022-3133F92D07C6}"/>
    <dgm:cxn modelId="{6EDB121B-FA6B-4801-A607-335CCDAFC270}" srcId="{AF3AC989-22B2-4B71-B2E9-A5B136F079BC}" destId="{6248EAFC-5173-4226-A859-E4CBC1AB73B0}" srcOrd="2" destOrd="0" parTransId="{4448818E-6376-44E7-B5CA-26CB56FD7386}" sibTransId="{EA1CA88A-57A7-4448-B702-C7A12DCBC831}"/>
    <dgm:cxn modelId="{A6970801-A65D-4CF9-9276-DA22C4826CD4}" type="presOf" srcId="{F0F39C41-4EF9-4894-BB84-D7A9C54363A7}" destId="{D36854A2-7FF5-4163-BD01-58F3DD9E30D1}" srcOrd="0" destOrd="0" presId="urn:microsoft.com/office/officeart/2005/8/layout/vList5"/>
    <dgm:cxn modelId="{6E554FFD-A9B0-4700-BA87-D30CD8FDDB5C}" type="presOf" srcId="{B38700B1-E37C-4CB0-8A68-43CE2B8AC035}" destId="{F591CE9F-2967-431A-95BF-310769B91D21}" srcOrd="0" destOrd="0" presId="urn:microsoft.com/office/officeart/2005/8/layout/vList5"/>
    <dgm:cxn modelId="{0E6D4218-B082-45CC-BA77-1D971487F365}" type="presOf" srcId="{17C35B76-8CB2-4626-B8DC-F85EEA01433A}" destId="{784391F7-99A7-48F8-9066-D17165C2C1CA}" srcOrd="0" destOrd="0" presId="urn:microsoft.com/office/officeart/2005/8/layout/vList5"/>
    <dgm:cxn modelId="{4BBAD87A-8652-48C5-869E-2EB80A32D09F}" srcId="{AF3AC989-22B2-4B71-B2E9-A5B136F079BC}" destId="{B38700B1-E37C-4CB0-8A68-43CE2B8AC035}" srcOrd="0" destOrd="0" parTransId="{76847D56-5634-4ACC-975A-BD2B77E0F780}" sibTransId="{1D1C5AB8-2271-47A1-939D-EE9D28696514}"/>
    <dgm:cxn modelId="{7A61E432-90C7-40AF-BE1F-82FC2399BA74}" type="presOf" srcId="{6EA650C2-4013-4E0B-8C5E-E1F86ED779C9}" destId="{927D802F-614A-4A56-90B6-831A87132005}" srcOrd="0" destOrd="1" presId="urn:microsoft.com/office/officeart/2005/8/layout/vList5"/>
    <dgm:cxn modelId="{54AB3E6C-01F8-4B71-9163-9917BC03A43B}" srcId="{F0F39C41-4EF9-4894-BB84-D7A9C54363A7}" destId="{AFD3F3AB-E429-43A6-A4D2-9F5C685DB0DD}" srcOrd="1" destOrd="0" parTransId="{A34890F3-C288-4FA9-ABF6-2AB5609B8D74}" sibTransId="{E28368B5-F8CA-428C-9446-E4E41844C037}"/>
    <dgm:cxn modelId="{BD486CEA-2F7B-4AF1-B088-5EEF06032132}" srcId="{F0F39C41-4EF9-4894-BB84-D7A9C54363A7}" destId="{BF3F0EF9-568B-450D-8C91-97913B3CC4E8}" srcOrd="0" destOrd="0" parTransId="{293152CC-2645-4177-9047-20F65D4861D0}" sibTransId="{A4A9299F-A2EE-47E5-9169-C348EB81D724}"/>
    <dgm:cxn modelId="{6015B5F4-42F5-4D18-BF2F-12526D641CB6}" type="presOf" srcId="{548EFE07-CB9D-4388-8906-E383092906E4}" destId="{927D802F-614A-4A56-90B6-831A87132005}" srcOrd="0" destOrd="0" presId="urn:microsoft.com/office/officeart/2005/8/layout/vList5"/>
    <dgm:cxn modelId="{0F49ECB5-4DB4-484F-9280-AF03D6C4FE20}" type="presOf" srcId="{EB30098E-F649-400A-A608-597DA56491EE}" destId="{927D802F-614A-4A56-90B6-831A87132005}" srcOrd="0" destOrd="2" presId="urn:microsoft.com/office/officeart/2005/8/layout/vList5"/>
    <dgm:cxn modelId="{E8D00F7D-8FAA-4523-A8CE-4E53BD670622}" type="presOf" srcId="{BF3F0EF9-568B-450D-8C91-97913B3CC4E8}" destId="{82F95442-F476-474B-AD53-D7C130D7B908}" srcOrd="0" destOrd="0" presId="urn:microsoft.com/office/officeart/2005/8/layout/vList5"/>
    <dgm:cxn modelId="{26C2352A-E360-4D79-8E8D-B9D7A0A3EAF8}" srcId="{B38700B1-E37C-4CB0-8A68-43CE2B8AC035}" destId="{6EA650C2-4013-4E0B-8C5E-E1F86ED779C9}" srcOrd="1" destOrd="0" parTransId="{160D4DF2-85AE-401D-9A4D-0547F2D10455}" sibTransId="{C2AB8E98-8D33-4997-BADB-37651B0B8C11}"/>
    <dgm:cxn modelId="{6EBACE12-3EF1-438A-93B3-D130D1E968AA}" srcId="{B38700B1-E37C-4CB0-8A68-43CE2B8AC035}" destId="{EB30098E-F649-400A-A608-597DA56491EE}" srcOrd="2" destOrd="0" parTransId="{C9D7C3CF-EAF0-43C6-B62A-552E802D0EBF}" sibTransId="{3F12C583-D38D-4420-A065-D73A3AC15191}"/>
    <dgm:cxn modelId="{A5FF6EDB-9B7B-4443-997B-C1F6227567FA}" srcId="{6248EAFC-5173-4226-A859-E4CBC1AB73B0}" destId="{F57654C8-8ED9-4F21-89BC-3F2287CEAB35}" srcOrd="1" destOrd="0" parTransId="{48C18036-53FD-4FCF-BF31-75F9F054DC3D}" sibTransId="{4FC0B949-CEE0-46EE-8EE5-E311BD252E4F}"/>
    <dgm:cxn modelId="{396815E4-7DB6-4BC2-9FFB-F1E8FDD9F86D}" type="presOf" srcId="{63EF2273-6294-45BE-8742-58AF80A6D7AD}" destId="{E0445623-AE64-4B1F-9D75-D1A3A4374F0E}" srcOrd="0" destOrd="0" presId="urn:microsoft.com/office/officeart/2005/8/layout/vList5"/>
    <dgm:cxn modelId="{66843C70-AA40-4E68-8D29-FB23C344083A}" srcId="{AF3AC989-22B2-4B71-B2E9-A5B136F079BC}" destId="{993D38DF-7DCB-4D37-8F93-97709A6D60F9}" srcOrd="1" destOrd="0" parTransId="{63306E39-0F24-4F5B-A7A7-1575DA78F791}" sibTransId="{320021EE-638C-42FF-9C59-B9F2C19FF71F}"/>
    <dgm:cxn modelId="{7FEDD1CE-01A9-4F2E-8623-B92DD5F1DFB3}" type="presOf" srcId="{AFD3F3AB-E429-43A6-A4D2-9F5C685DB0DD}" destId="{82F95442-F476-474B-AD53-D7C130D7B908}" srcOrd="0" destOrd="1" presId="urn:microsoft.com/office/officeart/2005/8/layout/vList5"/>
    <dgm:cxn modelId="{92E1685D-0E6D-4B6E-B09F-6105340D1E00}" srcId="{B38700B1-E37C-4CB0-8A68-43CE2B8AC035}" destId="{548EFE07-CB9D-4388-8906-E383092906E4}" srcOrd="0" destOrd="0" parTransId="{BB770806-3216-4B15-94CB-A4D9FA5498A9}" sibTransId="{AA2A4C50-3630-4FC1-885A-82838433D777}"/>
    <dgm:cxn modelId="{79DBF925-C56A-4C8A-9A03-DBE9277BFE83}" srcId="{6248EAFC-5173-4226-A859-E4CBC1AB73B0}" destId="{63EF2273-6294-45BE-8742-58AF80A6D7AD}" srcOrd="0" destOrd="0" parTransId="{8F9C6F44-1E83-4FB9-A949-A0135413D80A}" sibTransId="{FFF5D9F9-5CDE-4E05-A52A-FFEB32A4BDB2}"/>
    <dgm:cxn modelId="{D5C3C676-A88D-45E4-B4A4-FD9DA3577722}" srcId="{993D38DF-7DCB-4D37-8F93-97709A6D60F9}" destId="{ED8336F3-E61D-4A5F-8F46-90EE75153BA1}" srcOrd="1" destOrd="0" parTransId="{C61A9438-CC41-4716-B168-A5005080E5B2}" sibTransId="{10D5C96A-F6FB-4A84-AE8C-D8EBB59AB2F6}"/>
    <dgm:cxn modelId="{192FE1A6-AF86-4FF8-AC9C-C66D4C99E123}" type="presOf" srcId="{6248EAFC-5173-4226-A859-E4CBC1AB73B0}" destId="{097C7B9F-BAC2-4084-942A-A1F06F31AFC1}" srcOrd="0" destOrd="0" presId="urn:microsoft.com/office/officeart/2005/8/layout/vList5"/>
    <dgm:cxn modelId="{3BAC8CB0-FC6F-44F4-AE97-DAA4B25F8EF9}" srcId="{993D38DF-7DCB-4D37-8F93-97709A6D60F9}" destId="{17C35B76-8CB2-4626-B8DC-F85EEA01433A}" srcOrd="0" destOrd="0" parTransId="{8E38CD4E-D4BC-4E50-A1AA-1F50EA122CB7}" sibTransId="{DCB7775B-CF95-4CED-A3F6-E48F9B6A2ECE}"/>
    <dgm:cxn modelId="{5174CA70-7685-499D-B1C1-CF7FE3B159C5}" type="presOf" srcId="{993D38DF-7DCB-4D37-8F93-97709A6D60F9}" destId="{ED8F07CE-2331-482B-A9F7-61D9FE59DFCA}" srcOrd="0" destOrd="0" presId="urn:microsoft.com/office/officeart/2005/8/layout/vList5"/>
    <dgm:cxn modelId="{352A9081-84F9-4136-A234-B51E7EBC3DBF}" type="presParOf" srcId="{E1B5CCFE-AD52-4164-8976-A94C1514C5E7}" destId="{30E19065-BC5F-4592-B4AA-4F1AB3EA0FC5}" srcOrd="0" destOrd="0" presId="urn:microsoft.com/office/officeart/2005/8/layout/vList5"/>
    <dgm:cxn modelId="{6093DB7D-475A-4991-A70F-E52ABEAA126C}" type="presParOf" srcId="{30E19065-BC5F-4592-B4AA-4F1AB3EA0FC5}" destId="{F591CE9F-2967-431A-95BF-310769B91D21}" srcOrd="0" destOrd="0" presId="urn:microsoft.com/office/officeart/2005/8/layout/vList5"/>
    <dgm:cxn modelId="{3DBD6D2A-3E33-4052-AD8B-0854EA848102}" type="presParOf" srcId="{30E19065-BC5F-4592-B4AA-4F1AB3EA0FC5}" destId="{927D802F-614A-4A56-90B6-831A87132005}" srcOrd="1" destOrd="0" presId="urn:microsoft.com/office/officeart/2005/8/layout/vList5"/>
    <dgm:cxn modelId="{FF43FD1A-FD0E-4E06-95D7-8D2E2A34A9F9}" type="presParOf" srcId="{E1B5CCFE-AD52-4164-8976-A94C1514C5E7}" destId="{2E8BCA1B-790F-4808-BE66-B7324D306FFF}" srcOrd="1" destOrd="0" presId="urn:microsoft.com/office/officeart/2005/8/layout/vList5"/>
    <dgm:cxn modelId="{0B9FFE7D-3C60-444D-A5D0-780880A6AD37}" type="presParOf" srcId="{E1B5CCFE-AD52-4164-8976-A94C1514C5E7}" destId="{52F361B3-5CB3-475C-ABF8-9E042ED4E876}" srcOrd="2" destOrd="0" presId="urn:microsoft.com/office/officeart/2005/8/layout/vList5"/>
    <dgm:cxn modelId="{0E081741-1168-4A14-8E64-24F51EEA67E7}" type="presParOf" srcId="{52F361B3-5CB3-475C-ABF8-9E042ED4E876}" destId="{ED8F07CE-2331-482B-A9F7-61D9FE59DFCA}" srcOrd="0" destOrd="0" presId="urn:microsoft.com/office/officeart/2005/8/layout/vList5"/>
    <dgm:cxn modelId="{3110C29D-41D3-4313-8224-BA608A06B8E7}" type="presParOf" srcId="{52F361B3-5CB3-475C-ABF8-9E042ED4E876}" destId="{784391F7-99A7-48F8-9066-D17165C2C1CA}" srcOrd="1" destOrd="0" presId="urn:microsoft.com/office/officeart/2005/8/layout/vList5"/>
    <dgm:cxn modelId="{40833132-39BB-4288-A0B7-29639B5C2538}" type="presParOf" srcId="{E1B5CCFE-AD52-4164-8976-A94C1514C5E7}" destId="{7F1B88EB-CAA4-43C6-A878-D4D2995D1B3D}" srcOrd="3" destOrd="0" presId="urn:microsoft.com/office/officeart/2005/8/layout/vList5"/>
    <dgm:cxn modelId="{E185354B-6E1F-4C06-97E4-A99B56C4606D}" type="presParOf" srcId="{E1B5CCFE-AD52-4164-8976-A94C1514C5E7}" destId="{9647E34D-4B42-4312-A051-F794F09940B3}" srcOrd="4" destOrd="0" presId="urn:microsoft.com/office/officeart/2005/8/layout/vList5"/>
    <dgm:cxn modelId="{1F3EEC75-5A75-4F83-801C-A4403CDD28CA}" type="presParOf" srcId="{9647E34D-4B42-4312-A051-F794F09940B3}" destId="{097C7B9F-BAC2-4084-942A-A1F06F31AFC1}" srcOrd="0" destOrd="0" presId="urn:microsoft.com/office/officeart/2005/8/layout/vList5"/>
    <dgm:cxn modelId="{4FAE55BA-E9F3-4326-A979-3FC26CB50D81}" type="presParOf" srcId="{9647E34D-4B42-4312-A051-F794F09940B3}" destId="{E0445623-AE64-4B1F-9D75-D1A3A4374F0E}" srcOrd="1" destOrd="0" presId="urn:microsoft.com/office/officeart/2005/8/layout/vList5"/>
    <dgm:cxn modelId="{5DE10DEF-647E-41C4-B350-73F9645F3486}" type="presParOf" srcId="{E1B5CCFE-AD52-4164-8976-A94C1514C5E7}" destId="{234DC13B-6A4C-4AD9-9661-87CDF691D211}" srcOrd="5" destOrd="0" presId="urn:microsoft.com/office/officeart/2005/8/layout/vList5"/>
    <dgm:cxn modelId="{80655C2D-5A17-43C5-A935-82DBA7CB44AE}" type="presParOf" srcId="{E1B5CCFE-AD52-4164-8976-A94C1514C5E7}" destId="{238685F4-D168-4F8E-A890-4C7629B8085D}" srcOrd="6" destOrd="0" presId="urn:microsoft.com/office/officeart/2005/8/layout/vList5"/>
    <dgm:cxn modelId="{2FCC3D30-A007-41D3-A1C5-22F14397C2C6}" type="presParOf" srcId="{238685F4-D168-4F8E-A890-4C7629B8085D}" destId="{D36854A2-7FF5-4163-BD01-58F3DD9E30D1}" srcOrd="0" destOrd="0" presId="urn:microsoft.com/office/officeart/2005/8/layout/vList5"/>
    <dgm:cxn modelId="{16008497-2910-440B-BAC9-30009068A612}" type="presParOf" srcId="{238685F4-D168-4F8E-A890-4C7629B8085D}" destId="{82F95442-F476-474B-AD53-D7C130D7B9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76CE10-4A39-4752-803F-474B5D4126DF}" type="doc">
      <dgm:prSet loTypeId="urn:microsoft.com/office/officeart/2005/8/layout/target2#1" loCatId="relationship" qsTypeId="urn:microsoft.com/office/officeart/2005/8/quickstyle/simple1#3" qsCatId="simple" csTypeId="urn:microsoft.com/office/officeart/2005/8/colors/accent1_2#2" csCatId="accent1" phldr="1"/>
      <dgm:spPr/>
      <dgm:t>
        <a:bodyPr/>
        <a:lstStyle/>
        <a:p>
          <a:endParaRPr lang="zh-CN" altLang="en-US"/>
        </a:p>
      </dgm:t>
    </dgm:pt>
    <dgm:pt modelId="{7BCB385E-A53A-4B88-8F0D-685CB72A8F24}">
      <dgm:prSet phldrT="[文本]"/>
      <dgm:spPr/>
      <dgm:t>
        <a:bodyPr/>
        <a:lstStyle/>
        <a:p>
          <a:r>
            <a:rPr lang="zh-CN" altLang="en-US" dirty="0" smtClean="0"/>
            <a:t>体：数据内容体系</a:t>
          </a:r>
          <a:endParaRPr lang="zh-CN" altLang="en-US" dirty="0"/>
        </a:p>
      </dgm:t>
    </dgm:pt>
    <dgm:pt modelId="{B3F359C5-A9C6-4E7B-8F98-76B9DA1C76E9}" type="parTrans" cxnId="{DD8BBE2B-D3A5-442A-BE7C-93AA4C508359}">
      <dgm:prSet/>
      <dgm:spPr/>
      <dgm:t>
        <a:bodyPr/>
        <a:lstStyle/>
        <a:p>
          <a:endParaRPr lang="zh-CN" altLang="en-US"/>
        </a:p>
      </dgm:t>
    </dgm:pt>
    <dgm:pt modelId="{E3F01323-9AF7-4E24-A432-210876723076}" type="sibTrans" cxnId="{DD8BBE2B-D3A5-442A-BE7C-93AA4C508359}">
      <dgm:prSet/>
      <dgm:spPr/>
      <dgm:t>
        <a:bodyPr/>
        <a:lstStyle/>
        <a:p>
          <a:endParaRPr lang="zh-CN" altLang="en-US"/>
        </a:p>
      </dgm:t>
    </dgm:pt>
    <dgm:pt modelId="{7EADCDAD-65B5-46F9-8F8D-46DECB69AE3E}">
      <dgm:prSet phldrT="[文本]"/>
      <dgm:spPr/>
      <dgm:t>
        <a:bodyPr/>
        <a:lstStyle/>
        <a:p>
          <a:r>
            <a:rPr lang="zh-CN" altLang="en-US" b="1" dirty="0" smtClean="0"/>
            <a:t>模型分层</a:t>
          </a:r>
          <a:endParaRPr lang="zh-CN" altLang="en-US" b="1" dirty="0"/>
        </a:p>
      </dgm:t>
    </dgm:pt>
    <dgm:pt modelId="{D3B3FE89-54B0-4B6B-96C1-CC828E2314FE}" type="parTrans" cxnId="{4C59EE36-C939-4BCD-9830-C633E85A95A4}">
      <dgm:prSet/>
      <dgm:spPr/>
      <dgm:t>
        <a:bodyPr/>
        <a:lstStyle/>
        <a:p>
          <a:endParaRPr lang="zh-CN" altLang="en-US"/>
        </a:p>
      </dgm:t>
    </dgm:pt>
    <dgm:pt modelId="{F454FFB2-9CBB-4EC8-8538-D42A7003F3B8}" type="sibTrans" cxnId="{4C59EE36-C939-4BCD-9830-C633E85A95A4}">
      <dgm:prSet/>
      <dgm:spPr/>
      <dgm:t>
        <a:bodyPr/>
        <a:lstStyle/>
        <a:p>
          <a:endParaRPr lang="zh-CN" altLang="en-US"/>
        </a:p>
      </dgm:t>
    </dgm:pt>
    <dgm:pt modelId="{A9E20A9B-F4AC-4D1B-BBA0-96BC0545066C}">
      <dgm:prSet phldrT="[文本]"/>
      <dgm:spPr/>
      <dgm:t>
        <a:bodyPr/>
        <a:lstStyle/>
        <a:p>
          <a:r>
            <a:rPr lang="zh-CN" altLang="en-US" b="1" dirty="0" smtClean="0"/>
            <a:t>数据分域</a:t>
          </a:r>
          <a:endParaRPr lang="zh-CN" altLang="en-US" b="1" dirty="0"/>
        </a:p>
      </dgm:t>
    </dgm:pt>
    <dgm:pt modelId="{29FC2BA7-82D7-4456-959D-675B48256E94}" type="parTrans" cxnId="{E99222A2-9F2D-4ACE-B283-B168C2B5B41D}">
      <dgm:prSet/>
      <dgm:spPr/>
      <dgm:t>
        <a:bodyPr/>
        <a:lstStyle/>
        <a:p>
          <a:endParaRPr lang="zh-CN" altLang="en-US"/>
        </a:p>
      </dgm:t>
    </dgm:pt>
    <dgm:pt modelId="{6E2873FE-E6D3-4B33-B407-F34065110589}" type="sibTrans" cxnId="{E99222A2-9F2D-4ACE-B283-B168C2B5B41D}">
      <dgm:prSet/>
      <dgm:spPr/>
      <dgm:t>
        <a:bodyPr/>
        <a:lstStyle/>
        <a:p>
          <a:endParaRPr lang="zh-CN" altLang="en-US"/>
        </a:p>
      </dgm:t>
    </dgm:pt>
    <dgm:pt modelId="{AE05FA2B-3642-49E6-B68E-312DEB4BA060}">
      <dgm:prSet phldrT="[文本]"/>
      <dgm:spPr/>
      <dgm:t>
        <a:bodyPr/>
        <a:lstStyle/>
        <a:p>
          <a:endParaRPr lang="zh-CN" altLang="en-US" b="1" dirty="0"/>
        </a:p>
      </dgm:t>
    </dgm:pt>
    <dgm:pt modelId="{BA93A91B-812D-4B25-9066-A81B484F4B71}" type="parTrans" cxnId="{D2A9A325-17E3-49AE-9FE1-F0BC0C61A5E2}">
      <dgm:prSet/>
      <dgm:spPr/>
      <dgm:t>
        <a:bodyPr/>
        <a:lstStyle/>
        <a:p>
          <a:endParaRPr lang="zh-CN" altLang="en-US"/>
        </a:p>
      </dgm:t>
    </dgm:pt>
    <dgm:pt modelId="{F340EF1A-E6D5-4F50-AC41-E5CBD4027B43}" type="sibTrans" cxnId="{D2A9A325-17E3-49AE-9FE1-F0BC0C61A5E2}">
      <dgm:prSet/>
      <dgm:spPr/>
      <dgm:t>
        <a:bodyPr/>
        <a:lstStyle/>
        <a:p>
          <a:endParaRPr lang="zh-CN" altLang="en-US"/>
        </a:p>
      </dgm:t>
    </dgm:pt>
    <dgm:pt modelId="{2FDF549E-3CE0-4A27-B3B4-F4D4E81804CD}" type="pres">
      <dgm:prSet presAssocID="{7876CE10-4A39-4752-803F-474B5D4126DF}" presName="Name0" presStyleCnt="0">
        <dgm:presLayoutVars>
          <dgm:chMax val="3"/>
          <dgm:chPref val="1"/>
          <dgm:dir/>
          <dgm:animLvl val="lvl"/>
          <dgm:resizeHandles/>
        </dgm:presLayoutVars>
      </dgm:prSet>
      <dgm:spPr/>
      <dgm:t>
        <a:bodyPr/>
        <a:lstStyle/>
        <a:p>
          <a:endParaRPr lang="zh-CN" altLang="en-US"/>
        </a:p>
      </dgm:t>
    </dgm:pt>
    <dgm:pt modelId="{2534B81D-2D0E-48A3-AF47-5F5274C65C50}" type="pres">
      <dgm:prSet presAssocID="{7876CE10-4A39-4752-803F-474B5D4126DF}" presName="outerBox" presStyleCnt="0"/>
      <dgm:spPr/>
    </dgm:pt>
    <dgm:pt modelId="{4E5EFF1B-D9C6-4A39-A95B-6DD418F771D9}" type="pres">
      <dgm:prSet presAssocID="{7876CE10-4A39-4752-803F-474B5D4126DF}" presName="outerBoxParent" presStyleLbl="node1" presStyleIdx="0" presStyleCnt="2" custLinFactNeighborX="-2951"/>
      <dgm:spPr/>
      <dgm:t>
        <a:bodyPr/>
        <a:lstStyle/>
        <a:p>
          <a:endParaRPr lang="zh-CN" altLang="en-US"/>
        </a:p>
      </dgm:t>
    </dgm:pt>
    <dgm:pt modelId="{74DA33AF-421B-4E0A-BAB6-E3C4DDB3CC10}" type="pres">
      <dgm:prSet presAssocID="{7876CE10-4A39-4752-803F-474B5D4126DF}" presName="outerBoxChildren" presStyleCnt="0"/>
      <dgm:spPr/>
    </dgm:pt>
    <dgm:pt modelId="{447A4CCB-2F0C-4FB3-8D88-18D93D8B9888}" type="pres">
      <dgm:prSet presAssocID="{7EADCDAD-65B5-46F9-8F8D-46DECB69AE3E}" presName="oChild" presStyleLbl="fgAcc1" presStyleIdx="0" presStyleCnt="2">
        <dgm:presLayoutVars>
          <dgm:bulletEnabled val="1"/>
        </dgm:presLayoutVars>
      </dgm:prSet>
      <dgm:spPr/>
      <dgm:t>
        <a:bodyPr/>
        <a:lstStyle/>
        <a:p>
          <a:endParaRPr lang="zh-CN" altLang="en-US"/>
        </a:p>
      </dgm:t>
    </dgm:pt>
    <dgm:pt modelId="{627348CE-75EE-4CA9-86F6-CC145508DBA6}" type="pres">
      <dgm:prSet presAssocID="{F454FFB2-9CBB-4EC8-8538-D42A7003F3B8}" presName="outerSibTrans" presStyleCnt="0"/>
      <dgm:spPr/>
    </dgm:pt>
    <dgm:pt modelId="{F165F60B-BE08-4215-AD08-6627E9CCAE47}" type="pres">
      <dgm:prSet presAssocID="{A9E20A9B-F4AC-4D1B-BBA0-96BC0545066C}" presName="oChild" presStyleLbl="fgAcc1" presStyleIdx="1" presStyleCnt="2">
        <dgm:presLayoutVars>
          <dgm:bulletEnabled val="1"/>
        </dgm:presLayoutVars>
      </dgm:prSet>
      <dgm:spPr/>
      <dgm:t>
        <a:bodyPr/>
        <a:lstStyle/>
        <a:p>
          <a:endParaRPr lang="zh-CN" altLang="en-US"/>
        </a:p>
      </dgm:t>
    </dgm:pt>
    <dgm:pt modelId="{F51697F3-D0C1-4A21-A76E-C5407B9C3B1C}" type="pres">
      <dgm:prSet presAssocID="{7876CE10-4A39-4752-803F-474B5D4126DF}" presName="middleBox" presStyleCnt="0"/>
      <dgm:spPr/>
    </dgm:pt>
    <dgm:pt modelId="{1061AE6F-4200-4F23-A204-56A7E5D902CC}" type="pres">
      <dgm:prSet presAssocID="{7876CE10-4A39-4752-803F-474B5D4126DF}" presName="middleBoxParent" presStyleLbl="node1" presStyleIdx="1" presStyleCnt="2"/>
      <dgm:spPr/>
      <dgm:t>
        <a:bodyPr/>
        <a:lstStyle/>
        <a:p>
          <a:endParaRPr lang="zh-CN" altLang="en-US"/>
        </a:p>
      </dgm:t>
    </dgm:pt>
    <dgm:pt modelId="{A3F64AC2-265B-42D8-AACB-034AF7F5ED2E}" type="pres">
      <dgm:prSet presAssocID="{7876CE10-4A39-4752-803F-474B5D4126DF}" presName="middleBoxChildren" presStyleCnt="0"/>
      <dgm:spPr/>
    </dgm:pt>
  </dgm:ptLst>
  <dgm:cxnLst>
    <dgm:cxn modelId="{4C59EE36-C939-4BCD-9830-C633E85A95A4}" srcId="{7BCB385E-A53A-4B88-8F0D-685CB72A8F24}" destId="{7EADCDAD-65B5-46F9-8F8D-46DECB69AE3E}" srcOrd="0" destOrd="0" parTransId="{D3B3FE89-54B0-4B6B-96C1-CC828E2314FE}" sibTransId="{F454FFB2-9CBB-4EC8-8538-D42A7003F3B8}"/>
    <dgm:cxn modelId="{E99222A2-9F2D-4ACE-B283-B168C2B5B41D}" srcId="{7BCB385E-A53A-4B88-8F0D-685CB72A8F24}" destId="{A9E20A9B-F4AC-4D1B-BBA0-96BC0545066C}" srcOrd="1" destOrd="0" parTransId="{29FC2BA7-82D7-4456-959D-675B48256E94}" sibTransId="{6E2873FE-E6D3-4B33-B407-F34065110589}"/>
    <dgm:cxn modelId="{8559AE2D-0EE6-4DEE-9687-4EC52DCEF6DC}" type="presOf" srcId="{7876CE10-4A39-4752-803F-474B5D4126DF}" destId="{2FDF549E-3CE0-4A27-B3B4-F4D4E81804CD}" srcOrd="0" destOrd="0" presId="urn:microsoft.com/office/officeart/2005/8/layout/target2#1"/>
    <dgm:cxn modelId="{0976AD0F-FE33-45E9-B6E8-33A02B34A1A5}" type="presOf" srcId="{7BCB385E-A53A-4B88-8F0D-685CB72A8F24}" destId="{4E5EFF1B-D9C6-4A39-A95B-6DD418F771D9}" srcOrd="0" destOrd="0" presId="urn:microsoft.com/office/officeart/2005/8/layout/target2#1"/>
    <dgm:cxn modelId="{0D2C17DA-55CC-4392-BA52-5C87B3B1906B}" type="presOf" srcId="{A9E20A9B-F4AC-4D1B-BBA0-96BC0545066C}" destId="{F165F60B-BE08-4215-AD08-6627E9CCAE47}" srcOrd="0" destOrd="0" presId="urn:microsoft.com/office/officeart/2005/8/layout/target2#1"/>
    <dgm:cxn modelId="{7D08DD17-A30F-4711-BA9E-91C1F56F1636}" type="presOf" srcId="{7EADCDAD-65B5-46F9-8F8D-46DECB69AE3E}" destId="{447A4CCB-2F0C-4FB3-8D88-18D93D8B9888}" srcOrd="0" destOrd="0" presId="urn:microsoft.com/office/officeart/2005/8/layout/target2#1"/>
    <dgm:cxn modelId="{D10ABD1C-224D-4702-A1F1-CF8E76D1DAD3}" type="presOf" srcId="{AE05FA2B-3642-49E6-B68E-312DEB4BA060}" destId="{1061AE6F-4200-4F23-A204-56A7E5D902CC}" srcOrd="0" destOrd="0" presId="urn:microsoft.com/office/officeart/2005/8/layout/target2#1"/>
    <dgm:cxn modelId="{D2A9A325-17E3-49AE-9FE1-F0BC0C61A5E2}" srcId="{7876CE10-4A39-4752-803F-474B5D4126DF}" destId="{AE05FA2B-3642-49E6-B68E-312DEB4BA060}" srcOrd="1" destOrd="0" parTransId="{BA93A91B-812D-4B25-9066-A81B484F4B71}" sibTransId="{F340EF1A-E6D5-4F50-AC41-E5CBD4027B43}"/>
    <dgm:cxn modelId="{DD8BBE2B-D3A5-442A-BE7C-93AA4C508359}" srcId="{7876CE10-4A39-4752-803F-474B5D4126DF}" destId="{7BCB385E-A53A-4B88-8F0D-685CB72A8F24}" srcOrd="0" destOrd="0" parTransId="{B3F359C5-A9C6-4E7B-8F98-76B9DA1C76E9}" sibTransId="{E3F01323-9AF7-4E24-A432-210876723076}"/>
    <dgm:cxn modelId="{0D326E3C-78D4-439E-A29D-BBC47D3F6F41}" type="presParOf" srcId="{2FDF549E-3CE0-4A27-B3B4-F4D4E81804CD}" destId="{2534B81D-2D0E-48A3-AF47-5F5274C65C50}" srcOrd="0" destOrd="0" presId="urn:microsoft.com/office/officeart/2005/8/layout/target2#1"/>
    <dgm:cxn modelId="{DDBD7050-D66B-4569-A9F8-91C1531C0E29}" type="presParOf" srcId="{2534B81D-2D0E-48A3-AF47-5F5274C65C50}" destId="{4E5EFF1B-D9C6-4A39-A95B-6DD418F771D9}" srcOrd="0" destOrd="0" presId="urn:microsoft.com/office/officeart/2005/8/layout/target2#1"/>
    <dgm:cxn modelId="{D7CABB72-A091-4633-97FA-367FAD4A1C8D}" type="presParOf" srcId="{2534B81D-2D0E-48A3-AF47-5F5274C65C50}" destId="{74DA33AF-421B-4E0A-BAB6-E3C4DDB3CC10}" srcOrd="1" destOrd="0" presId="urn:microsoft.com/office/officeart/2005/8/layout/target2#1"/>
    <dgm:cxn modelId="{290C9EBA-F743-4B27-8249-B565B48CD3A7}" type="presParOf" srcId="{74DA33AF-421B-4E0A-BAB6-E3C4DDB3CC10}" destId="{447A4CCB-2F0C-4FB3-8D88-18D93D8B9888}" srcOrd="0" destOrd="0" presId="urn:microsoft.com/office/officeart/2005/8/layout/target2#1"/>
    <dgm:cxn modelId="{BD22B159-9585-40EA-A2DE-E204FFB73A45}" type="presParOf" srcId="{74DA33AF-421B-4E0A-BAB6-E3C4DDB3CC10}" destId="{627348CE-75EE-4CA9-86F6-CC145508DBA6}" srcOrd="1" destOrd="0" presId="urn:microsoft.com/office/officeart/2005/8/layout/target2#1"/>
    <dgm:cxn modelId="{4768BB25-1169-49D5-AE07-C88FCE933636}" type="presParOf" srcId="{74DA33AF-421B-4E0A-BAB6-E3C4DDB3CC10}" destId="{F165F60B-BE08-4215-AD08-6627E9CCAE47}" srcOrd="2" destOrd="0" presId="urn:microsoft.com/office/officeart/2005/8/layout/target2#1"/>
    <dgm:cxn modelId="{BB341141-3260-41A2-84B4-69C854B9631B}" type="presParOf" srcId="{2FDF549E-3CE0-4A27-B3B4-F4D4E81804CD}" destId="{F51697F3-D0C1-4A21-A76E-C5407B9C3B1C}" srcOrd="1" destOrd="0" presId="urn:microsoft.com/office/officeart/2005/8/layout/target2#1"/>
    <dgm:cxn modelId="{BE4C6B72-90DC-4644-925B-7D958FD5E8AE}" type="presParOf" srcId="{F51697F3-D0C1-4A21-A76E-C5407B9C3B1C}" destId="{1061AE6F-4200-4F23-A204-56A7E5D902CC}" srcOrd="0" destOrd="0" presId="urn:microsoft.com/office/officeart/2005/8/layout/target2#1"/>
    <dgm:cxn modelId="{13EABB84-4EA5-48E6-9313-02FEF46BD8CD}" type="presParOf" srcId="{F51697F3-D0C1-4A21-A76E-C5407B9C3B1C}" destId="{A3F64AC2-265B-42D8-AACB-034AF7F5ED2E}" srcOrd="1" destOrd="0" presId="urn:microsoft.com/office/officeart/2005/8/layout/targe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76CE10-4A39-4752-803F-474B5D4126DF}" type="doc">
      <dgm:prSet loTypeId="urn:microsoft.com/office/officeart/2005/8/layout/target2#2" loCatId="relationship" qsTypeId="urn:microsoft.com/office/officeart/2005/8/quickstyle/simple1#4" qsCatId="simple" csTypeId="urn:microsoft.com/office/officeart/2005/8/colors/accent1_2#3" csCatId="accent1" phldr="1"/>
      <dgm:spPr/>
      <dgm:t>
        <a:bodyPr/>
        <a:lstStyle/>
        <a:p>
          <a:endParaRPr lang="zh-CN" altLang="en-US"/>
        </a:p>
      </dgm:t>
    </dgm:pt>
    <dgm:pt modelId="{7BCB385E-A53A-4B88-8F0D-685CB72A8F24}">
      <dgm:prSet phldrT="[文本]"/>
      <dgm:spPr/>
      <dgm:t>
        <a:bodyPr/>
        <a:lstStyle/>
        <a:p>
          <a:r>
            <a:rPr lang="zh-CN" altLang="en-US" b="1" dirty="0" smtClean="0"/>
            <a:t>面：业务主题域</a:t>
          </a:r>
          <a:endParaRPr lang="zh-CN" altLang="en-US" b="1" dirty="0"/>
        </a:p>
      </dgm:t>
    </dgm:pt>
    <dgm:pt modelId="{B3F359C5-A9C6-4E7B-8F98-76B9DA1C76E9}" type="parTrans" cxnId="{DD8BBE2B-D3A5-442A-BE7C-93AA4C508359}">
      <dgm:prSet/>
      <dgm:spPr/>
      <dgm:t>
        <a:bodyPr/>
        <a:lstStyle/>
        <a:p>
          <a:endParaRPr lang="zh-CN" altLang="en-US"/>
        </a:p>
      </dgm:t>
    </dgm:pt>
    <dgm:pt modelId="{E3F01323-9AF7-4E24-A432-210876723076}" type="sibTrans" cxnId="{DD8BBE2B-D3A5-442A-BE7C-93AA4C508359}">
      <dgm:prSet/>
      <dgm:spPr/>
      <dgm:t>
        <a:bodyPr/>
        <a:lstStyle/>
        <a:p>
          <a:endParaRPr lang="zh-CN" altLang="en-US"/>
        </a:p>
      </dgm:t>
    </dgm:pt>
    <dgm:pt modelId="{7EADCDAD-65B5-46F9-8F8D-46DECB69AE3E}">
      <dgm:prSet phldrT="[文本]"/>
      <dgm:spPr/>
      <dgm:t>
        <a:bodyPr/>
        <a:lstStyle/>
        <a:p>
          <a:r>
            <a:rPr lang="zh-CN" altLang="en-US" b="1" dirty="0" smtClean="0"/>
            <a:t>订单域</a:t>
          </a:r>
          <a:endParaRPr lang="zh-CN" altLang="en-US" b="1" dirty="0"/>
        </a:p>
      </dgm:t>
    </dgm:pt>
    <dgm:pt modelId="{D3B3FE89-54B0-4B6B-96C1-CC828E2314FE}" type="parTrans" cxnId="{4C59EE36-C939-4BCD-9830-C633E85A95A4}">
      <dgm:prSet/>
      <dgm:spPr/>
      <dgm:t>
        <a:bodyPr/>
        <a:lstStyle/>
        <a:p>
          <a:endParaRPr lang="zh-CN" altLang="en-US"/>
        </a:p>
      </dgm:t>
    </dgm:pt>
    <dgm:pt modelId="{F454FFB2-9CBB-4EC8-8538-D42A7003F3B8}" type="sibTrans" cxnId="{4C59EE36-C939-4BCD-9830-C633E85A95A4}">
      <dgm:prSet/>
      <dgm:spPr/>
      <dgm:t>
        <a:bodyPr/>
        <a:lstStyle/>
        <a:p>
          <a:endParaRPr lang="zh-CN" altLang="en-US"/>
        </a:p>
      </dgm:t>
    </dgm:pt>
    <dgm:pt modelId="{A9E20A9B-F4AC-4D1B-BBA0-96BC0545066C}">
      <dgm:prSet phldrT="[文本]"/>
      <dgm:spPr/>
      <dgm:t>
        <a:bodyPr/>
        <a:lstStyle/>
        <a:p>
          <a:r>
            <a:rPr lang="zh-CN" altLang="en-US" b="1" dirty="0" smtClean="0"/>
            <a:t>乘客域</a:t>
          </a:r>
          <a:endParaRPr lang="zh-CN" altLang="en-US" b="1" dirty="0"/>
        </a:p>
      </dgm:t>
    </dgm:pt>
    <dgm:pt modelId="{29FC2BA7-82D7-4456-959D-675B48256E94}" type="parTrans" cxnId="{E99222A2-9F2D-4ACE-B283-B168C2B5B41D}">
      <dgm:prSet/>
      <dgm:spPr/>
      <dgm:t>
        <a:bodyPr/>
        <a:lstStyle/>
        <a:p>
          <a:endParaRPr lang="zh-CN" altLang="en-US"/>
        </a:p>
      </dgm:t>
    </dgm:pt>
    <dgm:pt modelId="{6E2873FE-E6D3-4B33-B407-F34065110589}" type="sibTrans" cxnId="{E99222A2-9F2D-4ACE-B283-B168C2B5B41D}">
      <dgm:prSet/>
      <dgm:spPr/>
      <dgm:t>
        <a:bodyPr/>
        <a:lstStyle/>
        <a:p>
          <a:endParaRPr lang="zh-CN" altLang="en-US"/>
        </a:p>
      </dgm:t>
    </dgm:pt>
    <dgm:pt modelId="{70617AB9-5121-4CF9-B021-F8596DAEA3CF}">
      <dgm:prSet phldrT="[文本]"/>
      <dgm:spPr/>
      <dgm:t>
        <a:bodyPr/>
        <a:lstStyle/>
        <a:p>
          <a:r>
            <a:rPr lang="zh-CN" altLang="en-US" b="1" dirty="0" smtClean="0"/>
            <a:t>线：业务过程</a:t>
          </a:r>
          <a:r>
            <a:rPr lang="en-US" altLang="zh-CN" b="1" dirty="0" smtClean="0"/>
            <a:t>/</a:t>
          </a:r>
          <a:r>
            <a:rPr lang="zh-CN" altLang="en-US" b="1" dirty="0" smtClean="0"/>
            <a:t>事件</a:t>
          </a:r>
          <a:endParaRPr lang="zh-CN" altLang="en-US" b="1" dirty="0"/>
        </a:p>
      </dgm:t>
    </dgm:pt>
    <dgm:pt modelId="{7EFDF3C6-2A06-499C-BB74-79504702A0BB}" type="parTrans" cxnId="{0FDE8CAB-1DB2-4567-AA02-00BFDE0E1872}">
      <dgm:prSet/>
      <dgm:spPr/>
      <dgm:t>
        <a:bodyPr/>
        <a:lstStyle/>
        <a:p>
          <a:endParaRPr lang="zh-CN" altLang="en-US"/>
        </a:p>
      </dgm:t>
    </dgm:pt>
    <dgm:pt modelId="{84766FD4-AED0-4741-BCB7-5D5350EED018}" type="sibTrans" cxnId="{0FDE8CAB-1DB2-4567-AA02-00BFDE0E1872}">
      <dgm:prSet/>
      <dgm:spPr/>
      <dgm:t>
        <a:bodyPr/>
        <a:lstStyle/>
        <a:p>
          <a:endParaRPr lang="zh-CN" altLang="en-US"/>
        </a:p>
      </dgm:t>
    </dgm:pt>
    <dgm:pt modelId="{569C11A8-DB99-4C48-A151-7E85CF9A9F0E}">
      <dgm:prSet phldrT="[文本]"/>
      <dgm:spPr/>
      <dgm:t>
        <a:bodyPr/>
        <a:lstStyle/>
        <a:p>
          <a:r>
            <a:rPr lang="zh-CN" altLang="en-US" b="1" dirty="0" smtClean="0"/>
            <a:t>呼单</a:t>
          </a:r>
          <a:endParaRPr lang="zh-CN" altLang="en-US" b="1" dirty="0"/>
        </a:p>
      </dgm:t>
    </dgm:pt>
    <dgm:pt modelId="{F0EB3A26-C76A-4A92-BEEC-DC0469379221}" type="parTrans" cxnId="{1FF8C985-C4D3-4BAF-A479-8DAB0D444857}">
      <dgm:prSet/>
      <dgm:spPr/>
      <dgm:t>
        <a:bodyPr/>
        <a:lstStyle/>
        <a:p>
          <a:endParaRPr lang="zh-CN" altLang="en-US"/>
        </a:p>
      </dgm:t>
    </dgm:pt>
    <dgm:pt modelId="{8CA43A2A-2DE6-471E-8104-49069A5EFE59}" type="sibTrans" cxnId="{1FF8C985-C4D3-4BAF-A479-8DAB0D444857}">
      <dgm:prSet/>
      <dgm:spPr/>
      <dgm:t>
        <a:bodyPr/>
        <a:lstStyle/>
        <a:p>
          <a:endParaRPr lang="zh-CN" altLang="en-US"/>
        </a:p>
      </dgm:t>
    </dgm:pt>
    <dgm:pt modelId="{E38B45AA-C26D-495D-B4E5-9F66AA093E60}">
      <dgm:prSet phldrT="[文本]"/>
      <dgm:spPr/>
      <dgm:t>
        <a:bodyPr/>
        <a:lstStyle/>
        <a:p>
          <a:r>
            <a:rPr lang="zh-CN" altLang="en-US" b="1" dirty="0" smtClean="0"/>
            <a:t>完单</a:t>
          </a:r>
          <a:endParaRPr lang="zh-CN" altLang="en-US" b="1" dirty="0"/>
        </a:p>
      </dgm:t>
    </dgm:pt>
    <dgm:pt modelId="{53920299-62B9-42F9-93CD-DA15260C42CF}" type="parTrans" cxnId="{2016FAA3-0BAA-44B2-990F-01DEE73403BB}">
      <dgm:prSet/>
      <dgm:spPr/>
      <dgm:t>
        <a:bodyPr/>
        <a:lstStyle/>
        <a:p>
          <a:endParaRPr lang="zh-CN" altLang="en-US"/>
        </a:p>
      </dgm:t>
    </dgm:pt>
    <dgm:pt modelId="{B5CEC043-9147-4434-A347-601FAAF336E4}" type="sibTrans" cxnId="{2016FAA3-0BAA-44B2-990F-01DEE73403BB}">
      <dgm:prSet/>
      <dgm:spPr/>
      <dgm:t>
        <a:bodyPr/>
        <a:lstStyle/>
        <a:p>
          <a:endParaRPr lang="zh-CN" altLang="en-US"/>
        </a:p>
      </dgm:t>
    </dgm:pt>
    <dgm:pt modelId="{4BC0185D-89E7-4349-8C1A-04B727810B04}">
      <dgm:prSet phldrT="[文本]"/>
      <dgm:spPr/>
      <dgm:t>
        <a:bodyPr/>
        <a:lstStyle/>
        <a:p>
          <a:r>
            <a:rPr lang="zh-CN" altLang="en-US" b="1" dirty="0" smtClean="0"/>
            <a:t>点：指标</a:t>
          </a:r>
          <a:endParaRPr lang="zh-CN" altLang="en-US" b="1" dirty="0"/>
        </a:p>
      </dgm:t>
    </dgm:pt>
    <dgm:pt modelId="{DE1FF831-B1AD-4C99-A9F5-F0ABA38F5B3D}" type="parTrans" cxnId="{08BF9F56-B07D-4394-8EC9-FE935E8306A8}">
      <dgm:prSet/>
      <dgm:spPr/>
      <dgm:t>
        <a:bodyPr/>
        <a:lstStyle/>
        <a:p>
          <a:endParaRPr lang="zh-CN" altLang="en-US"/>
        </a:p>
      </dgm:t>
    </dgm:pt>
    <dgm:pt modelId="{0493E60E-FDB2-419C-891B-3630349C9993}" type="sibTrans" cxnId="{08BF9F56-B07D-4394-8EC9-FE935E8306A8}">
      <dgm:prSet/>
      <dgm:spPr/>
      <dgm:t>
        <a:bodyPr/>
        <a:lstStyle/>
        <a:p>
          <a:endParaRPr lang="zh-CN" altLang="en-US"/>
        </a:p>
      </dgm:t>
    </dgm:pt>
    <dgm:pt modelId="{A0605B24-9ACA-476A-A4B3-3251AE732E81}">
      <dgm:prSet phldrT="[文本]"/>
      <dgm:spPr/>
      <dgm:t>
        <a:bodyPr/>
        <a:lstStyle/>
        <a:p>
          <a:r>
            <a:rPr lang="zh-CN" altLang="en-US" b="1" dirty="0" smtClean="0"/>
            <a:t>完成订单数</a:t>
          </a:r>
          <a:endParaRPr lang="zh-CN" altLang="en-US" b="1" dirty="0"/>
        </a:p>
      </dgm:t>
    </dgm:pt>
    <dgm:pt modelId="{8BF50C26-B396-471A-93DD-05742C73016D}" type="parTrans" cxnId="{7F80FEE9-D0E2-42B2-AEB4-B8D229D40F52}">
      <dgm:prSet/>
      <dgm:spPr/>
      <dgm:t>
        <a:bodyPr/>
        <a:lstStyle/>
        <a:p>
          <a:endParaRPr lang="zh-CN" altLang="en-US"/>
        </a:p>
      </dgm:t>
    </dgm:pt>
    <dgm:pt modelId="{EAC9C2DC-73FB-41D9-8D19-5A35F4DAF3F5}" type="sibTrans" cxnId="{7F80FEE9-D0E2-42B2-AEB4-B8D229D40F52}">
      <dgm:prSet/>
      <dgm:spPr/>
      <dgm:t>
        <a:bodyPr/>
        <a:lstStyle/>
        <a:p>
          <a:endParaRPr lang="zh-CN" altLang="en-US"/>
        </a:p>
      </dgm:t>
    </dgm:pt>
    <dgm:pt modelId="{80F38F1D-0454-44A3-87F0-B98B6FC86FCD}">
      <dgm:prSet phldrT="[文本]"/>
      <dgm:spPr/>
      <dgm:t>
        <a:bodyPr/>
        <a:lstStyle/>
        <a:p>
          <a:r>
            <a:rPr lang="zh-CN" altLang="en-US" b="1" dirty="0" smtClean="0"/>
            <a:t>完成订单金额</a:t>
          </a:r>
          <a:endParaRPr lang="zh-CN" altLang="en-US" b="1" dirty="0"/>
        </a:p>
      </dgm:t>
    </dgm:pt>
    <dgm:pt modelId="{120222E1-4A51-4672-917E-45A696A789D7}" type="parTrans" cxnId="{E92557CE-52E9-4FA1-8759-031D39E911E8}">
      <dgm:prSet/>
      <dgm:spPr/>
      <dgm:t>
        <a:bodyPr/>
        <a:lstStyle/>
        <a:p>
          <a:endParaRPr lang="zh-CN" altLang="en-US"/>
        </a:p>
      </dgm:t>
    </dgm:pt>
    <dgm:pt modelId="{CB188C86-21F4-45FE-9AB2-8A430977850A}" type="sibTrans" cxnId="{E92557CE-52E9-4FA1-8759-031D39E911E8}">
      <dgm:prSet/>
      <dgm:spPr/>
      <dgm:t>
        <a:bodyPr/>
        <a:lstStyle/>
        <a:p>
          <a:endParaRPr lang="zh-CN" altLang="en-US"/>
        </a:p>
      </dgm:t>
    </dgm:pt>
    <dgm:pt modelId="{84ECABE4-940C-440F-B5F8-3552AB4537FB}">
      <dgm:prSet phldrT="[文本]"/>
      <dgm:spPr/>
      <dgm:t>
        <a:bodyPr/>
        <a:lstStyle/>
        <a:p>
          <a:endParaRPr lang="zh-CN" altLang="en-US" dirty="0"/>
        </a:p>
      </dgm:t>
    </dgm:pt>
    <dgm:pt modelId="{27EAB3D1-CA75-4614-B722-D2C4BB9DDD87}" type="parTrans" cxnId="{A051827B-ABF5-4316-A648-35E06D9DE7AF}">
      <dgm:prSet/>
      <dgm:spPr/>
      <dgm:t>
        <a:bodyPr/>
        <a:lstStyle/>
        <a:p>
          <a:endParaRPr lang="zh-CN" altLang="en-US"/>
        </a:p>
      </dgm:t>
    </dgm:pt>
    <dgm:pt modelId="{1CDF35CF-490C-49E3-B976-20CDA4588253}" type="sibTrans" cxnId="{A051827B-ABF5-4316-A648-35E06D9DE7AF}">
      <dgm:prSet/>
      <dgm:spPr/>
      <dgm:t>
        <a:bodyPr/>
        <a:lstStyle/>
        <a:p>
          <a:endParaRPr lang="zh-CN" altLang="en-US"/>
        </a:p>
      </dgm:t>
    </dgm:pt>
    <dgm:pt modelId="{2FDF549E-3CE0-4A27-B3B4-F4D4E81804CD}" type="pres">
      <dgm:prSet presAssocID="{7876CE10-4A39-4752-803F-474B5D4126DF}" presName="Name0" presStyleCnt="0">
        <dgm:presLayoutVars>
          <dgm:chMax val="3"/>
          <dgm:chPref val="1"/>
          <dgm:dir/>
          <dgm:animLvl val="lvl"/>
          <dgm:resizeHandles/>
        </dgm:presLayoutVars>
      </dgm:prSet>
      <dgm:spPr/>
      <dgm:t>
        <a:bodyPr/>
        <a:lstStyle/>
        <a:p>
          <a:endParaRPr lang="zh-CN" altLang="en-US"/>
        </a:p>
      </dgm:t>
    </dgm:pt>
    <dgm:pt modelId="{2534B81D-2D0E-48A3-AF47-5F5274C65C50}" type="pres">
      <dgm:prSet presAssocID="{7876CE10-4A39-4752-803F-474B5D4126DF}" presName="outerBox" presStyleCnt="0"/>
      <dgm:spPr/>
    </dgm:pt>
    <dgm:pt modelId="{4E5EFF1B-D9C6-4A39-A95B-6DD418F771D9}" type="pres">
      <dgm:prSet presAssocID="{7876CE10-4A39-4752-803F-474B5D4126DF}" presName="outerBoxParent" presStyleLbl="node1" presStyleIdx="0" presStyleCnt="3" custLinFactNeighborX="17846" custLinFactNeighborY="18099"/>
      <dgm:spPr/>
      <dgm:t>
        <a:bodyPr/>
        <a:lstStyle/>
        <a:p>
          <a:endParaRPr lang="zh-CN" altLang="en-US"/>
        </a:p>
      </dgm:t>
    </dgm:pt>
    <dgm:pt modelId="{74DA33AF-421B-4E0A-BAB6-E3C4DDB3CC10}" type="pres">
      <dgm:prSet presAssocID="{7876CE10-4A39-4752-803F-474B5D4126DF}" presName="outerBoxChildren" presStyleCnt="0"/>
      <dgm:spPr/>
    </dgm:pt>
    <dgm:pt modelId="{447A4CCB-2F0C-4FB3-8D88-18D93D8B9888}" type="pres">
      <dgm:prSet presAssocID="{7EADCDAD-65B5-46F9-8F8D-46DECB69AE3E}" presName="oChild" presStyleLbl="fgAcc1" presStyleIdx="0" presStyleCnt="6">
        <dgm:presLayoutVars>
          <dgm:bulletEnabled val="1"/>
        </dgm:presLayoutVars>
      </dgm:prSet>
      <dgm:spPr/>
      <dgm:t>
        <a:bodyPr/>
        <a:lstStyle/>
        <a:p>
          <a:endParaRPr lang="zh-CN" altLang="en-US"/>
        </a:p>
      </dgm:t>
    </dgm:pt>
    <dgm:pt modelId="{627348CE-75EE-4CA9-86F6-CC145508DBA6}" type="pres">
      <dgm:prSet presAssocID="{F454FFB2-9CBB-4EC8-8538-D42A7003F3B8}" presName="outerSibTrans" presStyleCnt="0"/>
      <dgm:spPr/>
    </dgm:pt>
    <dgm:pt modelId="{F165F60B-BE08-4215-AD08-6627E9CCAE47}" type="pres">
      <dgm:prSet presAssocID="{A9E20A9B-F4AC-4D1B-BBA0-96BC0545066C}" presName="oChild" presStyleLbl="fgAcc1" presStyleIdx="1" presStyleCnt="6">
        <dgm:presLayoutVars>
          <dgm:bulletEnabled val="1"/>
        </dgm:presLayoutVars>
      </dgm:prSet>
      <dgm:spPr/>
      <dgm:t>
        <a:bodyPr/>
        <a:lstStyle/>
        <a:p>
          <a:endParaRPr lang="zh-CN" altLang="en-US"/>
        </a:p>
      </dgm:t>
    </dgm:pt>
    <dgm:pt modelId="{F51697F3-D0C1-4A21-A76E-C5407B9C3B1C}" type="pres">
      <dgm:prSet presAssocID="{7876CE10-4A39-4752-803F-474B5D4126DF}" presName="middleBox" presStyleCnt="0"/>
      <dgm:spPr/>
    </dgm:pt>
    <dgm:pt modelId="{1061AE6F-4200-4F23-A204-56A7E5D902CC}" type="pres">
      <dgm:prSet presAssocID="{7876CE10-4A39-4752-803F-474B5D4126DF}" presName="middleBoxParent" presStyleLbl="node1" presStyleIdx="1" presStyleCnt="3"/>
      <dgm:spPr/>
      <dgm:t>
        <a:bodyPr/>
        <a:lstStyle/>
        <a:p>
          <a:endParaRPr lang="zh-CN" altLang="en-US"/>
        </a:p>
      </dgm:t>
    </dgm:pt>
    <dgm:pt modelId="{A3F64AC2-265B-42D8-AACB-034AF7F5ED2E}" type="pres">
      <dgm:prSet presAssocID="{7876CE10-4A39-4752-803F-474B5D4126DF}" presName="middleBoxChildren" presStyleCnt="0"/>
      <dgm:spPr/>
    </dgm:pt>
    <dgm:pt modelId="{D54D20A4-C88E-421E-919F-D3EF385D6FB4}" type="pres">
      <dgm:prSet presAssocID="{569C11A8-DB99-4C48-A151-7E85CF9A9F0E}" presName="mChild" presStyleLbl="fgAcc1" presStyleIdx="2" presStyleCnt="6">
        <dgm:presLayoutVars>
          <dgm:bulletEnabled val="1"/>
        </dgm:presLayoutVars>
      </dgm:prSet>
      <dgm:spPr/>
      <dgm:t>
        <a:bodyPr/>
        <a:lstStyle/>
        <a:p>
          <a:endParaRPr lang="zh-CN" altLang="en-US"/>
        </a:p>
      </dgm:t>
    </dgm:pt>
    <dgm:pt modelId="{22BD887B-F002-480B-8B79-262EF7FCD864}" type="pres">
      <dgm:prSet presAssocID="{8CA43A2A-2DE6-471E-8104-49069A5EFE59}" presName="middleSibTrans" presStyleCnt="0"/>
      <dgm:spPr/>
    </dgm:pt>
    <dgm:pt modelId="{45FB1C59-8AAA-4C65-AB82-2BD1AF8A8F05}" type="pres">
      <dgm:prSet presAssocID="{E38B45AA-C26D-495D-B4E5-9F66AA093E60}" presName="mChild" presStyleLbl="fgAcc1" presStyleIdx="3" presStyleCnt="6">
        <dgm:presLayoutVars>
          <dgm:bulletEnabled val="1"/>
        </dgm:presLayoutVars>
      </dgm:prSet>
      <dgm:spPr/>
      <dgm:t>
        <a:bodyPr/>
        <a:lstStyle/>
        <a:p>
          <a:endParaRPr lang="zh-CN" altLang="en-US"/>
        </a:p>
      </dgm:t>
    </dgm:pt>
    <dgm:pt modelId="{9B8FCC2A-3F40-42AD-9E65-DA5D249FDF0F}" type="pres">
      <dgm:prSet presAssocID="{7876CE10-4A39-4752-803F-474B5D4126DF}" presName="centerBox" presStyleCnt="0"/>
      <dgm:spPr/>
    </dgm:pt>
    <dgm:pt modelId="{1FFF4C5C-8BCB-4E12-83B7-229CD924A97C}" type="pres">
      <dgm:prSet presAssocID="{7876CE10-4A39-4752-803F-474B5D4126DF}" presName="centerBoxParent" presStyleLbl="node1" presStyleIdx="2" presStyleCnt="3"/>
      <dgm:spPr/>
      <dgm:t>
        <a:bodyPr/>
        <a:lstStyle/>
        <a:p>
          <a:endParaRPr lang="zh-CN" altLang="en-US"/>
        </a:p>
      </dgm:t>
    </dgm:pt>
    <dgm:pt modelId="{8BBB4846-7CB4-4F11-B87B-6FC6807AE56E}" type="pres">
      <dgm:prSet presAssocID="{7876CE10-4A39-4752-803F-474B5D4126DF}" presName="centerBoxChildren" presStyleCnt="0"/>
      <dgm:spPr/>
    </dgm:pt>
    <dgm:pt modelId="{39FAD4A6-B858-494E-81A8-BC3FE6771F88}" type="pres">
      <dgm:prSet presAssocID="{A0605B24-9ACA-476A-A4B3-3251AE732E81}" presName="cChild" presStyleLbl="fgAcc1" presStyleIdx="4" presStyleCnt="6">
        <dgm:presLayoutVars>
          <dgm:bulletEnabled val="1"/>
        </dgm:presLayoutVars>
      </dgm:prSet>
      <dgm:spPr/>
      <dgm:t>
        <a:bodyPr/>
        <a:lstStyle/>
        <a:p>
          <a:endParaRPr lang="zh-CN" altLang="en-US"/>
        </a:p>
      </dgm:t>
    </dgm:pt>
    <dgm:pt modelId="{0CE7BE68-9BD1-4D73-8C46-91C67DE44328}" type="pres">
      <dgm:prSet presAssocID="{EAC9C2DC-73FB-41D9-8D19-5A35F4DAF3F5}" presName="centerSibTrans" presStyleCnt="0"/>
      <dgm:spPr/>
    </dgm:pt>
    <dgm:pt modelId="{C14685C1-5338-464A-B043-BD616827CF15}" type="pres">
      <dgm:prSet presAssocID="{80F38F1D-0454-44A3-87F0-B98B6FC86FCD}" presName="cChild" presStyleLbl="fgAcc1" presStyleIdx="5" presStyleCnt="6">
        <dgm:presLayoutVars>
          <dgm:bulletEnabled val="1"/>
        </dgm:presLayoutVars>
      </dgm:prSet>
      <dgm:spPr/>
      <dgm:t>
        <a:bodyPr/>
        <a:lstStyle/>
        <a:p>
          <a:endParaRPr lang="zh-CN" altLang="en-US"/>
        </a:p>
      </dgm:t>
    </dgm:pt>
  </dgm:ptLst>
  <dgm:cxnLst>
    <dgm:cxn modelId="{2CA826D5-7A09-4303-8807-FDB1D3732263}" type="presOf" srcId="{80F38F1D-0454-44A3-87F0-B98B6FC86FCD}" destId="{C14685C1-5338-464A-B043-BD616827CF15}" srcOrd="0" destOrd="0" presId="urn:microsoft.com/office/officeart/2005/8/layout/target2#2"/>
    <dgm:cxn modelId="{DD8BBE2B-D3A5-442A-BE7C-93AA4C508359}" srcId="{7876CE10-4A39-4752-803F-474B5D4126DF}" destId="{7BCB385E-A53A-4B88-8F0D-685CB72A8F24}" srcOrd="0" destOrd="0" parTransId="{B3F359C5-A9C6-4E7B-8F98-76B9DA1C76E9}" sibTransId="{E3F01323-9AF7-4E24-A432-210876723076}"/>
    <dgm:cxn modelId="{08BF9F56-B07D-4394-8EC9-FE935E8306A8}" srcId="{7876CE10-4A39-4752-803F-474B5D4126DF}" destId="{4BC0185D-89E7-4349-8C1A-04B727810B04}" srcOrd="2" destOrd="0" parTransId="{DE1FF831-B1AD-4C99-A9F5-F0ABA38F5B3D}" sibTransId="{0493E60E-FDB2-419C-891B-3630349C9993}"/>
    <dgm:cxn modelId="{7F80FEE9-D0E2-42B2-AEB4-B8D229D40F52}" srcId="{4BC0185D-89E7-4349-8C1A-04B727810B04}" destId="{A0605B24-9ACA-476A-A4B3-3251AE732E81}" srcOrd="0" destOrd="0" parTransId="{8BF50C26-B396-471A-93DD-05742C73016D}" sibTransId="{EAC9C2DC-73FB-41D9-8D19-5A35F4DAF3F5}"/>
    <dgm:cxn modelId="{0976AD0F-FE33-45E9-B6E8-33A02B34A1A5}" type="presOf" srcId="{7BCB385E-A53A-4B88-8F0D-685CB72A8F24}" destId="{4E5EFF1B-D9C6-4A39-A95B-6DD418F771D9}" srcOrd="0" destOrd="0" presId="urn:microsoft.com/office/officeart/2005/8/layout/target2#2"/>
    <dgm:cxn modelId="{30D8A815-DB22-45C6-A723-CB37676795E6}" type="presOf" srcId="{4BC0185D-89E7-4349-8C1A-04B727810B04}" destId="{1FFF4C5C-8BCB-4E12-83B7-229CD924A97C}" srcOrd="0" destOrd="0" presId="urn:microsoft.com/office/officeart/2005/8/layout/target2#2"/>
    <dgm:cxn modelId="{E99222A2-9F2D-4ACE-B283-B168C2B5B41D}" srcId="{7BCB385E-A53A-4B88-8F0D-685CB72A8F24}" destId="{A9E20A9B-F4AC-4D1B-BBA0-96BC0545066C}" srcOrd="1" destOrd="0" parTransId="{29FC2BA7-82D7-4456-959D-675B48256E94}" sibTransId="{6E2873FE-E6D3-4B33-B407-F34065110589}"/>
    <dgm:cxn modelId="{1FF8C985-C4D3-4BAF-A479-8DAB0D444857}" srcId="{70617AB9-5121-4CF9-B021-F8596DAEA3CF}" destId="{569C11A8-DB99-4C48-A151-7E85CF9A9F0E}" srcOrd="0" destOrd="0" parTransId="{F0EB3A26-C76A-4A92-BEEC-DC0469379221}" sibTransId="{8CA43A2A-2DE6-471E-8104-49069A5EFE59}"/>
    <dgm:cxn modelId="{8559AE2D-0EE6-4DEE-9687-4EC52DCEF6DC}" type="presOf" srcId="{7876CE10-4A39-4752-803F-474B5D4126DF}" destId="{2FDF549E-3CE0-4A27-B3B4-F4D4E81804CD}" srcOrd="0" destOrd="0" presId="urn:microsoft.com/office/officeart/2005/8/layout/target2#2"/>
    <dgm:cxn modelId="{0D2C17DA-55CC-4392-BA52-5C87B3B1906B}" type="presOf" srcId="{A9E20A9B-F4AC-4D1B-BBA0-96BC0545066C}" destId="{F165F60B-BE08-4215-AD08-6627E9CCAE47}" srcOrd="0" destOrd="0" presId="urn:microsoft.com/office/officeart/2005/8/layout/target2#2"/>
    <dgm:cxn modelId="{0257526B-BA74-4EC4-9B6A-2872D5C9682E}" type="presOf" srcId="{569C11A8-DB99-4C48-A151-7E85CF9A9F0E}" destId="{D54D20A4-C88E-421E-919F-D3EF385D6FB4}" srcOrd="0" destOrd="0" presId="urn:microsoft.com/office/officeart/2005/8/layout/target2#2"/>
    <dgm:cxn modelId="{E92557CE-52E9-4FA1-8759-031D39E911E8}" srcId="{4BC0185D-89E7-4349-8C1A-04B727810B04}" destId="{80F38F1D-0454-44A3-87F0-B98B6FC86FCD}" srcOrd="1" destOrd="0" parTransId="{120222E1-4A51-4672-917E-45A696A789D7}" sibTransId="{CB188C86-21F4-45FE-9AB2-8A430977850A}"/>
    <dgm:cxn modelId="{7E79993D-B977-4840-A53F-89F03B9167DA}" type="presOf" srcId="{70617AB9-5121-4CF9-B021-F8596DAEA3CF}" destId="{1061AE6F-4200-4F23-A204-56A7E5D902CC}" srcOrd="0" destOrd="0" presId="urn:microsoft.com/office/officeart/2005/8/layout/target2#2"/>
    <dgm:cxn modelId="{A051827B-ABF5-4316-A648-35E06D9DE7AF}" srcId="{7876CE10-4A39-4752-803F-474B5D4126DF}" destId="{84ECABE4-940C-440F-B5F8-3552AB4537FB}" srcOrd="3" destOrd="0" parTransId="{27EAB3D1-CA75-4614-B722-D2C4BB9DDD87}" sibTransId="{1CDF35CF-490C-49E3-B976-20CDA4588253}"/>
    <dgm:cxn modelId="{7D08DD17-A30F-4711-BA9E-91C1F56F1636}" type="presOf" srcId="{7EADCDAD-65B5-46F9-8F8D-46DECB69AE3E}" destId="{447A4CCB-2F0C-4FB3-8D88-18D93D8B9888}" srcOrd="0" destOrd="0" presId="urn:microsoft.com/office/officeart/2005/8/layout/target2#2"/>
    <dgm:cxn modelId="{EDC7D33E-F7D3-46E2-9365-AF58CA1693B3}" type="presOf" srcId="{E38B45AA-C26D-495D-B4E5-9F66AA093E60}" destId="{45FB1C59-8AAA-4C65-AB82-2BD1AF8A8F05}" srcOrd="0" destOrd="0" presId="urn:microsoft.com/office/officeart/2005/8/layout/target2#2"/>
    <dgm:cxn modelId="{672B5292-119E-4648-864A-782BE16E7ED1}" type="presOf" srcId="{A0605B24-9ACA-476A-A4B3-3251AE732E81}" destId="{39FAD4A6-B858-494E-81A8-BC3FE6771F88}" srcOrd="0" destOrd="0" presId="urn:microsoft.com/office/officeart/2005/8/layout/target2#2"/>
    <dgm:cxn modelId="{4C59EE36-C939-4BCD-9830-C633E85A95A4}" srcId="{7BCB385E-A53A-4B88-8F0D-685CB72A8F24}" destId="{7EADCDAD-65B5-46F9-8F8D-46DECB69AE3E}" srcOrd="0" destOrd="0" parTransId="{D3B3FE89-54B0-4B6B-96C1-CC828E2314FE}" sibTransId="{F454FFB2-9CBB-4EC8-8538-D42A7003F3B8}"/>
    <dgm:cxn modelId="{2016FAA3-0BAA-44B2-990F-01DEE73403BB}" srcId="{70617AB9-5121-4CF9-B021-F8596DAEA3CF}" destId="{E38B45AA-C26D-495D-B4E5-9F66AA093E60}" srcOrd="1" destOrd="0" parTransId="{53920299-62B9-42F9-93CD-DA15260C42CF}" sibTransId="{B5CEC043-9147-4434-A347-601FAAF336E4}"/>
    <dgm:cxn modelId="{0FDE8CAB-1DB2-4567-AA02-00BFDE0E1872}" srcId="{7876CE10-4A39-4752-803F-474B5D4126DF}" destId="{70617AB9-5121-4CF9-B021-F8596DAEA3CF}" srcOrd="1" destOrd="0" parTransId="{7EFDF3C6-2A06-499C-BB74-79504702A0BB}" sibTransId="{84766FD4-AED0-4741-BCB7-5D5350EED018}"/>
    <dgm:cxn modelId="{0D326E3C-78D4-439E-A29D-BBC47D3F6F41}" type="presParOf" srcId="{2FDF549E-3CE0-4A27-B3B4-F4D4E81804CD}" destId="{2534B81D-2D0E-48A3-AF47-5F5274C65C50}" srcOrd="0" destOrd="0" presId="urn:microsoft.com/office/officeart/2005/8/layout/target2#2"/>
    <dgm:cxn modelId="{DDBD7050-D66B-4569-A9F8-91C1531C0E29}" type="presParOf" srcId="{2534B81D-2D0E-48A3-AF47-5F5274C65C50}" destId="{4E5EFF1B-D9C6-4A39-A95B-6DD418F771D9}" srcOrd="0" destOrd="0" presId="urn:microsoft.com/office/officeart/2005/8/layout/target2#2"/>
    <dgm:cxn modelId="{D7CABB72-A091-4633-97FA-367FAD4A1C8D}" type="presParOf" srcId="{2534B81D-2D0E-48A3-AF47-5F5274C65C50}" destId="{74DA33AF-421B-4E0A-BAB6-E3C4DDB3CC10}" srcOrd="1" destOrd="0" presId="urn:microsoft.com/office/officeart/2005/8/layout/target2#2"/>
    <dgm:cxn modelId="{290C9EBA-F743-4B27-8249-B565B48CD3A7}" type="presParOf" srcId="{74DA33AF-421B-4E0A-BAB6-E3C4DDB3CC10}" destId="{447A4CCB-2F0C-4FB3-8D88-18D93D8B9888}" srcOrd="0" destOrd="0" presId="urn:microsoft.com/office/officeart/2005/8/layout/target2#2"/>
    <dgm:cxn modelId="{BD22B159-9585-40EA-A2DE-E204FFB73A45}" type="presParOf" srcId="{74DA33AF-421B-4E0A-BAB6-E3C4DDB3CC10}" destId="{627348CE-75EE-4CA9-86F6-CC145508DBA6}" srcOrd="1" destOrd="0" presId="urn:microsoft.com/office/officeart/2005/8/layout/target2#2"/>
    <dgm:cxn modelId="{4768BB25-1169-49D5-AE07-C88FCE933636}" type="presParOf" srcId="{74DA33AF-421B-4E0A-BAB6-E3C4DDB3CC10}" destId="{F165F60B-BE08-4215-AD08-6627E9CCAE47}" srcOrd="2" destOrd="0" presId="urn:microsoft.com/office/officeart/2005/8/layout/target2#2"/>
    <dgm:cxn modelId="{C6DBCC5D-7380-47A8-ADDF-FEBC95402377}" type="presParOf" srcId="{2FDF549E-3CE0-4A27-B3B4-F4D4E81804CD}" destId="{F51697F3-D0C1-4A21-A76E-C5407B9C3B1C}" srcOrd="1" destOrd="0" presId="urn:microsoft.com/office/officeart/2005/8/layout/target2#2"/>
    <dgm:cxn modelId="{9F796415-3B68-41FD-B18E-D21983E73CA5}" type="presParOf" srcId="{F51697F3-D0C1-4A21-A76E-C5407B9C3B1C}" destId="{1061AE6F-4200-4F23-A204-56A7E5D902CC}" srcOrd="0" destOrd="0" presId="urn:microsoft.com/office/officeart/2005/8/layout/target2#2"/>
    <dgm:cxn modelId="{8F00DD2E-6035-4C88-94D3-E72D5CF854F5}" type="presParOf" srcId="{F51697F3-D0C1-4A21-A76E-C5407B9C3B1C}" destId="{A3F64AC2-265B-42D8-AACB-034AF7F5ED2E}" srcOrd="1" destOrd="0" presId="urn:microsoft.com/office/officeart/2005/8/layout/target2#2"/>
    <dgm:cxn modelId="{8B774777-4680-4A94-A93B-480C441653D2}" type="presParOf" srcId="{A3F64AC2-265B-42D8-AACB-034AF7F5ED2E}" destId="{D54D20A4-C88E-421E-919F-D3EF385D6FB4}" srcOrd="0" destOrd="0" presId="urn:microsoft.com/office/officeart/2005/8/layout/target2#2"/>
    <dgm:cxn modelId="{430269B1-B6D8-40DE-92C8-FA32AF12216D}" type="presParOf" srcId="{A3F64AC2-265B-42D8-AACB-034AF7F5ED2E}" destId="{22BD887B-F002-480B-8B79-262EF7FCD864}" srcOrd="1" destOrd="0" presId="urn:microsoft.com/office/officeart/2005/8/layout/target2#2"/>
    <dgm:cxn modelId="{2513194D-14BA-4332-B76B-D53777B0796E}" type="presParOf" srcId="{A3F64AC2-265B-42D8-AACB-034AF7F5ED2E}" destId="{45FB1C59-8AAA-4C65-AB82-2BD1AF8A8F05}" srcOrd="2" destOrd="0" presId="urn:microsoft.com/office/officeart/2005/8/layout/target2#2"/>
    <dgm:cxn modelId="{DA28D9B6-CD3E-44AA-B2AB-8CAB58B3BD21}" type="presParOf" srcId="{2FDF549E-3CE0-4A27-B3B4-F4D4E81804CD}" destId="{9B8FCC2A-3F40-42AD-9E65-DA5D249FDF0F}" srcOrd="2" destOrd="0" presId="urn:microsoft.com/office/officeart/2005/8/layout/target2#2"/>
    <dgm:cxn modelId="{2E33BC8B-E571-4C74-BB5B-7E2464E1733A}" type="presParOf" srcId="{9B8FCC2A-3F40-42AD-9E65-DA5D249FDF0F}" destId="{1FFF4C5C-8BCB-4E12-83B7-229CD924A97C}" srcOrd="0" destOrd="0" presId="urn:microsoft.com/office/officeart/2005/8/layout/target2#2"/>
    <dgm:cxn modelId="{0CBF951D-7FA7-438B-B619-40A0A9DA0AE5}" type="presParOf" srcId="{9B8FCC2A-3F40-42AD-9E65-DA5D249FDF0F}" destId="{8BBB4846-7CB4-4F11-B87B-6FC6807AE56E}" srcOrd="1" destOrd="0" presId="urn:microsoft.com/office/officeart/2005/8/layout/target2#2"/>
    <dgm:cxn modelId="{102642B2-B61C-45A5-9060-5E0AAB18C59D}" type="presParOf" srcId="{8BBB4846-7CB4-4F11-B87B-6FC6807AE56E}" destId="{39FAD4A6-B858-494E-81A8-BC3FE6771F88}" srcOrd="0" destOrd="0" presId="urn:microsoft.com/office/officeart/2005/8/layout/target2#2"/>
    <dgm:cxn modelId="{F744BB69-6A41-447B-B107-FAF71CBB8311}" type="presParOf" srcId="{8BBB4846-7CB4-4F11-B87B-6FC6807AE56E}" destId="{0CE7BE68-9BD1-4D73-8C46-91C67DE44328}" srcOrd="1" destOrd="0" presId="urn:microsoft.com/office/officeart/2005/8/layout/target2#2"/>
    <dgm:cxn modelId="{F997E922-3766-47C7-A3AD-F970E7A01720}" type="presParOf" srcId="{8BBB4846-7CB4-4F11-B87B-6FC6807AE56E}" destId="{C14685C1-5338-464A-B043-BD616827CF15}" srcOrd="2" destOrd="0" presId="urn:microsoft.com/office/officeart/2005/8/layout/targe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76604C-352B-4127-A15E-5B8AB83F1711}" type="doc">
      <dgm:prSet loTypeId="urn:microsoft.com/office/officeart/2005/8/layout/pyramid1#1" loCatId="pyramid" qsTypeId="urn:microsoft.com/office/officeart/2005/8/quickstyle/simple1#5" qsCatId="simple" csTypeId="urn:microsoft.com/office/officeart/2005/8/colors/colorful4#1" csCatId="colorful" phldr="1"/>
      <dgm:spPr/>
    </dgm:pt>
    <dgm:pt modelId="{AF177752-9476-4038-8DE4-3E1F4C4A6DC7}">
      <dgm:prSet phldrT="[文本]" custT="1"/>
      <dgm:spPr/>
      <dgm:t>
        <a:bodyPr/>
        <a:lstStyle/>
        <a:p>
          <a:pPr algn="l"/>
          <a:r>
            <a:rPr lang="zh-CN" altLang="en-US" sz="2000" b="1" dirty="0" smtClean="0">
              <a:solidFill>
                <a:schemeClr val="tx2"/>
              </a:solidFill>
            </a:rPr>
            <a:t>第三极：</a:t>
          </a:r>
          <a:r>
            <a:rPr lang="zh-CN" altLang="en-US" sz="2000" b="1" dirty="0" smtClean="0"/>
            <a:t>数据产品</a:t>
          </a:r>
          <a:r>
            <a:rPr lang="en-US" altLang="zh-CN" sz="2000" dirty="0" smtClean="0"/>
            <a:t/>
          </a:r>
          <a:br>
            <a:rPr lang="en-US" altLang="zh-CN" sz="2000" dirty="0" smtClean="0"/>
          </a:br>
          <a:r>
            <a:rPr lang="zh-CN" altLang="en-US" sz="2000" b="1" dirty="0" smtClean="0">
              <a:solidFill>
                <a:schemeClr val="tx2"/>
              </a:solidFill>
            </a:rPr>
            <a:t>作     用：</a:t>
          </a:r>
          <a:r>
            <a:rPr lang="zh-CN" altLang="en-US" sz="2000" b="0" dirty="0" smtClean="0">
              <a:solidFill>
                <a:schemeClr val="tx1"/>
              </a:solidFill>
            </a:rPr>
            <a:t>达到</a:t>
          </a:r>
          <a:r>
            <a:rPr lang="zh-CN" altLang="en-US" sz="2000" dirty="0" smtClean="0"/>
            <a:t>数据驱动业务的目标，</a:t>
          </a:r>
          <a:r>
            <a:rPr lang="zh-CN" altLang="en-US" sz="2000" b="0" dirty="0" smtClean="0">
              <a:solidFill>
                <a:schemeClr val="tx1"/>
              </a:solidFill>
            </a:rPr>
            <a:t>完成</a:t>
          </a:r>
          <a:r>
            <a:rPr lang="zh-CN" altLang="en-US" sz="2000" dirty="0" smtClean="0"/>
            <a:t>数据内容的价值变现。</a:t>
          </a:r>
          <a:endParaRPr lang="zh-CN" altLang="en-US" sz="2000" dirty="0"/>
        </a:p>
      </dgm:t>
    </dgm:pt>
    <dgm:pt modelId="{A3CF64E4-A8EB-4600-B73A-B200A02B431B}" type="parTrans" cxnId="{0A0E7BEB-6C24-4823-A73A-609D769BC8DA}">
      <dgm:prSet/>
      <dgm:spPr/>
      <dgm:t>
        <a:bodyPr/>
        <a:lstStyle/>
        <a:p>
          <a:endParaRPr lang="zh-CN" altLang="en-US"/>
        </a:p>
      </dgm:t>
    </dgm:pt>
    <dgm:pt modelId="{584D3E86-7241-49E1-AE9C-72735693DD04}" type="sibTrans" cxnId="{0A0E7BEB-6C24-4823-A73A-609D769BC8DA}">
      <dgm:prSet/>
      <dgm:spPr/>
      <dgm:t>
        <a:bodyPr/>
        <a:lstStyle/>
        <a:p>
          <a:endParaRPr lang="zh-CN" altLang="en-US"/>
        </a:p>
      </dgm:t>
    </dgm:pt>
    <dgm:pt modelId="{7AD46101-B4D5-4705-871F-31F4E9D0D051}">
      <dgm:prSet phldrT="[文本]" custT="1"/>
      <dgm:spPr/>
      <dgm:t>
        <a:bodyPr/>
        <a:lstStyle/>
        <a:p>
          <a:pPr algn="l"/>
          <a:r>
            <a:rPr lang="zh-CN" altLang="en-US" sz="2400" b="1" dirty="0" smtClean="0">
              <a:solidFill>
                <a:schemeClr val="tx2"/>
              </a:solidFill>
              <a:latin typeface="+mn-ea"/>
              <a:ea typeface="+mn-ea"/>
            </a:rPr>
            <a:t>第二级：</a:t>
          </a:r>
          <a:r>
            <a:rPr lang="zh-CN" altLang="en-US" sz="2400" b="1" dirty="0" smtClean="0">
              <a:latin typeface="+mn-ea"/>
              <a:ea typeface="+mn-ea"/>
            </a:rPr>
            <a:t>指标体系</a:t>
          </a:r>
          <a:r>
            <a:rPr lang="en-US" altLang="zh-CN" sz="2400" dirty="0" smtClean="0">
              <a:latin typeface="+mn-ea"/>
              <a:ea typeface="+mn-ea"/>
            </a:rPr>
            <a:t/>
          </a:r>
          <a:br>
            <a:rPr lang="en-US" altLang="zh-CN" sz="2400" dirty="0" smtClean="0">
              <a:latin typeface="+mn-ea"/>
              <a:ea typeface="+mn-ea"/>
            </a:rPr>
          </a:br>
          <a:r>
            <a:rPr lang="zh-CN" altLang="en-US" sz="2400" b="1" dirty="0" smtClean="0">
              <a:solidFill>
                <a:schemeClr val="tx2"/>
              </a:solidFill>
              <a:latin typeface="+mn-ea"/>
              <a:ea typeface="+mn-ea"/>
            </a:rPr>
            <a:t>作  用：</a:t>
          </a:r>
          <a:r>
            <a:rPr lang="zh-CN" altLang="en-US" sz="2400" dirty="0" smtClean="0">
              <a:latin typeface="+mn-ea"/>
              <a:ea typeface="+mn-ea"/>
            </a:rPr>
            <a:t>数据的业务化应用，实现业务场景的沉淀。</a:t>
          </a:r>
          <a:endParaRPr lang="zh-CN" altLang="en-US" sz="2400" dirty="0">
            <a:latin typeface="+mn-ea"/>
            <a:ea typeface="+mn-ea"/>
          </a:endParaRPr>
        </a:p>
      </dgm:t>
    </dgm:pt>
    <dgm:pt modelId="{C9475FB4-16D3-4663-84EE-3BFBB35F3B18}" type="parTrans" cxnId="{0A61D845-CC29-473D-9554-51CFD2D060E2}">
      <dgm:prSet/>
      <dgm:spPr/>
      <dgm:t>
        <a:bodyPr/>
        <a:lstStyle/>
        <a:p>
          <a:endParaRPr lang="zh-CN" altLang="en-US"/>
        </a:p>
      </dgm:t>
    </dgm:pt>
    <dgm:pt modelId="{17E2E2AD-9EC1-45DE-AE3C-6292A9DAB41B}" type="sibTrans" cxnId="{0A61D845-CC29-473D-9554-51CFD2D060E2}">
      <dgm:prSet/>
      <dgm:spPr/>
      <dgm:t>
        <a:bodyPr/>
        <a:lstStyle/>
        <a:p>
          <a:endParaRPr lang="zh-CN" altLang="en-US"/>
        </a:p>
      </dgm:t>
    </dgm:pt>
    <dgm:pt modelId="{14A18A4B-49C2-4024-9216-A25C83623E9E}">
      <dgm:prSet phldrT="[文本]" custT="1"/>
      <dgm:spPr/>
      <dgm:t>
        <a:bodyPr/>
        <a:lstStyle/>
        <a:p>
          <a:pPr algn="l"/>
          <a:r>
            <a:rPr lang="zh-CN" altLang="en-US" sz="2800" b="1" dirty="0" smtClean="0">
              <a:solidFill>
                <a:schemeClr val="tx2"/>
              </a:solidFill>
              <a:latin typeface="+mn-ea"/>
              <a:ea typeface="+mn-ea"/>
            </a:rPr>
            <a:t>第一级：</a:t>
          </a:r>
          <a:r>
            <a:rPr lang="zh-CN" altLang="en-US" sz="2800" b="1" dirty="0" smtClean="0">
              <a:latin typeface="+mn-ea"/>
              <a:ea typeface="+mn-ea"/>
            </a:rPr>
            <a:t>基础数据</a:t>
          </a:r>
          <a:r>
            <a:rPr lang="en-US" altLang="zh-CN" sz="2800" dirty="0" smtClean="0">
              <a:latin typeface="+mn-ea"/>
              <a:ea typeface="+mn-ea"/>
            </a:rPr>
            <a:t/>
          </a:r>
          <a:br>
            <a:rPr lang="en-US" altLang="zh-CN" sz="2800" dirty="0" smtClean="0">
              <a:latin typeface="+mn-ea"/>
              <a:ea typeface="+mn-ea"/>
            </a:rPr>
          </a:br>
          <a:r>
            <a:rPr lang="zh-CN" altLang="en-US" sz="2800" b="1" dirty="0" smtClean="0">
              <a:solidFill>
                <a:schemeClr val="tx2"/>
              </a:solidFill>
              <a:latin typeface="+mn-ea"/>
              <a:ea typeface="+mn-ea"/>
            </a:rPr>
            <a:t>作  用：</a:t>
          </a:r>
          <a:r>
            <a:rPr lang="zh-CN" altLang="en-US" sz="2800" dirty="0" smtClean="0">
              <a:latin typeface="+mn-ea"/>
              <a:ea typeface="+mn-ea"/>
            </a:rPr>
            <a:t>业务的数据化还原，积蓄数据价值的势能。</a:t>
          </a:r>
          <a:endParaRPr lang="zh-CN" altLang="en-US" sz="2800" dirty="0">
            <a:latin typeface="+mn-ea"/>
            <a:ea typeface="+mn-ea"/>
          </a:endParaRPr>
        </a:p>
      </dgm:t>
    </dgm:pt>
    <dgm:pt modelId="{7C039111-BC55-4C66-8188-9818C3394B33}" type="parTrans" cxnId="{6195FB98-3FD8-4F7D-8E09-DB8395AB11C5}">
      <dgm:prSet/>
      <dgm:spPr/>
      <dgm:t>
        <a:bodyPr/>
        <a:lstStyle/>
        <a:p>
          <a:endParaRPr lang="zh-CN" altLang="en-US"/>
        </a:p>
      </dgm:t>
    </dgm:pt>
    <dgm:pt modelId="{2D671E75-F815-47F4-BBA6-8F87B2090D8C}" type="sibTrans" cxnId="{6195FB98-3FD8-4F7D-8E09-DB8395AB11C5}">
      <dgm:prSet/>
      <dgm:spPr/>
      <dgm:t>
        <a:bodyPr/>
        <a:lstStyle/>
        <a:p>
          <a:endParaRPr lang="zh-CN" altLang="en-US"/>
        </a:p>
      </dgm:t>
    </dgm:pt>
    <dgm:pt modelId="{7AD245B2-7129-4BFD-A1B1-C62C38FF3AF5}" type="pres">
      <dgm:prSet presAssocID="{6276604C-352B-4127-A15E-5B8AB83F1711}" presName="Name0" presStyleCnt="0">
        <dgm:presLayoutVars>
          <dgm:dir/>
          <dgm:animLvl val="lvl"/>
          <dgm:resizeHandles val="exact"/>
        </dgm:presLayoutVars>
      </dgm:prSet>
      <dgm:spPr/>
    </dgm:pt>
    <dgm:pt modelId="{CFF75E80-1571-473B-9A16-1B65D4DD7F35}" type="pres">
      <dgm:prSet presAssocID="{AF177752-9476-4038-8DE4-3E1F4C4A6DC7}" presName="Name8" presStyleCnt="0"/>
      <dgm:spPr/>
    </dgm:pt>
    <dgm:pt modelId="{3DDFC9AE-E5B9-4781-8955-7E17104485F9}" type="pres">
      <dgm:prSet presAssocID="{AF177752-9476-4038-8DE4-3E1F4C4A6DC7}" presName="level" presStyleLbl="node1" presStyleIdx="0" presStyleCnt="3">
        <dgm:presLayoutVars>
          <dgm:chMax val="1"/>
          <dgm:bulletEnabled val="1"/>
        </dgm:presLayoutVars>
      </dgm:prSet>
      <dgm:spPr/>
      <dgm:t>
        <a:bodyPr/>
        <a:lstStyle/>
        <a:p>
          <a:endParaRPr lang="zh-CN" altLang="en-US"/>
        </a:p>
      </dgm:t>
    </dgm:pt>
    <dgm:pt modelId="{1DD9B0C2-09E8-49F8-B54B-FEA51CAB33F3}" type="pres">
      <dgm:prSet presAssocID="{AF177752-9476-4038-8DE4-3E1F4C4A6DC7}" presName="levelTx" presStyleLbl="revTx" presStyleIdx="0" presStyleCnt="0">
        <dgm:presLayoutVars>
          <dgm:chMax val="1"/>
          <dgm:bulletEnabled val="1"/>
        </dgm:presLayoutVars>
      </dgm:prSet>
      <dgm:spPr/>
      <dgm:t>
        <a:bodyPr/>
        <a:lstStyle/>
        <a:p>
          <a:endParaRPr lang="zh-CN" altLang="en-US"/>
        </a:p>
      </dgm:t>
    </dgm:pt>
    <dgm:pt modelId="{5CE4D600-3B06-47F3-AA52-8775216540E5}" type="pres">
      <dgm:prSet presAssocID="{7AD46101-B4D5-4705-871F-31F4E9D0D051}" presName="Name8" presStyleCnt="0"/>
      <dgm:spPr/>
    </dgm:pt>
    <dgm:pt modelId="{174934CA-20C3-4B80-BBD6-951EE33970B0}" type="pres">
      <dgm:prSet presAssocID="{7AD46101-B4D5-4705-871F-31F4E9D0D051}" presName="level" presStyleLbl="node1" presStyleIdx="1" presStyleCnt="3">
        <dgm:presLayoutVars>
          <dgm:chMax val="1"/>
          <dgm:bulletEnabled val="1"/>
        </dgm:presLayoutVars>
      </dgm:prSet>
      <dgm:spPr/>
      <dgm:t>
        <a:bodyPr/>
        <a:lstStyle/>
        <a:p>
          <a:endParaRPr lang="zh-CN" altLang="en-US"/>
        </a:p>
      </dgm:t>
    </dgm:pt>
    <dgm:pt modelId="{A15A39D1-920C-42A8-8CDD-C58C2CF6D901}" type="pres">
      <dgm:prSet presAssocID="{7AD46101-B4D5-4705-871F-31F4E9D0D051}" presName="levelTx" presStyleLbl="revTx" presStyleIdx="0" presStyleCnt="0">
        <dgm:presLayoutVars>
          <dgm:chMax val="1"/>
          <dgm:bulletEnabled val="1"/>
        </dgm:presLayoutVars>
      </dgm:prSet>
      <dgm:spPr/>
      <dgm:t>
        <a:bodyPr/>
        <a:lstStyle/>
        <a:p>
          <a:endParaRPr lang="zh-CN" altLang="en-US"/>
        </a:p>
      </dgm:t>
    </dgm:pt>
    <dgm:pt modelId="{425D07A8-3775-4E9D-A3CA-55BFDEDFF99B}" type="pres">
      <dgm:prSet presAssocID="{14A18A4B-49C2-4024-9216-A25C83623E9E}" presName="Name8" presStyleCnt="0"/>
      <dgm:spPr/>
    </dgm:pt>
    <dgm:pt modelId="{9C515E3A-E2BC-4EA0-817F-8447E4BD9494}" type="pres">
      <dgm:prSet presAssocID="{14A18A4B-49C2-4024-9216-A25C83623E9E}" presName="level" presStyleLbl="node1" presStyleIdx="2" presStyleCnt="3">
        <dgm:presLayoutVars>
          <dgm:chMax val="1"/>
          <dgm:bulletEnabled val="1"/>
        </dgm:presLayoutVars>
      </dgm:prSet>
      <dgm:spPr/>
      <dgm:t>
        <a:bodyPr/>
        <a:lstStyle/>
        <a:p>
          <a:endParaRPr lang="zh-CN" altLang="en-US"/>
        </a:p>
      </dgm:t>
    </dgm:pt>
    <dgm:pt modelId="{D75E52FE-A5F8-4F01-84A6-EE110B38141E}" type="pres">
      <dgm:prSet presAssocID="{14A18A4B-49C2-4024-9216-A25C83623E9E}" presName="levelTx" presStyleLbl="revTx" presStyleIdx="0" presStyleCnt="0">
        <dgm:presLayoutVars>
          <dgm:chMax val="1"/>
          <dgm:bulletEnabled val="1"/>
        </dgm:presLayoutVars>
      </dgm:prSet>
      <dgm:spPr/>
      <dgm:t>
        <a:bodyPr/>
        <a:lstStyle/>
        <a:p>
          <a:endParaRPr lang="zh-CN" altLang="en-US"/>
        </a:p>
      </dgm:t>
    </dgm:pt>
  </dgm:ptLst>
  <dgm:cxnLst>
    <dgm:cxn modelId="{2D5B8922-2B4A-4398-9055-47E43F824CC8}" type="presOf" srcId="{AF177752-9476-4038-8DE4-3E1F4C4A6DC7}" destId="{1DD9B0C2-09E8-49F8-B54B-FEA51CAB33F3}" srcOrd="1" destOrd="0" presId="urn:microsoft.com/office/officeart/2005/8/layout/pyramid1#1"/>
    <dgm:cxn modelId="{6633456A-ECA8-4386-B8DB-463C38F3D547}" type="presOf" srcId="{7AD46101-B4D5-4705-871F-31F4E9D0D051}" destId="{174934CA-20C3-4B80-BBD6-951EE33970B0}" srcOrd="0" destOrd="0" presId="urn:microsoft.com/office/officeart/2005/8/layout/pyramid1#1"/>
    <dgm:cxn modelId="{6195FB98-3FD8-4F7D-8E09-DB8395AB11C5}" srcId="{6276604C-352B-4127-A15E-5B8AB83F1711}" destId="{14A18A4B-49C2-4024-9216-A25C83623E9E}" srcOrd="2" destOrd="0" parTransId="{7C039111-BC55-4C66-8188-9818C3394B33}" sibTransId="{2D671E75-F815-47F4-BBA6-8F87B2090D8C}"/>
    <dgm:cxn modelId="{CC96E7B3-AE7C-4FD9-A4C8-7C705D5FB09B}" type="presOf" srcId="{14A18A4B-49C2-4024-9216-A25C83623E9E}" destId="{D75E52FE-A5F8-4F01-84A6-EE110B38141E}" srcOrd="1" destOrd="0" presId="urn:microsoft.com/office/officeart/2005/8/layout/pyramid1#1"/>
    <dgm:cxn modelId="{785CACAE-0FE9-4BAC-A6A4-52FD731C8B9A}" type="presOf" srcId="{AF177752-9476-4038-8DE4-3E1F4C4A6DC7}" destId="{3DDFC9AE-E5B9-4781-8955-7E17104485F9}" srcOrd="0" destOrd="0" presId="urn:microsoft.com/office/officeart/2005/8/layout/pyramid1#1"/>
    <dgm:cxn modelId="{9F280318-0033-494A-BAA6-8C1FE0997160}" type="presOf" srcId="{6276604C-352B-4127-A15E-5B8AB83F1711}" destId="{7AD245B2-7129-4BFD-A1B1-C62C38FF3AF5}" srcOrd="0" destOrd="0" presId="urn:microsoft.com/office/officeart/2005/8/layout/pyramid1#1"/>
    <dgm:cxn modelId="{15AD7143-EB77-4941-80E0-14311D1ABB11}" type="presOf" srcId="{7AD46101-B4D5-4705-871F-31F4E9D0D051}" destId="{A15A39D1-920C-42A8-8CDD-C58C2CF6D901}" srcOrd="1" destOrd="0" presId="urn:microsoft.com/office/officeart/2005/8/layout/pyramid1#1"/>
    <dgm:cxn modelId="{B46C915F-E454-479F-BB2D-CA3AF2F74907}" type="presOf" srcId="{14A18A4B-49C2-4024-9216-A25C83623E9E}" destId="{9C515E3A-E2BC-4EA0-817F-8447E4BD9494}" srcOrd="0" destOrd="0" presId="urn:microsoft.com/office/officeart/2005/8/layout/pyramid1#1"/>
    <dgm:cxn modelId="{0A61D845-CC29-473D-9554-51CFD2D060E2}" srcId="{6276604C-352B-4127-A15E-5B8AB83F1711}" destId="{7AD46101-B4D5-4705-871F-31F4E9D0D051}" srcOrd="1" destOrd="0" parTransId="{C9475FB4-16D3-4663-84EE-3BFBB35F3B18}" sibTransId="{17E2E2AD-9EC1-45DE-AE3C-6292A9DAB41B}"/>
    <dgm:cxn modelId="{0A0E7BEB-6C24-4823-A73A-609D769BC8DA}" srcId="{6276604C-352B-4127-A15E-5B8AB83F1711}" destId="{AF177752-9476-4038-8DE4-3E1F4C4A6DC7}" srcOrd="0" destOrd="0" parTransId="{A3CF64E4-A8EB-4600-B73A-B200A02B431B}" sibTransId="{584D3E86-7241-49E1-AE9C-72735693DD04}"/>
    <dgm:cxn modelId="{2EF28EFE-CCB8-4C2D-92A1-51B4A9122B87}" type="presParOf" srcId="{7AD245B2-7129-4BFD-A1B1-C62C38FF3AF5}" destId="{CFF75E80-1571-473B-9A16-1B65D4DD7F35}" srcOrd="0" destOrd="0" presId="urn:microsoft.com/office/officeart/2005/8/layout/pyramid1#1"/>
    <dgm:cxn modelId="{60B4B184-D06D-4103-BC6A-903391DB57DD}" type="presParOf" srcId="{CFF75E80-1571-473B-9A16-1B65D4DD7F35}" destId="{3DDFC9AE-E5B9-4781-8955-7E17104485F9}" srcOrd="0" destOrd="0" presId="urn:microsoft.com/office/officeart/2005/8/layout/pyramid1#1"/>
    <dgm:cxn modelId="{EDFE396B-BDAA-4804-ABAF-A15F6E6F793C}" type="presParOf" srcId="{CFF75E80-1571-473B-9A16-1B65D4DD7F35}" destId="{1DD9B0C2-09E8-49F8-B54B-FEA51CAB33F3}" srcOrd="1" destOrd="0" presId="urn:microsoft.com/office/officeart/2005/8/layout/pyramid1#1"/>
    <dgm:cxn modelId="{5855A28D-0621-4F86-8ED4-90D585AFE39E}" type="presParOf" srcId="{7AD245B2-7129-4BFD-A1B1-C62C38FF3AF5}" destId="{5CE4D600-3B06-47F3-AA52-8775216540E5}" srcOrd="1" destOrd="0" presId="urn:microsoft.com/office/officeart/2005/8/layout/pyramid1#1"/>
    <dgm:cxn modelId="{14F6051B-E25B-4B38-8FC5-D9D12DDF997E}" type="presParOf" srcId="{5CE4D600-3B06-47F3-AA52-8775216540E5}" destId="{174934CA-20C3-4B80-BBD6-951EE33970B0}" srcOrd="0" destOrd="0" presId="urn:microsoft.com/office/officeart/2005/8/layout/pyramid1#1"/>
    <dgm:cxn modelId="{628CE0BB-7E7C-4FC9-802A-0CBA8AE0F61A}" type="presParOf" srcId="{5CE4D600-3B06-47F3-AA52-8775216540E5}" destId="{A15A39D1-920C-42A8-8CDD-C58C2CF6D901}" srcOrd="1" destOrd="0" presId="urn:microsoft.com/office/officeart/2005/8/layout/pyramid1#1"/>
    <dgm:cxn modelId="{72D587A9-44FE-435B-A5B8-B5A6479B97EC}" type="presParOf" srcId="{7AD245B2-7129-4BFD-A1B1-C62C38FF3AF5}" destId="{425D07A8-3775-4E9D-A3CA-55BFDEDFF99B}" srcOrd="2" destOrd="0" presId="urn:microsoft.com/office/officeart/2005/8/layout/pyramid1#1"/>
    <dgm:cxn modelId="{21A28700-ED78-4CD8-8568-2856849B4B05}" type="presParOf" srcId="{425D07A8-3775-4E9D-A3CA-55BFDEDFF99B}" destId="{9C515E3A-E2BC-4EA0-817F-8447E4BD9494}" srcOrd="0" destOrd="0" presId="urn:microsoft.com/office/officeart/2005/8/layout/pyramid1#1"/>
    <dgm:cxn modelId="{E1723C80-1A8D-4A03-B55C-DA22B1357287}" type="presParOf" srcId="{425D07A8-3775-4E9D-A3CA-55BFDEDFF99B}" destId="{D75E52FE-A5F8-4F01-84A6-EE110B38141E}" srcOrd="1" destOrd="0" presId="urn:microsoft.com/office/officeart/2005/8/layout/pyramid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13D17-8624-4DD1-8DB7-D4E084719BF6}">
      <dsp:nvSpPr>
        <dsp:cNvPr id="0" name=""/>
        <dsp:cNvSpPr/>
      </dsp:nvSpPr>
      <dsp:spPr>
        <a:xfrm>
          <a:off x="-6095068" y="-932559"/>
          <a:ext cx="7255578" cy="7255578"/>
        </a:xfrm>
        <a:prstGeom prst="blockArc">
          <a:avLst>
            <a:gd name="adj1" fmla="val 18900000"/>
            <a:gd name="adj2" fmla="val 2700000"/>
            <a:gd name="adj3" fmla="val 29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E0440-A635-473C-8FF7-E2A55979FA05}">
      <dsp:nvSpPr>
        <dsp:cNvPr id="0" name=""/>
        <dsp:cNvSpPr/>
      </dsp:nvSpPr>
      <dsp:spPr>
        <a:xfrm>
          <a:off x="607373" y="414418"/>
          <a:ext cx="10238759" cy="829268"/>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8232" tIns="43180" rIns="43180" bIns="43180" numCol="1" spcCol="1270" anchor="ctr" anchorCtr="0">
          <a:noAutofit/>
        </a:bodyPr>
        <a:lstStyle/>
        <a:p>
          <a:pPr lvl="0" algn="l" defTabSz="755650" rtl="0">
            <a:lnSpc>
              <a:spcPct val="90000"/>
            </a:lnSpc>
            <a:spcBef>
              <a:spcPct val="0"/>
            </a:spcBef>
            <a:spcAft>
              <a:spcPct val="35000"/>
            </a:spcAft>
          </a:pPr>
          <a:r>
            <a:rPr lang="zh-CN" sz="1700" b="0" i="0" kern="1200" dirty="0" smtClean="0"/>
            <a:t>分析师对于数据的使用场景更侧重于各类业务需求和专题分析的快速响应，更偏重于数据的应用。通常在数据体系化建设中处于下游，按数据模型层次划分来说</a:t>
          </a:r>
          <a:r>
            <a:rPr lang="zh-CN" altLang="en-US" sz="1700" b="0" i="0" kern="1200" dirty="0" smtClean="0"/>
            <a:t>处于</a:t>
          </a:r>
          <a:r>
            <a:rPr lang="en-US" sz="1700" b="0" i="0" kern="1200" dirty="0" smtClean="0"/>
            <a:t>DM(</a:t>
          </a:r>
          <a:r>
            <a:rPr lang="zh-CN" sz="1700" b="0" i="0" kern="1200" dirty="0" smtClean="0"/>
            <a:t>数据集市层</a:t>
          </a:r>
          <a:r>
            <a:rPr lang="en-US" sz="1700" b="0" i="0" kern="1200" dirty="0" smtClean="0"/>
            <a:t>)</a:t>
          </a:r>
          <a:r>
            <a:rPr lang="zh-CN" sz="1700" b="0" i="0" kern="1200" dirty="0" smtClean="0"/>
            <a:t>和</a:t>
          </a:r>
          <a:r>
            <a:rPr lang="en-US" sz="1700" b="0" i="0" kern="1200" dirty="0" smtClean="0"/>
            <a:t>APP(</a:t>
          </a:r>
          <a:r>
            <a:rPr lang="zh-CN" sz="1700" b="0" i="0" kern="1200" dirty="0" smtClean="0"/>
            <a:t>数据应用层</a:t>
          </a:r>
          <a:r>
            <a:rPr lang="en-US" sz="1700" b="0" i="0" kern="1200" dirty="0" smtClean="0"/>
            <a:t>)</a:t>
          </a:r>
          <a:r>
            <a:rPr lang="zh-CN" sz="1700" b="0" i="0" kern="1200" dirty="0" smtClean="0"/>
            <a:t>。</a:t>
          </a:r>
          <a:endParaRPr lang="zh-CN" altLang="en-US" sz="1700" kern="1200" dirty="0"/>
        </a:p>
      </dsp:txBody>
      <dsp:txXfrm>
        <a:off x="607373" y="414418"/>
        <a:ext cx="10238759" cy="829268"/>
      </dsp:txXfrm>
    </dsp:sp>
    <dsp:sp modelId="{7F093D1E-F123-42B9-B50B-60D597B61211}">
      <dsp:nvSpPr>
        <dsp:cNvPr id="0" name=""/>
        <dsp:cNvSpPr/>
      </dsp:nvSpPr>
      <dsp:spPr>
        <a:xfrm>
          <a:off x="89081" y="310760"/>
          <a:ext cx="1036585" cy="103658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82DC9C7-D342-4C85-948C-8A24C292C61B}">
      <dsp:nvSpPr>
        <dsp:cNvPr id="0" name=""/>
        <dsp:cNvSpPr/>
      </dsp:nvSpPr>
      <dsp:spPr>
        <a:xfrm>
          <a:off x="1082812" y="1658536"/>
          <a:ext cx="9763321" cy="829268"/>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8232"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t>分析师集市的核心是把业务分析场景结合基础数据，抽象为具体的各类指标，并沉淀为指标体系，实现数据的业务化应用。</a:t>
          </a:r>
          <a:endParaRPr lang="zh-CN" altLang="en-US" sz="1700" kern="1200" dirty="0"/>
        </a:p>
      </dsp:txBody>
      <dsp:txXfrm>
        <a:off x="1082812" y="1658536"/>
        <a:ext cx="9763321" cy="829268"/>
      </dsp:txXfrm>
    </dsp:sp>
    <dsp:sp modelId="{3E800521-D526-4F6F-A5FB-5D102D75F619}">
      <dsp:nvSpPr>
        <dsp:cNvPr id="0" name=""/>
        <dsp:cNvSpPr/>
      </dsp:nvSpPr>
      <dsp:spPr>
        <a:xfrm>
          <a:off x="564519" y="1554878"/>
          <a:ext cx="1036585" cy="103658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486AD081-B5A4-4C4D-B9F1-9761163420DC}">
      <dsp:nvSpPr>
        <dsp:cNvPr id="0" name=""/>
        <dsp:cNvSpPr/>
      </dsp:nvSpPr>
      <dsp:spPr>
        <a:xfrm>
          <a:off x="1082812" y="2902654"/>
          <a:ext cx="9763321" cy="829268"/>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8232"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t>对于</a:t>
          </a:r>
          <a:r>
            <a:rPr lang="en-US" altLang="zh-CN" sz="1700" kern="1200" dirty="0" smtClean="0"/>
            <a:t>DM</a:t>
          </a:r>
          <a:r>
            <a:rPr lang="zh-CN" altLang="en-US" sz="1700" kern="1200" dirty="0" smtClean="0"/>
            <a:t>数据集市层的建设，由基础数据提供数据支撑，并结合具体的分析场景沉淀为指标体系，落地成数据大宽表。</a:t>
          </a:r>
          <a:r>
            <a:rPr lang="en-US" altLang="zh-CN" sz="1700" kern="1200" dirty="0" smtClean="0"/>
            <a:t/>
          </a:r>
          <a:br>
            <a:rPr lang="en-US" altLang="zh-CN" sz="1700" kern="1200" dirty="0" smtClean="0"/>
          </a:br>
          <a:r>
            <a:rPr lang="en-US" altLang="zh-CN" sz="1700" kern="1200" dirty="0" err="1" smtClean="0"/>
            <a:t>decdm.dm_dri_driver_core_di</a:t>
          </a:r>
          <a:r>
            <a:rPr lang="en-US" altLang="zh-CN" sz="1700" kern="1200" dirty="0" smtClean="0"/>
            <a:t> </a:t>
          </a:r>
          <a:r>
            <a:rPr lang="zh-CN" altLang="zh-CN" sz="1700" kern="1200" dirty="0" smtClean="0"/>
            <a:t>司机核心</a:t>
          </a:r>
          <a:r>
            <a:rPr lang="zh-CN" altLang="en-US" sz="1700" kern="1200" dirty="0" smtClean="0"/>
            <a:t>汇总</a:t>
          </a:r>
          <a:r>
            <a:rPr lang="zh-CN" altLang="zh-CN" sz="1700" kern="1200" dirty="0" smtClean="0"/>
            <a:t>指标</a:t>
          </a:r>
          <a:endParaRPr lang="zh-CN" altLang="en-US" sz="1700" kern="1200" dirty="0"/>
        </a:p>
      </dsp:txBody>
      <dsp:txXfrm>
        <a:off x="1082812" y="2902654"/>
        <a:ext cx="9763321" cy="829268"/>
      </dsp:txXfrm>
    </dsp:sp>
    <dsp:sp modelId="{9C61E27A-0836-4D60-8F82-5B2069E446C0}">
      <dsp:nvSpPr>
        <dsp:cNvPr id="0" name=""/>
        <dsp:cNvSpPr/>
      </dsp:nvSpPr>
      <dsp:spPr>
        <a:xfrm>
          <a:off x="564519" y="2798996"/>
          <a:ext cx="1036585" cy="103658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C3C5C31-ECA4-45B0-B819-0713785173C7}">
      <dsp:nvSpPr>
        <dsp:cNvPr id="0" name=""/>
        <dsp:cNvSpPr/>
      </dsp:nvSpPr>
      <dsp:spPr>
        <a:xfrm>
          <a:off x="607373" y="4146773"/>
          <a:ext cx="10238759" cy="829268"/>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58232"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t>在</a:t>
          </a:r>
          <a:r>
            <a:rPr lang="en-US" altLang="zh-CN" sz="1700" kern="1200" dirty="0" smtClean="0"/>
            <a:t>DM</a:t>
          </a:r>
          <a:r>
            <a:rPr lang="zh-CN" altLang="en-US" sz="1700" kern="1200" dirty="0" smtClean="0"/>
            <a:t>数据集市层，要保证数据的一致性和唯一性，同一种数据不能有多个不同的数据出口，提高数据复用性，避免重复建设和冗余。</a:t>
          </a:r>
          <a:endParaRPr lang="zh-CN" altLang="en-US" sz="1700" kern="1200" dirty="0"/>
        </a:p>
      </dsp:txBody>
      <dsp:txXfrm>
        <a:off x="607373" y="4146773"/>
        <a:ext cx="10238759" cy="829268"/>
      </dsp:txXfrm>
    </dsp:sp>
    <dsp:sp modelId="{CF85B2AE-FB6F-486F-88EF-400C72F2D81B}">
      <dsp:nvSpPr>
        <dsp:cNvPr id="0" name=""/>
        <dsp:cNvSpPr/>
      </dsp:nvSpPr>
      <dsp:spPr>
        <a:xfrm>
          <a:off x="89081" y="4043114"/>
          <a:ext cx="1036585" cy="103658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D802F-614A-4A56-90B6-831A87132005}">
      <dsp:nvSpPr>
        <dsp:cNvPr id="0" name=""/>
        <dsp:cNvSpPr/>
      </dsp:nvSpPr>
      <dsp:spPr>
        <a:xfrm rot="5400000">
          <a:off x="5884999" y="-2351468"/>
          <a:ext cx="1065351" cy="6040164"/>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原子指标是基于某一业务事件行为下的度量，是业务定义中不可再拆分的指标，具有明确业务含义的名称。</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末次呼叫时间、完成订单数、订单支付金额等</a:t>
          </a:r>
          <a:endParaRPr lang="zh-CN" altLang="en-US" sz="1600" kern="1200" dirty="0"/>
        </a:p>
      </dsp:txBody>
      <dsp:txXfrm rot="-5400000">
        <a:off x="3397593" y="187944"/>
        <a:ext cx="5988158" cy="961339"/>
      </dsp:txXfrm>
    </dsp:sp>
    <dsp:sp modelId="{F591CE9F-2967-431A-95BF-310769B91D21}">
      <dsp:nvSpPr>
        <dsp:cNvPr id="0" name=""/>
        <dsp:cNvSpPr/>
      </dsp:nvSpPr>
      <dsp:spPr>
        <a:xfrm>
          <a:off x="0" y="2768"/>
          <a:ext cx="3397592" cy="133168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t>原子指标</a:t>
          </a:r>
          <a:endParaRPr lang="zh-CN" altLang="en-US" sz="5500" kern="1200" dirty="0"/>
        </a:p>
      </dsp:txBody>
      <dsp:txXfrm>
        <a:off x="65008" y="67776"/>
        <a:ext cx="3267576" cy="1201673"/>
      </dsp:txXfrm>
    </dsp:sp>
    <dsp:sp modelId="{784391F7-99A7-48F8-9066-D17165C2C1CA}">
      <dsp:nvSpPr>
        <dsp:cNvPr id="0" name=""/>
        <dsp:cNvSpPr/>
      </dsp:nvSpPr>
      <dsp:spPr>
        <a:xfrm rot="5400000">
          <a:off x="5884999" y="-953195"/>
          <a:ext cx="1065351" cy="6040164"/>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用来明确数据统计的时间范围或者时间点</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最近</a:t>
          </a:r>
          <a:r>
            <a:rPr lang="en-US" altLang="zh-CN" sz="1600" kern="1200" dirty="0" smtClean="0"/>
            <a:t>1</a:t>
          </a:r>
          <a:r>
            <a:rPr lang="zh-CN" altLang="en-US" sz="1600" kern="1200" dirty="0" smtClean="0"/>
            <a:t>天、最近</a:t>
          </a:r>
          <a:r>
            <a:rPr lang="en-US" altLang="zh-CN" sz="1600" kern="1200" dirty="0" smtClean="0"/>
            <a:t>7</a:t>
          </a:r>
          <a:r>
            <a:rPr lang="zh-CN" altLang="en-US" sz="1600" kern="1200" dirty="0" smtClean="0"/>
            <a:t>天、最近一个月、历史截止到当日等</a:t>
          </a:r>
          <a:endParaRPr lang="zh-CN" altLang="en-US" sz="1600" kern="1200" dirty="0"/>
        </a:p>
      </dsp:txBody>
      <dsp:txXfrm rot="-5400000">
        <a:off x="3397593" y="1586217"/>
        <a:ext cx="5988158" cy="961339"/>
      </dsp:txXfrm>
    </dsp:sp>
    <dsp:sp modelId="{ED8F07CE-2331-482B-A9F7-61D9FE59DFCA}">
      <dsp:nvSpPr>
        <dsp:cNvPr id="0" name=""/>
        <dsp:cNvSpPr/>
      </dsp:nvSpPr>
      <dsp:spPr>
        <a:xfrm>
          <a:off x="0" y="1401042"/>
          <a:ext cx="3397592" cy="133168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t>时间周期</a:t>
          </a:r>
          <a:endParaRPr lang="zh-CN" altLang="en-US" sz="5500" kern="1200" dirty="0"/>
        </a:p>
      </dsp:txBody>
      <dsp:txXfrm>
        <a:off x="65008" y="1466050"/>
        <a:ext cx="3267576" cy="1201673"/>
      </dsp:txXfrm>
    </dsp:sp>
    <dsp:sp modelId="{E0445623-AE64-4B1F-9D75-D1A3A4374F0E}">
      <dsp:nvSpPr>
        <dsp:cNvPr id="0" name=""/>
        <dsp:cNvSpPr/>
      </dsp:nvSpPr>
      <dsp:spPr>
        <a:xfrm rot="5400000">
          <a:off x="5884999" y="464957"/>
          <a:ext cx="1065351" cy="6040164"/>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具体业务场景的抽象表述</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如描述订单类型的是否机场单、是否拼车单、预约</a:t>
          </a:r>
          <a:r>
            <a:rPr lang="en-US" altLang="zh-CN" sz="1600" kern="1200" dirty="0" smtClean="0"/>
            <a:t>/</a:t>
          </a:r>
          <a:r>
            <a:rPr lang="zh-CN" altLang="en-US" sz="1600" kern="1200" dirty="0" smtClean="0"/>
            <a:t>实时单等</a:t>
          </a:r>
          <a:endParaRPr lang="zh-CN" altLang="en-US" sz="1600" kern="1200" dirty="0"/>
        </a:p>
      </dsp:txBody>
      <dsp:txXfrm rot="-5400000">
        <a:off x="3397593" y="3004369"/>
        <a:ext cx="5988158" cy="961339"/>
      </dsp:txXfrm>
    </dsp:sp>
    <dsp:sp modelId="{097C7B9F-BAC2-4084-942A-A1F06F31AFC1}">
      <dsp:nvSpPr>
        <dsp:cNvPr id="0" name=""/>
        <dsp:cNvSpPr/>
      </dsp:nvSpPr>
      <dsp:spPr>
        <a:xfrm>
          <a:off x="0" y="2799315"/>
          <a:ext cx="3397592" cy="133168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t>修饰词</a:t>
          </a:r>
          <a:endParaRPr lang="zh-CN" altLang="en-US" sz="5500" kern="1200" dirty="0"/>
        </a:p>
      </dsp:txBody>
      <dsp:txXfrm>
        <a:off x="65008" y="2864323"/>
        <a:ext cx="3267576" cy="1201673"/>
      </dsp:txXfrm>
    </dsp:sp>
    <dsp:sp modelId="{82F95442-F476-474B-AD53-D7C130D7B908}">
      <dsp:nvSpPr>
        <dsp:cNvPr id="0" name=""/>
        <dsp:cNvSpPr/>
      </dsp:nvSpPr>
      <dsp:spPr>
        <a:xfrm rot="5400000">
          <a:off x="5884999" y="1863230"/>
          <a:ext cx="1065351" cy="6040164"/>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accent1">
                  <a:lumMod val="10000"/>
                </a:schemeClr>
              </a:solidFill>
            </a:rPr>
            <a:t>派生指标</a:t>
          </a:r>
          <a:r>
            <a:rPr lang="en-US" altLang="zh-CN" sz="1600" kern="1200" dirty="0" smtClean="0">
              <a:solidFill>
                <a:schemeClr val="accent1">
                  <a:lumMod val="10000"/>
                </a:schemeClr>
              </a:solidFill>
            </a:rPr>
            <a:t>=</a:t>
          </a:r>
          <a:r>
            <a:rPr lang="zh-CN" altLang="en-US" sz="1600" kern="1200" dirty="0" smtClean="0">
              <a:solidFill>
                <a:schemeClr val="accent1">
                  <a:lumMod val="10000"/>
                </a:schemeClr>
              </a:solidFill>
            </a:rPr>
            <a:t>一个原子指标</a:t>
          </a:r>
          <a:r>
            <a:rPr lang="en-US" altLang="zh-CN" sz="1600" kern="1200" dirty="0" smtClean="0">
              <a:solidFill>
                <a:schemeClr val="accent1">
                  <a:lumMod val="10000"/>
                </a:schemeClr>
              </a:solidFill>
            </a:rPr>
            <a:t>+</a:t>
          </a:r>
          <a:r>
            <a:rPr lang="zh-CN" altLang="en-US" sz="1600" kern="1200" dirty="0" smtClean="0">
              <a:solidFill>
                <a:schemeClr val="accent1">
                  <a:lumMod val="10000"/>
                </a:schemeClr>
              </a:solidFill>
            </a:rPr>
            <a:t>多个修饰词</a:t>
          </a:r>
          <a:r>
            <a:rPr lang="en-US" altLang="zh-CN" sz="1600" kern="1200" dirty="0" smtClean="0">
              <a:solidFill>
                <a:schemeClr val="accent1">
                  <a:lumMod val="10000"/>
                </a:schemeClr>
              </a:solidFill>
            </a:rPr>
            <a:t>(</a:t>
          </a:r>
          <a:r>
            <a:rPr lang="zh-CN" altLang="en-US" sz="1600" kern="1200" dirty="0" smtClean="0">
              <a:solidFill>
                <a:schemeClr val="accent1">
                  <a:lumMod val="10000"/>
                </a:schemeClr>
              </a:solidFill>
            </a:rPr>
            <a:t>可选</a:t>
          </a:r>
          <a:r>
            <a:rPr lang="en-US" altLang="zh-CN" sz="1600" kern="1200" dirty="0" smtClean="0">
              <a:solidFill>
                <a:schemeClr val="accent1">
                  <a:lumMod val="10000"/>
                </a:schemeClr>
              </a:solidFill>
            </a:rPr>
            <a:t>)+</a:t>
          </a:r>
          <a:r>
            <a:rPr lang="zh-CN" altLang="en-US" sz="1600" kern="1200" dirty="0" smtClean="0">
              <a:solidFill>
                <a:schemeClr val="accent1">
                  <a:lumMod val="10000"/>
                </a:schemeClr>
              </a:solidFill>
            </a:rPr>
            <a:t>时间周期</a:t>
          </a:r>
          <a:endParaRPr lang="zh-CN" altLang="en-US" sz="1600" kern="1200" dirty="0">
            <a:solidFill>
              <a:schemeClr val="accent1">
                <a:lumMod val="10000"/>
              </a:schemeClr>
            </a:solidFill>
          </a:endParaRPr>
        </a:p>
        <a:p>
          <a:pPr marL="171450" lvl="1" indent="-171450" algn="l" defTabSz="711200">
            <a:lnSpc>
              <a:spcPct val="90000"/>
            </a:lnSpc>
            <a:spcBef>
              <a:spcPct val="0"/>
            </a:spcBef>
            <a:spcAft>
              <a:spcPct val="15000"/>
            </a:spcAft>
            <a:buChar char="••"/>
          </a:pPr>
          <a:r>
            <a:rPr lang="zh-CN" altLang="en-US" sz="1600" kern="1200" dirty="0" smtClean="0">
              <a:solidFill>
                <a:schemeClr val="accent1">
                  <a:lumMod val="10000"/>
                </a:schemeClr>
              </a:solidFill>
            </a:rPr>
            <a:t>是原子指标在具体业务场景下的展现</a:t>
          </a:r>
          <a:endParaRPr lang="zh-CN" altLang="en-US" sz="1600" kern="1200" dirty="0">
            <a:solidFill>
              <a:schemeClr val="accent1">
                <a:lumMod val="10000"/>
              </a:schemeClr>
            </a:solidFill>
          </a:endParaRPr>
        </a:p>
        <a:p>
          <a:pPr marL="171450" lvl="1" indent="-171450" algn="l" defTabSz="711200">
            <a:lnSpc>
              <a:spcPct val="90000"/>
            </a:lnSpc>
            <a:spcBef>
              <a:spcPct val="0"/>
            </a:spcBef>
            <a:spcAft>
              <a:spcPct val="15000"/>
            </a:spcAft>
            <a:buChar char="••"/>
          </a:pPr>
          <a:r>
            <a:rPr lang="zh-CN" altLang="en-US" sz="1600" kern="1200" dirty="0" smtClean="0">
              <a:solidFill>
                <a:schemeClr val="accent1">
                  <a:lumMod val="10000"/>
                </a:schemeClr>
              </a:solidFill>
            </a:rPr>
            <a:t>最近</a:t>
          </a:r>
          <a:r>
            <a:rPr lang="en-US" altLang="zh-CN" sz="1600" kern="1200" dirty="0" smtClean="0">
              <a:solidFill>
                <a:schemeClr val="accent1">
                  <a:lumMod val="10000"/>
                </a:schemeClr>
              </a:solidFill>
            </a:rPr>
            <a:t>1</a:t>
          </a:r>
          <a:r>
            <a:rPr lang="zh-CN" altLang="en-US" sz="1600" kern="1200" dirty="0" smtClean="0">
              <a:solidFill>
                <a:schemeClr val="accent1">
                  <a:lumMod val="10000"/>
                </a:schemeClr>
              </a:solidFill>
            </a:rPr>
            <a:t>天实时订单完单数、历史截止到当日机场单末次呼叫时间</a:t>
          </a:r>
          <a:endParaRPr lang="zh-CN" altLang="en-US" sz="1600" kern="1200" dirty="0">
            <a:solidFill>
              <a:schemeClr val="accent1">
                <a:lumMod val="10000"/>
              </a:schemeClr>
            </a:solidFill>
          </a:endParaRPr>
        </a:p>
      </dsp:txBody>
      <dsp:txXfrm rot="-5400000">
        <a:off x="3397593" y="4402642"/>
        <a:ext cx="5988158" cy="961339"/>
      </dsp:txXfrm>
    </dsp:sp>
    <dsp:sp modelId="{D36854A2-7FF5-4163-BD01-58F3DD9E30D1}">
      <dsp:nvSpPr>
        <dsp:cNvPr id="0" name=""/>
        <dsp:cNvSpPr/>
      </dsp:nvSpPr>
      <dsp:spPr>
        <a:xfrm>
          <a:off x="0" y="4197589"/>
          <a:ext cx="3397592" cy="133168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solidFill>
                <a:schemeClr val="accent1">
                  <a:lumMod val="10000"/>
                </a:schemeClr>
              </a:solidFill>
            </a:rPr>
            <a:t>派生指标</a:t>
          </a:r>
          <a:endParaRPr lang="zh-CN" altLang="en-US" sz="5500" kern="1200" dirty="0">
            <a:solidFill>
              <a:schemeClr val="accent1">
                <a:lumMod val="10000"/>
              </a:schemeClr>
            </a:solidFill>
          </a:endParaRPr>
        </a:p>
      </dsp:txBody>
      <dsp:txXfrm>
        <a:off x="65008" y="4262597"/>
        <a:ext cx="3267576" cy="1201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D802F-614A-4A56-90B6-831A87132005}">
      <dsp:nvSpPr>
        <dsp:cNvPr id="0" name=""/>
        <dsp:cNvSpPr/>
      </dsp:nvSpPr>
      <dsp:spPr>
        <a:xfrm rot="5400000">
          <a:off x="5895263" y="-2365069"/>
          <a:ext cx="1044822" cy="6040164"/>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命名规则</a:t>
          </a:r>
          <a:r>
            <a:rPr lang="en-US" altLang="zh-CN" sz="1800" kern="1200" dirty="0" smtClean="0"/>
            <a:t>:</a:t>
          </a:r>
          <a:r>
            <a:rPr lang="zh-CN" altLang="en-US" sz="1800" kern="1200" dirty="0" smtClean="0"/>
            <a:t>动作</a:t>
          </a:r>
          <a:r>
            <a:rPr lang="en-US" altLang="zh-CN" sz="1800" kern="1200" dirty="0" smtClean="0"/>
            <a:t>+</a:t>
          </a:r>
          <a:r>
            <a:rPr lang="zh-CN" altLang="en-US" sz="1800" kern="1200" dirty="0" smtClean="0"/>
            <a:t>度量</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乘客末次呼叫时间</a:t>
          </a:r>
          <a:r>
            <a:rPr lang="en-US" altLang="zh-CN" sz="1800" kern="1200" dirty="0" smtClean="0"/>
            <a:t>:</a:t>
          </a:r>
          <a:r>
            <a:rPr lang="en-US" altLang="zh-CN" sz="1800" kern="1200" dirty="0" err="1" smtClean="0"/>
            <a:t>last_call_time</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司机完成订单数</a:t>
          </a:r>
          <a:r>
            <a:rPr lang="en-US" altLang="zh-CN" sz="1800" kern="1200" dirty="0" smtClean="0"/>
            <a:t>:</a:t>
          </a:r>
          <a:r>
            <a:rPr lang="en-US" altLang="zh-CN" sz="1800" kern="1200" dirty="0" err="1" smtClean="0"/>
            <a:t>finish_ord_cnt</a:t>
          </a:r>
          <a:endParaRPr lang="zh-CN" altLang="en-US" sz="1800" kern="1200" dirty="0"/>
        </a:p>
      </dsp:txBody>
      <dsp:txXfrm rot="-5400000">
        <a:off x="3397592" y="183606"/>
        <a:ext cx="5989160" cy="942814"/>
      </dsp:txXfrm>
    </dsp:sp>
    <dsp:sp modelId="{F591CE9F-2967-431A-95BF-310769B91D21}">
      <dsp:nvSpPr>
        <dsp:cNvPr id="0" name=""/>
        <dsp:cNvSpPr/>
      </dsp:nvSpPr>
      <dsp:spPr>
        <a:xfrm>
          <a:off x="0" y="1998"/>
          <a:ext cx="3397592" cy="130602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t>原子指标</a:t>
          </a:r>
          <a:endParaRPr lang="zh-CN" altLang="en-US" sz="5500" kern="1200" dirty="0"/>
        </a:p>
      </dsp:txBody>
      <dsp:txXfrm>
        <a:off x="63755" y="65753"/>
        <a:ext cx="3270082" cy="1178517"/>
      </dsp:txXfrm>
    </dsp:sp>
    <dsp:sp modelId="{784391F7-99A7-48F8-9066-D17165C2C1CA}">
      <dsp:nvSpPr>
        <dsp:cNvPr id="0" name=""/>
        <dsp:cNvSpPr/>
      </dsp:nvSpPr>
      <dsp:spPr>
        <a:xfrm rot="5400000">
          <a:off x="5895263" y="-993740"/>
          <a:ext cx="1044822" cy="6040164"/>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历史截止到当日</a:t>
          </a:r>
          <a:r>
            <a:rPr lang="en-US" altLang="zh-CN" sz="1800" kern="1200" dirty="0" smtClean="0"/>
            <a:t>:td</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最近</a:t>
          </a:r>
          <a:r>
            <a:rPr lang="en-US" altLang="zh-CN" sz="1800" kern="1200" dirty="0" smtClean="0"/>
            <a:t>1</a:t>
          </a:r>
          <a:r>
            <a:rPr lang="zh-CN" altLang="en-US" sz="1800" kern="1200" dirty="0" smtClean="0"/>
            <a:t>天</a:t>
          </a:r>
          <a:r>
            <a:rPr lang="en-US" altLang="zh-CN" sz="1800" kern="1200" dirty="0" smtClean="0"/>
            <a:t>:1d</a:t>
          </a:r>
          <a:endParaRPr lang="zh-CN" altLang="en-US" sz="1800" kern="1200" dirty="0"/>
        </a:p>
      </dsp:txBody>
      <dsp:txXfrm rot="-5400000">
        <a:off x="3397592" y="1554935"/>
        <a:ext cx="5989160" cy="942814"/>
      </dsp:txXfrm>
    </dsp:sp>
    <dsp:sp modelId="{ED8F07CE-2331-482B-A9F7-61D9FE59DFCA}">
      <dsp:nvSpPr>
        <dsp:cNvPr id="0" name=""/>
        <dsp:cNvSpPr/>
      </dsp:nvSpPr>
      <dsp:spPr>
        <a:xfrm>
          <a:off x="0" y="1373327"/>
          <a:ext cx="3397592" cy="130602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t>时间周期</a:t>
          </a:r>
          <a:endParaRPr lang="zh-CN" altLang="en-US" sz="5500" kern="1200" dirty="0"/>
        </a:p>
      </dsp:txBody>
      <dsp:txXfrm>
        <a:off x="63755" y="1437082"/>
        <a:ext cx="3270082" cy="1178517"/>
      </dsp:txXfrm>
    </dsp:sp>
    <dsp:sp modelId="{E0445623-AE64-4B1F-9D75-D1A3A4374F0E}">
      <dsp:nvSpPr>
        <dsp:cNvPr id="0" name=""/>
        <dsp:cNvSpPr/>
      </dsp:nvSpPr>
      <dsp:spPr>
        <a:xfrm rot="5400000">
          <a:off x="5895263" y="397084"/>
          <a:ext cx="1044822" cy="6040164"/>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机场</a:t>
          </a:r>
          <a:r>
            <a:rPr lang="en-US" altLang="zh-CN" sz="1800" kern="1200" dirty="0" smtClean="0"/>
            <a:t>:airport/001</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实时订单</a:t>
          </a:r>
          <a:r>
            <a:rPr lang="en-US" altLang="zh-CN" sz="1800" kern="1200" dirty="0" smtClean="0"/>
            <a:t>:</a:t>
          </a:r>
          <a:r>
            <a:rPr lang="en-US" altLang="zh-CN" sz="1800" kern="1200" dirty="0" err="1" smtClean="0"/>
            <a:t>real_time</a:t>
          </a:r>
          <a:r>
            <a:rPr lang="en-US" altLang="zh-CN" sz="1800" kern="1200" dirty="0" smtClean="0"/>
            <a:t>/001</a:t>
          </a:r>
          <a:endParaRPr lang="zh-CN" altLang="en-US" sz="1800" kern="1200" dirty="0"/>
        </a:p>
      </dsp:txBody>
      <dsp:txXfrm rot="-5400000">
        <a:off x="3397592" y="2945759"/>
        <a:ext cx="5989160" cy="942814"/>
      </dsp:txXfrm>
    </dsp:sp>
    <dsp:sp modelId="{097C7B9F-BAC2-4084-942A-A1F06F31AFC1}">
      <dsp:nvSpPr>
        <dsp:cNvPr id="0" name=""/>
        <dsp:cNvSpPr/>
      </dsp:nvSpPr>
      <dsp:spPr>
        <a:xfrm>
          <a:off x="0" y="2744656"/>
          <a:ext cx="3397592" cy="130602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t>修饰词</a:t>
          </a:r>
          <a:endParaRPr lang="zh-CN" altLang="en-US" sz="5500" kern="1200" dirty="0"/>
        </a:p>
      </dsp:txBody>
      <dsp:txXfrm>
        <a:off x="63755" y="2808411"/>
        <a:ext cx="3270082" cy="1178517"/>
      </dsp:txXfrm>
    </dsp:sp>
    <dsp:sp modelId="{82F95442-F476-474B-AD53-D7C130D7B908}">
      <dsp:nvSpPr>
        <dsp:cNvPr id="0" name=""/>
        <dsp:cNvSpPr/>
      </dsp:nvSpPr>
      <dsp:spPr>
        <a:xfrm rot="5400000">
          <a:off x="5704376" y="1807882"/>
          <a:ext cx="1414062" cy="6034265"/>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accent1">
                  <a:lumMod val="10000"/>
                </a:schemeClr>
              </a:solidFill>
            </a:rPr>
            <a:t>历史截止到当日乘客在机场的末次呼叫时间</a:t>
          </a:r>
          <a:r>
            <a:rPr lang="en-US" altLang="zh-CN" sz="1800" kern="1200" dirty="0" smtClean="0">
              <a:solidFill>
                <a:schemeClr val="accent1">
                  <a:lumMod val="10000"/>
                </a:schemeClr>
              </a:solidFill>
            </a:rPr>
            <a:t>:</a:t>
          </a:r>
          <a:br>
            <a:rPr lang="en-US" altLang="zh-CN" sz="1800" kern="1200" dirty="0" smtClean="0">
              <a:solidFill>
                <a:schemeClr val="accent1">
                  <a:lumMod val="10000"/>
                </a:schemeClr>
              </a:solidFill>
            </a:rPr>
          </a:br>
          <a:r>
            <a:rPr lang="en-US" altLang="zh-CN" sz="1800" kern="1200" dirty="0" err="1" smtClean="0">
              <a:solidFill>
                <a:schemeClr val="accent1">
                  <a:lumMod val="10000"/>
                </a:schemeClr>
              </a:solidFill>
            </a:rPr>
            <a:t>last_call_time_td_airport</a:t>
          </a:r>
          <a:r>
            <a:rPr lang="en-US" altLang="zh-CN" sz="1800" kern="1200" dirty="0" smtClean="0">
              <a:solidFill>
                <a:schemeClr val="accent1">
                  <a:lumMod val="10000"/>
                </a:schemeClr>
              </a:solidFill>
            </a:rPr>
            <a:t>/last_call_time_td_001</a:t>
          </a:r>
          <a:endParaRPr lang="zh-CN" altLang="en-US" sz="1800" kern="1200" dirty="0">
            <a:solidFill>
              <a:schemeClr val="accent1">
                <a:lumMod val="10000"/>
              </a:schemeClr>
            </a:solidFill>
          </a:endParaRPr>
        </a:p>
        <a:p>
          <a:pPr marL="171450" lvl="1" indent="-171450" algn="l" defTabSz="800100">
            <a:lnSpc>
              <a:spcPct val="90000"/>
            </a:lnSpc>
            <a:spcBef>
              <a:spcPct val="0"/>
            </a:spcBef>
            <a:spcAft>
              <a:spcPct val="15000"/>
            </a:spcAft>
            <a:buChar char="••"/>
          </a:pPr>
          <a:r>
            <a:rPr lang="zh-CN" altLang="en-US" sz="1800" kern="1200" dirty="0" smtClean="0">
              <a:solidFill>
                <a:schemeClr val="accent1">
                  <a:lumMod val="10000"/>
                </a:schemeClr>
              </a:solidFill>
            </a:rPr>
            <a:t>最近</a:t>
          </a:r>
          <a:r>
            <a:rPr lang="en-US" altLang="zh-CN" sz="1800" kern="1200" dirty="0" smtClean="0">
              <a:solidFill>
                <a:schemeClr val="accent1">
                  <a:lumMod val="10000"/>
                </a:schemeClr>
              </a:solidFill>
            </a:rPr>
            <a:t>1</a:t>
          </a:r>
          <a:r>
            <a:rPr lang="zh-CN" altLang="en-US" sz="1800" kern="1200" dirty="0" smtClean="0">
              <a:solidFill>
                <a:schemeClr val="accent1">
                  <a:lumMod val="10000"/>
                </a:schemeClr>
              </a:solidFill>
            </a:rPr>
            <a:t>天司机实时订单完单数</a:t>
          </a:r>
          <a:r>
            <a:rPr lang="en-US" altLang="zh-CN" sz="1800" kern="1200" dirty="0" smtClean="0">
              <a:solidFill>
                <a:schemeClr val="accent1">
                  <a:lumMod val="10000"/>
                </a:schemeClr>
              </a:solidFill>
            </a:rPr>
            <a:t>:</a:t>
          </a:r>
          <a:br>
            <a:rPr lang="en-US" altLang="zh-CN" sz="1800" kern="1200" dirty="0" smtClean="0">
              <a:solidFill>
                <a:schemeClr val="accent1">
                  <a:lumMod val="10000"/>
                </a:schemeClr>
              </a:solidFill>
            </a:rPr>
          </a:br>
          <a:r>
            <a:rPr lang="en-US" altLang="zh-CN" sz="1800" kern="1200" dirty="0" smtClean="0">
              <a:solidFill>
                <a:schemeClr val="accent1">
                  <a:lumMod val="10000"/>
                </a:schemeClr>
              </a:solidFill>
            </a:rPr>
            <a:t>finish_ord_cnt_1d_real_time/finish_ord_cnt_1d_001</a:t>
          </a:r>
          <a:endParaRPr lang="zh-CN" altLang="en-US" sz="1800" kern="1200" dirty="0">
            <a:solidFill>
              <a:schemeClr val="accent1">
                <a:lumMod val="10000"/>
              </a:schemeClr>
            </a:solidFill>
          </a:endParaRPr>
        </a:p>
      </dsp:txBody>
      <dsp:txXfrm rot="-5400000">
        <a:off x="3394275" y="4187013"/>
        <a:ext cx="5965236" cy="1276004"/>
      </dsp:txXfrm>
    </dsp:sp>
    <dsp:sp modelId="{D36854A2-7FF5-4163-BD01-58F3DD9E30D1}">
      <dsp:nvSpPr>
        <dsp:cNvPr id="0" name=""/>
        <dsp:cNvSpPr/>
      </dsp:nvSpPr>
      <dsp:spPr>
        <a:xfrm>
          <a:off x="0" y="4170003"/>
          <a:ext cx="3394274" cy="130602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zh-CN" altLang="en-US" sz="5500" kern="1200" dirty="0" smtClean="0">
              <a:solidFill>
                <a:schemeClr val="accent1">
                  <a:lumMod val="10000"/>
                </a:schemeClr>
              </a:solidFill>
            </a:rPr>
            <a:t>派生指标</a:t>
          </a:r>
          <a:endParaRPr lang="zh-CN" altLang="en-US" sz="5500" kern="1200" dirty="0">
            <a:solidFill>
              <a:schemeClr val="accent1">
                <a:lumMod val="10000"/>
              </a:schemeClr>
            </a:solidFill>
          </a:endParaRPr>
        </a:p>
      </dsp:txBody>
      <dsp:txXfrm>
        <a:off x="63755" y="4233758"/>
        <a:ext cx="3266764" cy="11785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EFF1B-D9C6-4A39-A95B-6DD418F771D9}">
      <dsp:nvSpPr>
        <dsp:cNvPr id="0" name=""/>
        <dsp:cNvSpPr/>
      </dsp:nvSpPr>
      <dsp:spPr>
        <a:xfrm>
          <a:off x="0" y="0"/>
          <a:ext cx="9766190" cy="5812225"/>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4510932" numCol="1" spcCol="1270" anchor="t" anchorCtr="0">
          <a:noAutofit/>
        </a:bodyPr>
        <a:lstStyle/>
        <a:p>
          <a:pPr lvl="0" algn="l" defTabSz="2444750">
            <a:lnSpc>
              <a:spcPct val="90000"/>
            </a:lnSpc>
            <a:spcBef>
              <a:spcPct val="0"/>
            </a:spcBef>
            <a:spcAft>
              <a:spcPct val="35000"/>
            </a:spcAft>
          </a:pPr>
          <a:r>
            <a:rPr lang="zh-CN" altLang="en-US" sz="5500" kern="1200" dirty="0" smtClean="0"/>
            <a:t>体：数据内容体系</a:t>
          </a:r>
          <a:endParaRPr lang="zh-CN" altLang="en-US" sz="5500" kern="1200" dirty="0"/>
        </a:p>
      </dsp:txBody>
      <dsp:txXfrm>
        <a:off x="144699" y="144699"/>
        <a:ext cx="9476792" cy="5522827"/>
      </dsp:txXfrm>
    </dsp:sp>
    <dsp:sp modelId="{447A4CCB-2F0C-4FB3-8D88-18D93D8B9888}">
      <dsp:nvSpPr>
        <dsp:cNvPr id="0" name=""/>
        <dsp:cNvSpPr/>
      </dsp:nvSpPr>
      <dsp:spPr>
        <a:xfrm>
          <a:off x="244154" y="1453056"/>
          <a:ext cx="1464928" cy="199653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zh-CN" altLang="en-US" sz="4100" b="1" kern="1200" dirty="0" smtClean="0"/>
            <a:t>模型分层</a:t>
          </a:r>
          <a:endParaRPr lang="zh-CN" altLang="en-US" sz="4100" b="1" kern="1200" dirty="0"/>
        </a:p>
      </dsp:txBody>
      <dsp:txXfrm>
        <a:off x="289206" y="1498108"/>
        <a:ext cx="1374824" cy="1906429"/>
      </dsp:txXfrm>
    </dsp:sp>
    <dsp:sp modelId="{F165F60B-BE08-4215-AD08-6627E9CCAE47}">
      <dsp:nvSpPr>
        <dsp:cNvPr id="0" name=""/>
        <dsp:cNvSpPr/>
      </dsp:nvSpPr>
      <dsp:spPr>
        <a:xfrm>
          <a:off x="244154" y="3521476"/>
          <a:ext cx="1464928" cy="199653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zh-CN" altLang="en-US" sz="4100" b="1" kern="1200" dirty="0" smtClean="0"/>
            <a:t>数据分域</a:t>
          </a:r>
          <a:endParaRPr lang="zh-CN" altLang="en-US" sz="4100" b="1" kern="1200" dirty="0"/>
        </a:p>
      </dsp:txBody>
      <dsp:txXfrm>
        <a:off x="289206" y="3566528"/>
        <a:ext cx="1374824" cy="1906429"/>
      </dsp:txXfrm>
    </dsp:sp>
    <dsp:sp modelId="{1061AE6F-4200-4F23-A204-56A7E5D902CC}">
      <dsp:nvSpPr>
        <dsp:cNvPr id="0" name=""/>
        <dsp:cNvSpPr/>
      </dsp:nvSpPr>
      <dsp:spPr>
        <a:xfrm>
          <a:off x="1953238" y="1453056"/>
          <a:ext cx="7568797" cy="4068557"/>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583534" numCol="1" spcCol="1270" anchor="t" anchorCtr="0">
          <a:noAutofit/>
        </a:bodyPr>
        <a:lstStyle/>
        <a:p>
          <a:pPr lvl="0" algn="l" defTabSz="2444750">
            <a:lnSpc>
              <a:spcPct val="90000"/>
            </a:lnSpc>
            <a:spcBef>
              <a:spcPct val="0"/>
            </a:spcBef>
            <a:spcAft>
              <a:spcPct val="35000"/>
            </a:spcAft>
          </a:pPr>
          <a:endParaRPr lang="zh-CN" altLang="en-US" sz="5500" b="1" kern="1200" dirty="0"/>
        </a:p>
      </dsp:txBody>
      <dsp:txXfrm>
        <a:off x="2078360" y="1578178"/>
        <a:ext cx="7318553" cy="38183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EFF1B-D9C6-4A39-A95B-6DD418F771D9}">
      <dsp:nvSpPr>
        <dsp:cNvPr id="0" name=""/>
        <dsp:cNvSpPr/>
      </dsp:nvSpPr>
      <dsp:spPr>
        <a:xfrm>
          <a:off x="0" y="0"/>
          <a:ext cx="7714974" cy="4415552"/>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3426959" numCol="1" spcCol="1270" anchor="t" anchorCtr="0">
          <a:noAutofit/>
        </a:bodyPr>
        <a:lstStyle/>
        <a:p>
          <a:pPr lvl="0" algn="l" defTabSz="1600200">
            <a:lnSpc>
              <a:spcPct val="90000"/>
            </a:lnSpc>
            <a:spcBef>
              <a:spcPct val="0"/>
            </a:spcBef>
            <a:spcAft>
              <a:spcPct val="35000"/>
            </a:spcAft>
          </a:pPr>
          <a:r>
            <a:rPr lang="zh-CN" altLang="en-US" sz="3600" b="1" kern="1200" dirty="0" smtClean="0"/>
            <a:t>面：业务主题域</a:t>
          </a:r>
          <a:endParaRPr lang="zh-CN" altLang="en-US" sz="3600" b="1" kern="1200" dirty="0"/>
        </a:p>
      </dsp:txBody>
      <dsp:txXfrm>
        <a:off x="109928" y="109928"/>
        <a:ext cx="7495118" cy="4195696"/>
      </dsp:txXfrm>
    </dsp:sp>
    <dsp:sp modelId="{447A4CCB-2F0C-4FB3-8D88-18D93D8B9888}">
      <dsp:nvSpPr>
        <dsp:cNvPr id="0" name=""/>
        <dsp:cNvSpPr/>
      </dsp:nvSpPr>
      <dsp:spPr>
        <a:xfrm>
          <a:off x="192874" y="1103888"/>
          <a:ext cx="1157246" cy="1516767"/>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b="1" kern="1200" dirty="0" smtClean="0"/>
            <a:t>订单域</a:t>
          </a:r>
          <a:endParaRPr lang="zh-CN" altLang="en-US" sz="2300" b="1" kern="1200" dirty="0"/>
        </a:p>
      </dsp:txBody>
      <dsp:txXfrm>
        <a:off x="228463" y="1139477"/>
        <a:ext cx="1086068" cy="1445589"/>
      </dsp:txXfrm>
    </dsp:sp>
    <dsp:sp modelId="{F165F60B-BE08-4215-AD08-6627E9CCAE47}">
      <dsp:nvSpPr>
        <dsp:cNvPr id="0" name=""/>
        <dsp:cNvSpPr/>
      </dsp:nvSpPr>
      <dsp:spPr>
        <a:xfrm>
          <a:off x="192874" y="2677444"/>
          <a:ext cx="1157246" cy="1516767"/>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b="1" kern="1200" dirty="0" smtClean="0"/>
            <a:t>乘客域</a:t>
          </a:r>
          <a:endParaRPr lang="zh-CN" altLang="en-US" sz="2300" b="1" kern="1200" dirty="0"/>
        </a:p>
      </dsp:txBody>
      <dsp:txXfrm>
        <a:off x="228463" y="2713033"/>
        <a:ext cx="1086068" cy="1445589"/>
      </dsp:txXfrm>
    </dsp:sp>
    <dsp:sp modelId="{1061AE6F-4200-4F23-A204-56A7E5D902CC}">
      <dsp:nvSpPr>
        <dsp:cNvPr id="0" name=""/>
        <dsp:cNvSpPr/>
      </dsp:nvSpPr>
      <dsp:spPr>
        <a:xfrm>
          <a:off x="1542994" y="1103888"/>
          <a:ext cx="5979104" cy="3090886"/>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962713" numCol="1" spcCol="1270" anchor="t" anchorCtr="0">
          <a:noAutofit/>
        </a:bodyPr>
        <a:lstStyle/>
        <a:p>
          <a:pPr lvl="0" algn="l" defTabSz="1600200">
            <a:lnSpc>
              <a:spcPct val="90000"/>
            </a:lnSpc>
            <a:spcBef>
              <a:spcPct val="0"/>
            </a:spcBef>
            <a:spcAft>
              <a:spcPct val="35000"/>
            </a:spcAft>
          </a:pPr>
          <a:r>
            <a:rPr lang="zh-CN" altLang="en-US" sz="3600" b="1" kern="1200" dirty="0" smtClean="0"/>
            <a:t>线：业务过程</a:t>
          </a:r>
          <a:r>
            <a:rPr lang="en-US" altLang="zh-CN" sz="3600" b="1" kern="1200" dirty="0" smtClean="0"/>
            <a:t>/</a:t>
          </a:r>
          <a:r>
            <a:rPr lang="zh-CN" altLang="en-US" sz="3600" b="1" kern="1200" dirty="0" smtClean="0"/>
            <a:t>事件</a:t>
          </a:r>
          <a:endParaRPr lang="zh-CN" altLang="en-US" sz="3600" b="1" kern="1200" dirty="0"/>
        </a:p>
      </dsp:txBody>
      <dsp:txXfrm>
        <a:off x="1638049" y="1198943"/>
        <a:ext cx="5788994" cy="2900776"/>
      </dsp:txXfrm>
    </dsp:sp>
    <dsp:sp modelId="{D54D20A4-C88E-421E-919F-D3EF385D6FB4}">
      <dsp:nvSpPr>
        <dsp:cNvPr id="0" name=""/>
        <dsp:cNvSpPr/>
      </dsp:nvSpPr>
      <dsp:spPr>
        <a:xfrm>
          <a:off x="1692472" y="2185698"/>
          <a:ext cx="1195820" cy="859992"/>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b="1" kern="1200" dirty="0" smtClean="0"/>
            <a:t>呼单</a:t>
          </a:r>
          <a:endParaRPr lang="zh-CN" altLang="en-US" sz="2300" b="1" kern="1200" dirty="0"/>
        </a:p>
      </dsp:txBody>
      <dsp:txXfrm>
        <a:off x="1718920" y="2212146"/>
        <a:ext cx="1142924" cy="807096"/>
      </dsp:txXfrm>
    </dsp:sp>
    <dsp:sp modelId="{45FB1C59-8AAA-4C65-AB82-2BD1AF8A8F05}">
      <dsp:nvSpPr>
        <dsp:cNvPr id="0" name=""/>
        <dsp:cNvSpPr/>
      </dsp:nvSpPr>
      <dsp:spPr>
        <a:xfrm>
          <a:off x="1692472" y="3101688"/>
          <a:ext cx="1195820" cy="859992"/>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b="1" kern="1200" dirty="0" smtClean="0"/>
            <a:t>完单</a:t>
          </a:r>
          <a:endParaRPr lang="zh-CN" altLang="en-US" sz="2300" b="1" kern="1200" dirty="0"/>
        </a:p>
      </dsp:txBody>
      <dsp:txXfrm>
        <a:off x="1718920" y="3128136"/>
        <a:ext cx="1142924" cy="807096"/>
      </dsp:txXfrm>
    </dsp:sp>
    <dsp:sp modelId="{1FFF4C5C-8BCB-4E12-83B7-229CD924A97C}">
      <dsp:nvSpPr>
        <dsp:cNvPr id="0" name=""/>
        <dsp:cNvSpPr/>
      </dsp:nvSpPr>
      <dsp:spPr>
        <a:xfrm>
          <a:off x="3047414" y="2207776"/>
          <a:ext cx="4281810" cy="1766220"/>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996934" numCol="1" spcCol="1270" anchor="t" anchorCtr="0">
          <a:noAutofit/>
        </a:bodyPr>
        <a:lstStyle/>
        <a:p>
          <a:pPr lvl="0" algn="l" defTabSz="1600200">
            <a:lnSpc>
              <a:spcPct val="90000"/>
            </a:lnSpc>
            <a:spcBef>
              <a:spcPct val="0"/>
            </a:spcBef>
            <a:spcAft>
              <a:spcPct val="35000"/>
            </a:spcAft>
          </a:pPr>
          <a:r>
            <a:rPr lang="zh-CN" altLang="en-US" sz="3600" b="1" kern="1200" dirty="0" smtClean="0"/>
            <a:t>点：指标</a:t>
          </a:r>
          <a:endParaRPr lang="zh-CN" altLang="en-US" sz="3600" b="1" kern="1200" dirty="0"/>
        </a:p>
      </dsp:txBody>
      <dsp:txXfrm>
        <a:off x="3101731" y="2262093"/>
        <a:ext cx="4173176" cy="1657586"/>
      </dsp:txXfrm>
    </dsp:sp>
    <dsp:sp modelId="{39FAD4A6-B858-494E-81A8-BC3FE6771F88}">
      <dsp:nvSpPr>
        <dsp:cNvPr id="0" name=""/>
        <dsp:cNvSpPr/>
      </dsp:nvSpPr>
      <dsp:spPr>
        <a:xfrm>
          <a:off x="3154459" y="3002575"/>
          <a:ext cx="2004067" cy="79479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b="1" kern="1200" dirty="0" smtClean="0"/>
            <a:t>完成订单数</a:t>
          </a:r>
          <a:endParaRPr lang="zh-CN" altLang="en-US" sz="2300" b="1" kern="1200" dirty="0"/>
        </a:p>
      </dsp:txBody>
      <dsp:txXfrm>
        <a:off x="3178902" y="3027018"/>
        <a:ext cx="1955181" cy="745913"/>
      </dsp:txXfrm>
    </dsp:sp>
    <dsp:sp modelId="{C14685C1-5338-464A-B043-BD616827CF15}">
      <dsp:nvSpPr>
        <dsp:cNvPr id="0" name=""/>
        <dsp:cNvSpPr/>
      </dsp:nvSpPr>
      <dsp:spPr>
        <a:xfrm>
          <a:off x="5215541" y="3002575"/>
          <a:ext cx="2004067" cy="79479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b="1" kern="1200" dirty="0" smtClean="0"/>
            <a:t>完成订单金额</a:t>
          </a:r>
          <a:endParaRPr lang="zh-CN" altLang="en-US" sz="2300" b="1" kern="1200" dirty="0"/>
        </a:p>
      </dsp:txBody>
      <dsp:txXfrm>
        <a:off x="5239984" y="3027018"/>
        <a:ext cx="1955181" cy="7459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FC9AE-E5B9-4781-8955-7E17104485F9}">
      <dsp:nvSpPr>
        <dsp:cNvPr id="0" name=""/>
        <dsp:cNvSpPr/>
      </dsp:nvSpPr>
      <dsp:spPr>
        <a:xfrm>
          <a:off x="2709333" y="0"/>
          <a:ext cx="2709333" cy="1806222"/>
        </a:xfrm>
        <a:prstGeom prst="trapezoid">
          <a:avLst>
            <a:gd name="adj" fmla="val 75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tx2"/>
              </a:solidFill>
            </a:rPr>
            <a:t>第三极：</a:t>
          </a:r>
          <a:r>
            <a:rPr lang="zh-CN" altLang="en-US" sz="2000" b="1" kern="1200" dirty="0" smtClean="0"/>
            <a:t>数据产品</a:t>
          </a:r>
          <a:r>
            <a:rPr lang="en-US" altLang="zh-CN" sz="2000" kern="1200" dirty="0" smtClean="0"/>
            <a:t/>
          </a:r>
          <a:br>
            <a:rPr lang="en-US" altLang="zh-CN" sz="2000" kern="1200" dirty="0" smtClean="0"/>
          </a:br>
          <a:r>
            <a:rPr lang="zh-CN" altLang="en-US" sz="2000" b="1" kern="1200" dirty="0" smtClean="0">
              <a:solidFill>
                <a:schemeClr val="tx2"/>
              </a:solidFill>
            </a:rPr>
            <a:t>作     用：</a:t>
          </a:r>
          <a:r>
            <a:rPr lang="zh-CN" altLang="en-US" sz="2000" b="0" kern="1200" dirty="0" smtClean="0">
              <a:solidFill>
                <a:schemeClr val="tx1"/>
              </a:solidFill>
            </a:rPr>
            <a:t>达到</a:t>
          </a:r>
          <a:r>
            <a:rPr lang="zh-CN" altLang="en-US" sz="2000" kern="1200" dirty="0" smtClean="0"/>
            <a:t>数据驱动业务的目标，</a:t>
          </a:r>
          <a:r>
            <a:rPr lang="zh-CN" altLang="en-US" sz="2000" b="0" kern="1200" dirty="0" smtClean="0">
              <a:solidFill>
                <a:schemeClr val="tx1"/>
              </a:solidFill>
            </a:rPr>
            <a:t>完成</a:t>
          </a:r>
          <a:r>
            <a:rPr lang="zh-CN" altLang="en-US" sz="2000" kern="1200" dirty="0" smtClean="0"/>
            <a:t>数据内容的价值变现。</a:t>
          </a:r>
          <a:endParaRPr lang="zh-CN" altLang="en-US" sz="2000" kern="1200" dirty="0"/>
        </a:p>
      </dsp:txBody>
      <dsp:txXfrm>
        <a:off x="2709333" y="0"/>
        <a:ext cx="2709333" cy="1806222"/>
      </dsp:txXfrm>
    </dsp:sp>
    <dsp:sp modelId="{174934CA-20C3-4B80-BBD6-951EE33970B0}">
      <dsp:nvSpPr>
        <dsp:cNvPr id="0" name=""/>
        <dsp:cNvSpPr/>
      </dsp:nvSpPr>
      <dsp:spPr>
        <a:xfrm>
          <a:off x="1354666" y="1806222"/>
          <a:ext cx="5418666" cy="1806222"/>
        </a:xfrm>
        <a:prstGeom prst="trapezoid">
          <a:avLst>
            <a:gd name="adj" fmla="val 75000"/>
          </a:avLst>
        </a:prstGeom>
        <a:solidFill>
          <a:schemeClr val="accent4">
            <a:hueOff val="5212529"/>
            <a:satOff val="35454"/>
            <a:lumOff val="-10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tx2"/>
              </a:solidFill>
              <a:latin typeface="+mn-ea"/>
              <a:ea typeface="+mn-ea"/>
            </a:rPr>
            <a:t>第二级：</a:t>
          </a:r>
          <a:r>
            <a:rPr lang="zh-CN" altLang="en-US" sz="2400" b="1" kern="1200" dirty="0" smtClean="0">
              <a:latin typeface="+mn-ea"/>
              <a:ea typeface="+mn-ea"/>
            </a:rPr>
            <a:t>指标体系</a:t>
          </a:r>
          <a:r>
            <a:rPr lang="en-US" altLang="zh-CN" sz="2400" kern="1200" dirty="0" smtClean="0">
              <a:latin typeface="+mn-ea"/>
              <a:ea typeface="+mn-ea"/>
            </a:rPr>
            <a:t/>
          </a:r>
          <a:br>
            <a:rPr lang="en-US" altLang="zh-CN" sz="2400" kern="1200" dirty="0" smtClean="0">
              <a:latin typeface="+mn-ea"/>
              <a:ea typeface="+mn-ea"/>
            </a:rPr>
          </a:br>
          <a:r>
            <a:rPr lang="zh-CN" altLang="en-US" sz="2400" b="1" kern="1200" dirty="0" smtClean="0">
              <a:solidFill>
                <a:schemeClr val="tx2"/>
              </a:solidFill>
              <a:latin typeface="+mn-ea"/>
              <a:ea typeface="+mn-ea"/>
            </a:rPr>
            <a:t>作  用：</a:t>
          </a:r>
          <a:r>
            <a:rPr lang="zh-CN" altLang="en-US" sz="2400" kern="1200" dirty="0" smtClean="0">
              <a:latin typeface="+mn-ea"/>
              <a:ea typeface="+mn-ea"/>
            </a:rPr>
            <a:t>数据的业务化应用，实现业务场景的沉淀。</a:t>
          </a:r>
          <a:endParaRPr lang="zh-CN" altLang="en-US" sz="2400" kern="1200" dirty="0">
            <a:latin typeface="+mn-ea"/>
            <a:ea typeface="+mn-ea"/>
          </a:endParaRPr>
        </a:p>
      </dsp:txBody>
      <dsp:txXfrm>
        <a:off x="2302933" y="1806222"/>
        <a:ext cx="3522133" cy="1806222"/>
      </dsp:txXfrm>
    </dsp:sp>
    <dsp:sp modelId="{9C515E3A-E2BC-4EA0-817F-8447E4BD9494}">
      <dsp:nvSpPr>
        <dsp:cNvPr id="0" name=""/>
        <dsp:cNvSpPr/>
      </dsp:nvSpPr>
      <dsp:spPr>
        <a:xfrm>
          <a:off x="0" y="3612444"/>
          <a:ext cx="8128000" cy="1806222"/>
        </a:xfrm>
        <a:prstGeom prst="trapezoid">
          <a:avLst>
            <a:gd name="adj" fmla="val 75000"/>
          </a:avLst>
        </a:prstGeom>
        <a:solidFill>
          <a:schemeClr val="accent4">
            <a:hueOff val="10425058"/>
            <a:satOff val="70908"/>
            <a:lumOff val="-2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l" defTabSz="1244600">
            <a:lnSpc>
              <a:spcPct val="90000"/>
            </a:lnSpc>
            <a:spcBef>
              <a:spcPct val="0"/>
            </a:spcBef>
            <a:spcAft>
              <a:spcPct val="35000"/>
            </a:spcAft>
          </a:pPr>
          <a:r>
            <a:rPr lang="zh-CN" altLang="en-US" sz="2800" b="1" kern="1200" dirty="0" smtClean="0">
              <a:solidFill>
                <a:schemeClr val="tx2"/>
              </a:solidFill>
              <a:latin typeface="+mn-ea"/>
              <a:ea typeface="+mn-ea"/>
            </a:rPr>
            <a:t>第一级：</a:t>
          </a:r>
          <a:r>
            <a:rPr lang="zh-CN" altLang="en-US" sz="2800" b="1" kern="1200" dirty="0" smtClean="0">
              <a:latin typeface="+mn-ea"/>
              <a:ea typeface="+mn-ea"/>
            </a:rPr>
            <a:t>基础数据</a:t>
          </a:r>
          <a:r>
            <a:rPr lang="en-US" altLang="zh-CN" sz="2800" kern="1200" dirty="0" smtClean="0">
              <a:latin typeface="+mn-ea"/>
              <a:ea typeface="+mn-ea"/>
            </a:rPr>
            <a:t/>
          </a:r>
          <a:br>
            <a:rPr lang="en-US" altLang="zh-CN" sz="2800" kern="1200" dirty="0" smtClean="0">
              <a:latin typeface="+mn-ea"/>
              <a:ea typeface="+mn-ea"/>
            </a:rPr>
          </a:br>
          <a:r>
            <a:rPr lang="zh-CN" altLang="en-US" sz="2800" b="1" kern="1200" dirty="0" smtClean="0">
              <a:solidFill>
                <a:schemeClr val="tx2"/>
              </a:solidFill>
              <a:latin typeface="+mn-ea"/>
              <a:ea typeface="+mn-ea"/>
            </a:rPr>
            <a:t>作  用：</a:t>
          </a:r>
          <a:r>
            <a:rPr lang="zh-CN" altLang="en-US" sz="2800" kern="1200" dirty="0" smtClean="0">
              <a:latin typeface="+mn-ea"/>
              <a:ea typeface="+mn-ea"/>
            </a:rPr>
            <a:t>业务的数据化还原，积蓄数据价值的势能。</a:t>
          </a:r>
          <a:endParaRPr lang="zh-CN" altLang="en-US" sz="2800" kern="1200" dirty="0">
            <a:latin typeface="+mn-ea"/>
            <a:ea typeface="+mn-ea"/>
          </a:endParaRPr>
        </a:p>
      </dsp:txBody>
      <dsp:txXfrm>
        <a:off x="1422399" y="3612444"/>
        <a:ext cx="5283200" cy="18062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1">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vertAlign" val="none"/>
      <dgm:param type="horz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vertAlign" val="none"/>
            <dgm:param type="horz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parTxLTRAlign" val="l"/>
              <dgm:param type="parTxRTLAlign" val="r"/>
              <dgm:param type="txAnchorVert" val="t"/>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vertAlign" val="none"/>
            <dgm:param type="horz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vertAlign" val="none"/>
            <dgm:param type="horz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vertAlign" val="none"/>
      <dgm:param type="horz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vertAlign" val="none"/>
            <dgm:param type="horz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parTxLTRAlign" val="l"/>
              <dgm:param type="parTxRTLAlign" val="r"/>
              <dgm:param type="txAnchorVert" val="t"/>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vertAlign" val="none"/>
            <dgm:param type="horz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vertAlign" val="none"/>
            <dgm:param type="horz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F32E49-24B6-A34A-B291-B0891D984ACC}" type="datetimeFigureOut">
              <a:rPr kumimoji="1" lang="zh-CN" altLang="en-US" smtClean="0"/>
              <a:t>19/7/22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51B96F-73C0-434B-829F-C7B6AEC6340B}" type="slidenum">
              <a:rPr kumimoji="1" lang="zh-CN" altLang="en-US" smtClean="0"/>
              <a:t>‹#›</a:t>
            </a:fld>
            <a:endParaRPr kumimoji="1" lang="zh-CN" altLang="en-US"/>
          </a:p>
        </p:txBody>
      </p:sp>
    </p:spTree>
    <p:extLst>
      <p:ext uri="{BB962C8B-B14F-4D97-AF65-F5344CB8AC3E}">
        <p14:creationId xmlns:p14="http://schemas.microsoft.com/office/powerpoint/2010/main" val="100492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37A92-24A0-BE4D-BE68-15A72F3D3979}" type="datetimeFigureOut">
              <a:rPr kumimoji="1" lang="zh-CN" altLang="en-US" smtClean="0"/>
              <a:t>19/7/22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E2C02-F180-B341-BA98-F9C9C2B0A917}" type="slidenum">
              <a:rPr kumimoji="1" lang="zh-CN" altLang="en-US" smtClean="0"/>
              <a:t>‹#›</a:t>
            </a:fld>
            <a:endParaRPr kumimoji="1" lang="zh-CN" altLang="en-US"/>
          </a:p>
        </p:txBody>
      </p:sp>
    </p:spTree>
    <p:extLst>
      <p:ext uri="{BB962C8B-B14F-4D97-AF65-F5344CB8AC3E}">
        <p14:creationId xmlns:p14="http://schemas.microsoft.com/office/powerpoint/2010/main" val="170625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8FE2C02-F180-B341-BA98-F9C9C2B0A917}" type="slidenum">
              <a:rPr kumimoji="1" lang="zh-CN" altLang="en-US" smtClean="0"/>
              <a:t>1</a:t>
            </a:fld>
            <a:endParaRPr kumimoji="1" lang="zh-CN" altLang="en-US"/>
          </a:p>
        </p:txBody>
      </p:sp>
    </p:spTree>
    <p:extLst>
      <p:ext uri="{BB962C8B-B14F-4D97-AF65-F5344CB8AC3E}">
        <p14:creationId xmlns:p14="http://schemas.microsoft.com/office/powerpoint/2010/main" val="174579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2</a:t>
            </a:fld>
            <a:endParaRPr kumimoji="1" lang="zh-CN" altLang="en-US"/>
          </a:p>
        </p:txBody>
      </p:sp>
    </p:spTree>
    <p:extLst>
      <p:ext uri="{BB962C8B-B14F-4D97-AF65-F5344CB8AC3E}">
        <p14:creationId xmlns:p14="http://schemas.microsoft.com/office/powerpoint/2010/main" val="433108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构了滴滴的乘客相关数据体系，完成了数据建设模式从纯需求驱动转变为业务过程与需求驱动相结合。梳理并完善了乘客相关的业务流程，建设了乘客从注册、登录到发单、投诉的全业务过程的数据体系，解决了原有乘客数据比较突出的数据一致性问题，并且完成了出行相关的乘客全业务线的覆盖，既能支持不同业务线灵活个性需求，又能满足全局统一规范的需求，形成了比较完善的乘客数据中间层体系。</a:t>
            </a:r>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3</a:t>
            </a:fld>
            <a:endParaRPr kumimoji="1" lang="zh-CN" altLang="en-US"/>
          </a:p>
        </p:txBody>
      </p:sp>
    </p:spTree>
    <p:extLst>
      <p:ext uri="{BB962C8B-B14F-4D97-AF65-F5344CB8AC3E}">
        <p14:creationId xmlns:p14="http://schemas.microsoft.com/office/powerpoint/2010/main" val="142839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4</a:t>
            </a:fld>
            <a:endParaRPr kumimoji="1" lang="zh-CN" altLang="en-US"/>
          </a:p>
        </p:txBody>
      </p:sp>
    </p:spTree>
    <p:extLst>
      <p:ext uri="{BB962C8B-B14F-4D97-AF65-F5344CB8AC3E}">
        <p14:creationId xmlns:p14="http://schemas.microsoft.com/office/powerpoint/2010/main" val="32710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FE2C02-F180-B341-BA98-F9C9C2B0A917}" type="slidenum">
              <a:rPr kumimoji="1" lang="zh-CN" altLang="en-US" smtClean="0"/>
              <a:t>20</a:t>
            </a:fld>
            <a:endParaRPr kumimoji="1" lang="zh-CN" altLang="en-US"/>
          </a:p>
        </p:txBody>
      </p:sp>
    </p:spTree>
    <p:extLst>
      <p:ext uri="{BB962C8B-B14F-4D97-AF65-F5344CB8AC3E}">
        <p14:creationId xmlns:p14="http://schemas.microsoft.com/office/powerpoint/2010/main" val="122514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标题 21"/>
          <p:cNvSpPr>
            <a:spLocks noGrp="1"/>
          </p:cNvSpPr>
          <p:nvPr>
            <p:ph type="title" hasCustomPrompt="1"/>
          </p:nvPr>
        </p:nvSpPr>
        <p:spPr>
          <a:xfrm>
            <a:off x="1302572" y="1876930"/>
            <a:ext cx="10058400" cy="1165241"/>
          </a:xfrm>
        </p:spPr>
        <p:txBody>
          <a:bodyPr>
            <a:noAutofit/>
          </a:bodyPr>
          <a:lstStyle>
            <a:lvl1pPr>
              <a:defRPr sz="6600">
                <a:latin typeface="FZLanTingHeiS-DB1-GB" charset="0"/>
                <a:ea typeface="FZLanTingHeiS-DB1-GB" charset="0"/>
                <a:cs typeface="FZLanTingHeiS-DB1-GB" charset="0"/>
              </a:defRPr>
            </a:lvl1pPr>
          </a:lstStyle>
          <a:p>
            <a:r>
              <a:rPr kumimoji="1" lang="zh-CN" altLang="en-US" dirty="0"/>
              <a:t>滴滴</a:t>
            </a:r>
            <a:r>
              <a:rPr kumimoji="1" lang="en-US" altLang="zh-CN" dirty="0"/>
              <a:t>PPT</a:t>
            </a:r>
            <a:r>
              <a:rPr kumimoji="1" lang="zh-CN" altLang="en-US" dirty="0"/>
              <a:t>模板</a:t>
            </a:r>
          </a:p>
        </p:txBody>
      </p:sp>
      <p:sp>
        <p:nvSpPr>
          <p:cNvPr id="3" name="文本占位符 2"/>
          <p:cNvSpPr>
            <a:spLocks noGrp="1"/>
          </p:cNvSpPr>
          <p:nvPr>
            <p:ph type="body" sz="quarter" idx="12" hasCustomPrompt="1"/>
          </p:nvPr>
        </p:nvSpPr>
        <p:spPr>
          <a:xfrm>
            <a:off x="1430909" y="3208338"/>
            <a:ext cx="9930064" cy="593725"/>
          </a:xfrm>
        </p:spPr>
        <p:txBody>
          <a:bodyPr>
            <a:noAutofit/>
          </a:bodyPr>
          <a:lstStyle>
            <a:lvl1pPr marL="0" indent="0">
              <a:buNone/>
              <a:defRPr sz="2200">
                <a:solidFill>
                  <a:schemeClr val="tx2"/>
                </a:solidFill>
                <a:latin typeface="方正兰亭细黑简体" panose="02000000000000000000" pitchFamily="2" charset="-122"/>
                <a:ea typeface="方正兰亭细黑简体" panose="02000000000000000000" pitchFamily="2" charset="-122"/>
              </a:defRPr>
            </a:lvl1pPr>
          </a:lstStyle>
          <a:p>
            <a:pPr lvl="0"/>
            <a:r>
              <a:rPr kumimoji="1" lang="zh-CN" altLang="en-US" dirty="0"/>
              <a:t>我是副标题点缀的一些小字或刁刁的英文</a:t>
            </a:r>
          </a:p>
        </p:txBody>
      </p:sp>
      <p:sp>
        <p:nvSpPr>
          <p:cNvPr id="5" name="文本占位符 4"/>
          <p:cNvSpPr>
            <a:spLocks noGrp="1"/>
          </p:cNvSpPr>
          <p:nvPr>
            <p:ph type="body" sz="quarter" idx="13" hasCustomPrompt="1"/>
          </p:nvPr>
        </p:nvSpPr>
        <p:spPr>
          <a:xfrm>
            <a:off x="1430909" y="3968234"/>
            <a:ext cx="1296251" cy="481848"/>
          </a:xfrm>
        </p:spPr>
        <p:txBody>
          <a:bodyPr>
            <a:normAutofit/>
          </a:bodyPr>
          <a:lstStyle>
            <a:lvl1pPr>
              <a:defRPr sz="2000" b="1" i="0">
                <a:solidFill>
                  <a:schemeClr val="tx1"/>
                </a:solidFill>
                <a:latin typeface="方正兰亭细黑简体" panose="02000000000000000000" pitchFamily="2" charset="-122"/>
                <a:ea typeface="方正兰亭细黑简体" panose="02000000000000000000" pitchFamily="2" charset="-122"/>
                <a:cs typeface="方正兰亭细黑简体" panose="02000000000000000000" pitchFamily="2" charset="-122"/>
              </a:defRPr>
            </a:lvl1pPr>
          </a:lstStyle>
          <a:p>
            <a:pPr lvl="0"/>
            <a:r>
              <a:rPr kumimoji="1" lang="zh-CN" altLang="en-US" dirty="0"/>
              <a:t>阿翔仔</a:t>
            </a:r>
          </a:p>
        </p:txBody>
      </p:sp>
      <p:sp>
        <p:nvSpPr>
          <p:cNvPr id="7" name="文本占位符 6"/>
          <p:cNvSpPr>
            <a:spLocks noGrp="1"/>
          </p:cNvSpPr>
          <p:nvPr>
            <p:ph type="body" sz="quarter" idx="14" hasCustomPrompt="1"/>
          </p:nvPr>
        </p:nvSpPr>
        <p:spPr>
          <a:xfrm>
            <a:off x="2727159" y="3968234"/>
            <a:ext cx="2679700" cy="481848"/>
          </a:xfrm>
        </p:spPr>
        <p:txBody>
          <a:bodyPr/>
          <a:lstStyle>
            <a:lvl1pPr>
              <a:defRPr b="1" i="0">
                <a:solidFill>
                  <a:schemeClr val="tx2"/>
                </a:solidFill>
                <a:latin typeface="方正兰亭细黑简体" panose="02000000000000000000" pitchFamily="2" charset="-122"/>
                <a:ea typeface="方正兰亭细黑简体" panose="02000000000000000000" pitchFamily="2" charset="-122"/>
                <a:cs typeface="方正兰亭细黑简体" panose="02000000000000000000" pitchFamily="2" charset="-122"/>
              </a:defRPr>
            </a:lvl1pPr>
          </a:lstStyle>
          <a:p>
            <a:pPr lvl="0"/>
            <a:r>
              <a:rPr kumimoji="1" lang="en-US" altLang="zh-CN" dirty="0"/>
              <a:t>2015/09/09</a:t>
            </a:r>
            <a:endParaRPr kumimoji="1" lang="zh-CN" altLang="en-US" dirty="0"/>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6361" y="6135686"/>
            <a:ext cx="1076035" cy="35083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FFFF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FFFF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800" dirty="0">
              <a:latin typeface="方正兰亭细黑简体" panose="02000000000000000000" pitchFamily="2" charset="-122"/>
              <a:ea typeface="方正兰亭细黑简体" panose="02000000000000000000" pitchFamily="2" charset="-122"/>
            </a:endParaRPr>
          </a:p>
        </p:txBody>
      </p:sp>
      <p:sp>
        <p:nvSpPr>
          <p:cNvPr id="8" name="Title 7"/>
          <p:cNvSpPr>
            <a:spLocks noGrp="1"/>
          </p:cNvSpPr>
          <p:nvPr>
            <p:ph type="title"/>
          </p:nvPr>
        </p:nvSpPr>
        <p:spPr>
          <a:xfrm>
            <a:off x="1097280" y="286607"/>
            <a:ext cx="10058400" cy="755119"/>
          </a:xfrm>
        </p:spPr>
        <p:txBody>
          <a:bodyPr/>
          <a:lstStyle>
            <a:lvl1pPr>
              <a:defRPr>
                <a:latin typeface="方正兰亭细黑简体" panose="02000000000000000000" pitchFamily="2" charset="-122"/>
                <a:ea typeface="方正兰亭细黑简体" panose="02000000000000000000" pitchFamily="2"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097279" y="1527858"/>
            <a:ext cx="10058401" cy="4341236"/>
          </a:xfrm>
        </p:spPr>
        <p:txBody>
          <a:bodyPr/>
          <a:lstStyle>
            <a:lvl1pPr>
              <a:defRPr sz="1600"/>
            </a:lvl1pPr>
            <a:lvl2pPr>
              <a:defRPr sz="1400"/>
            </a:lvl2pPr>
            <a:lvl3pPr>
              <a:defRPr sz="1200"/>
            </a:lvl3pPr>
            <a:lvl4pPr>
              <a:defRPr sz="1000"/>
            </a:lvl4pPr>
            <a:lvl5pPr>
              <a:defRPr sz="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Slide Number Placeholder 6"/>
          <p:cNvSpPr>
            <a:spLocks noGrp="1"/>
          </p:cNvSpPr>
          <p:nvPr>
            <p:ph type="sldNum" sz="quarter" idx="12"/>
          </p:nvPr>
        </p:nvSpPr>
        <p:spPr>
          <a:xfrm>
            <a:off x="9900461" y="6459789"/>
            <a:ext cx="1312025" cy="365125"/>
          </a:xfrm>
          <a:prstGeom prst="rect">
            <a:avLst/>
          </a:prstGeom>
        </p:spPr>
        <p:txBody>
          <a:bodyPr/>
          <a:lstStyle>
            <a:lvl1pPr>
              <a:defRPr>
                <a:solidFill>
                  <a:schemeClr val="bg1"/>
                </a:solidFill>
              </a:defRPr>
            </a:lvl1pPr>
          </a:lstStyle>
          <a:p>
            <a:fld id="{4FAB73BC-B049-4115-A692-8D63A059BFB8}" type="slidenum">
              <a:rPr lang="en-US" smtClean="0"/>
              <a:t>‹#›</a:t>
            </a:fld>
            <a:endParaRPr lang="en-US" dirty="0"/>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2914"/>
            <a:ext cx="12192000" cy="78265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末尾">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FFFFFF"/>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800" dirty="0">
              <a:latin typeface="方正兰亭细黑简体" panose="02000000000000000000" pitchFamily="2" charset="-122"/>
              <a:ea typeface="方正兰亭细黑简体" panose="02000000000000000000" pitchFamily="2" charset="-122"/>
            </a:endParaRPr>
          </a:p>
        </p:txBody>
      </p:sp>
      <p:sp>
        <p:nvSpPr>
          <p:cNvPr id="2" name="Title Placeholder 1"/>
          <p:cNvSpPr>
            <a:spLocks noGrp="1"/>
          </p:cNvSpPr>
          <p:nvPr>
            <p:ph type="title"/>
          </p:nvPr>
        </p:nvSpPr>
        <p:spPr>
          <a:xfrm>
            <a:off x="1097280" y="254384"/>
            <a:ext cx="10058400" cy="86582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444293"/>
            <a:ext cx="10058400" cy="5001115"/>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Slide Number Placeholder 6"/>
          <p:cNvSpPr>
            <a:spLocks noGrp="1"/>
          </p:cNvSpPr>
          <p:nvPr>
            <p:ph type="sldNum" sz="quarter" idx="4"/>
          </p:nvPr>
        </p:nvSpPr>
        <p:spPr>
          <a:xfrm>
            <a:off x="10879978" y="6459789"/>
            <a:ext cx="1312025" cy="365125"/>
          </a:xfrm>
          <a:prstGeom prst="rect">
            <a:avLst/>
          </a:prstGeom>
        </p:spPr>
        <p:txBody>
          <a:bodyPr/>
          <a:lstStyle>
            <a:lvl1pPr>
              <a:defRPr>
                <a:solidFill>
                  <a:schemeClr val="bg1"/>
                </a:solidFill>
              </a:defRPr>
            </a:lvl1pPr>
          </a:lstStyle>
          <a:p>
            <a:fld id="{4FAB73BC-B049-4115-A692-8D63A059BFB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3765" rtl="0" eaLnBrk="1" latinLnBrk="0" hangingPunct="1">
        <a:lnSpc>
          <a:spcPct val="85000"/>
        </a:lnSpc>
        <a:spcBef>
          <a:spcPct val="0"/>
        </a:spcBef>
        <a:buNone/>
        <a:defRPr sz="2800" kern="1200" spc="-51" baseline="0">
          <a:solidFill>
            <a:schemeClr val="tx1"/>
          </a:solidFill>
          <a:latin typeface="方正兰亭细黑简体" panose="02000000000000000000" pitchFamily="2" charset="-122"/>
          <a:ea typeface="方正兰亭细黑简体" panose="02000000000000000000" pitchFamily="2" charset="-122"/>
          <a:cs typeface="方正兰亭细黑简体" panose="02000000000000000000" pitchFamily="2" charset="-122"/>
        </a:defRPr>
      </a:lvl1pPr>
    </p:titleStyle>
    <p:body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800" b="0" i="0" kern="120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600" b="0" i="0" kern="120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b="0" i="0" kern="120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200" b="0" i="0" kern="120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000" b="0" i="0" kern="1200">
          <a:solidFill>
            <a:schemeClr val="bg1"/>
          </a:solidFill>
          <a:latin typeface="方正兰亭黑简体" panose="02000000000000000000" pitchFamily="2" charset="-122"/>
          <a:ea typeface="方正兰亭黑简体" panose="02000000000000000000" pitchFamily="2" charset="-122"/>
          <a:cs typeface="方正兰亭黑简体" panose="02000000000000000000" pitchFamily="2" charset="-122"/>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diagramData" Target="../diagrams/data5.xml"/><Relationship Id="rId8" Type="http://schemas.openxmlformats.org/officeDocument/2006/relationships/diagramLayout" Target="../diagrams/layout5.xml"/><Relationship Id="rId9" Type="http://schemas.openxmlformats.org/officeDocument/2006/relationships/diagramQuickStyle" Target="../diagrams/quickStyle5.xml"/><Relationship Id="rId10" Type="http://schemas.openxmlformats.org/officeDocument/2006/relationships/diagramColors" Target="../diagrams/colors5.xml"/><Relationship Id="rId11" Type="http://schemas.microsoft.com/office/2007/relationships/diagramDrawing" Target="../diagrams/drawing5.xml"/><Relationship Id="rId1" Type="http://schemas.openxmlformats.org/officeDocument/2006/relationships/slideLayout" Target="../slideLayouts/slideLayout3.xml"/><Relationship Id="rId2"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3.xml"/><Relationship Id="rId2"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409" y="437322"/>
            <a:ext cx="11052313" cy="5546035"/>
          </a:xfrm>
        </p:spPr>
        <p:txBody>
          <a:bodyPr anchor="ctr"/>
          <a:lstStyle/>
          <a:p>
            <a:pPr algn="ct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zh-CN" altLang="en-US" dirty="0" smtClean="0">
                <a:latin typeface="华文行楷" panose="02010800040101010101" pitchFamily="2" charset="-122"/>
                <a:ea typeface="华文行楷" panose="02010800040101010101" pitchFamily="2" charset="-122"/>
              </a:rPr>
              <a:t>数据体系化建设</a:t>
            </a: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en-US" altLang="zh-CN" dirty="0">
                <a:latin typeface="华文行楷" panose="02010800040101010101" pitchFamily="2" charset="-122"/>
                <a:ea typeface="华文行楷" panose="02010800040101010101" pitchFamily="2" charset="-122"/>
              </a:rPr>
              <a:t>&amp;</a:t>
            </a:r>
            <a:r>
              <a:rPr lang="zh-CN" altLang="en-US" dirty="0" smtClean="0">
                <a:latin typeface="华文行楷" panose="02010800040101010101" pitchFamily="2" charset="-122"/>
                <a:ea typeface="华文行楷" panose="02010800040101010101" pitchFamily="2" charset="-122"/>
              </a:rPr>
              <a:t>命名规范</a:t>
            </a: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en-US" altLang="zh-CN" dirty="0">
                <a:latin typeface="华文行楷" panose="02010800040101010101" pitchFamily="2" charset="-122"/>
                <a:ea typeface="华文行楷" panose="02010800040101010101" pitchFamily="2" charset="-122"/>
              </a:rPr>
              <a:t> </a:t>
            </a:r>
            <a:r>
              <a:rPr lang="en-US" altLang="zh-CN" dirty="0" smtClean="0">
                <a:latin typeface="华文行楷" panose="02010800040101010101" pitchFamily="2" charset="-122"/>
                <a:ea typeface="华文行楷" panose="02010800040101010101" pitchFamily="2" charset="-122"/>
              </a:rPr>
              <a:t>                                </a:t>
            </a:r>
            <a:r>
              <a:rPr lang="zh-CN" altLang="en-US" sz="4400" dirty="0" smtClean="0">
                <a:latin typeface="华文行楷" panose="02010800040101010101" pitchFamily="2" charset="-122"/>
                <a:ea typeface="华文行楷" panose="02010800040101010101" pitchFamily="2" charset="-122"/>
              </a:rPr>
              <a:t>陈永俊  </a:t>
            </a:r>
            <a:r>
              <a:rPr lang="en-US" altLang="zh-CN" sz="4400" dirty="0" smtClean="0">
                <a:latin typeface="华文行楷" panose="02010800040101010101" pitchFamily="2" charset="-122"/>
                <a:ea typeface="华文行楷" panose="02010800040101010101" pitchFamily="2" charset="-122"/>
              </a:rPr>
              <a:t>2019.02</a:t>
            </a:r>
            <a:endParaRPr kumimoji="1" lang="zh-CN" altLang="en-US" sz="4400" dirty="0">
              <a:latin typeface="华文行楷" panose="02010800040101010101" pitchFamily="2" charset="-122"/>
              <a:ea typeface="华文行楷" panose="020108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86607"/>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数据内容建设</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表命名规范</a:t>
            </a:r>
            <a:endParaRPr lang="zh-CN" altLang="en-US" sz="4000" b="1" dirty="0">
              <a:latin typeface="华文楷体" panose="02010600040101010101" pitchFamily="2" charset="-122"/>
              <a:ea typeface="华文楷体" panose="02010600040101010101" pitchFamily="2" charset="-122"/>
            </a:endParaRPr>
          </a:p>
        </p:txBody>
      </p:sp>
      <p:sp>
        <p:nvSpPr>
          <p:cNvPr id="6" name="内容占位符 2"/>
          <p:cNvSpPr>
            <a:spLocks noGrp="1"/>
          </p:cNvSpPr>
          <p:nvPr>
            <p:ph sz="half" idx="1"/>
          </p:nvPr>
        </p:nvSpPr>
        <p:spPr>
          <a:xfrm>
            <a:off x="765313" y="1133061"/>
            <a:ext cx="10833652" cy="5655365"/>
          </a:xfrm>
        </p:spPr>
        <p:txBody>
          <a:bodyPr>
            <a:normAutofit fontScale="97500" lnSpcReduction="10000"/>
          </a:bodyPr>
          <a:lstStyle/>
          <a:p>
            <a:r>
              <a:rPr lang="en-US" altLang="zh-CN" sz="2000" b="1" dirty="0" smtClean="0">
                <a:solidFill>
                  <a:schemeClr val="tx2">
                    <a:lumMod val="50000"/>
                  </a:schemeClr>
                </a:solidFill>
                <a:latin typeface="+mn-ea"/>
                <a:ea typeface="+mn-ea"/>
              </a:rPr>
              <a:t>1.</a:t>
            </a:r>
            <a:r>
              <a:rPr lang="zh-CN" altLang="en-US" sz="2000" b="1" dirty="0" smtClean="0">
                <a:solidFill>
                  <a:schemeClr val="tx2">
                    <a:lumMod val="50000"/>
                  </a:schemeClr>
                </a:solidFill>
                <a:latin typeface="+mn-ea"/>
                <a:ea typeface="+mn-ea"/>
              </a:rPr>
              <a:t>事实表</a:t>
            </a:r>
            <a:endParaRPr lang="en-US" altLang="zh-CN" sz="1800" b="1" dirty="0" smtClean="0">
              <a:solidFill>
                <a:schemeClr val="tx2">
                  <a:lumMod val="50000"/>
                </a:schemeClr>
              </a:solidFill>
              <a:latin typeface="+mn-ea"/>
              <a:ea typeface="+mn-ea"/>
            </a:endParaRPr>
          </a:p>
          <a:p>
            <a:r>
              <a:rPr lang="zh-CN" altLang="en-US" sz="1800" b="1" dirty="0" smtClean="0">
                <a:solidFill>
                  <a:schemeClr val="tx2">
                    <a:lumMod val="50000"/>
                  </a:schemeClr>
                </a:solidFill>
                <a:latin typeface="+mn-ea"/>
                <a:ea typeface="+mn-ea"/>
              </a:rPr>
              <a:t>命名规范</a:t>
            </a:r>
            <a:r>
              <a:rPr lang="en-US" altLang="zh-CN" sz="1800" b="1" dirty="0" smtClean="0">
                <a:solidFill>
                  <a:schemeClr val="tx2">
                    <a:lumMod val="50000"/>
                  </a:schemeClr>
                </a:solidFill>
                <a:latin typeface="+mn-ea"/>
                <a:ea typeface="+mn-ea"/>
              </a:rPr>
              <a:t>:</a:t>
            </a:r>
            <a:r>
              <a:rPr lang="en-US" altLang="zh-CN" sz="1800" dirty="0" smtClean="0">
                <a:solidFill>
                  <a:schemeClr val="tx2">
                    <a:lumMod val="50000"/>
                  </a:schemeClr>
                </a:solidFill>
                <a:latin typeface="+mn-ea"/>
                <a:ea typeface="+mn-ea"/>
              </a:rPr>
              <a:t>[</a:t>
            </a:r>
            <a:r>
              <a:rPr lang="zh-CN" altLang="en-US" sz="1800" dirty="0" smtClean="0">
                <a:solidFill>
                  <a:schemeClr val="tx2">
                    <a:lumMod val="50000"/>
                  </a:schemeClr>
                </a:solidFill>
                <a:latin typeface="+mn-ea"/>
                <a:ea typeface="+mn-ea"/>
              </a:rPr>
              <a:t>模型层级</a:t>
            </a:r>
            <a:r>
              <a:rPr lang="en-US" altLang="zh-CN" sz="1800" dirty="0" smtClean="0">
                <a:solidFill>
                  <a:schemeClr val="tx2">
                    <a:lumMod val="50000"/>
                  </a:schemeClr>
                </a:solidFill>
                <a:latin typeface="+mn-ea"/>
                <a:ea typeface="+mn-ea"/>
              </a:rPr>
              <a:t>]_[</a:t>
            </a:r>
            <a:r>
              <a:rPr lang="zh-CN" altLang="en-US" sz="1800" dirty="0" smtClean="0">
                <a:solidFill>
                  <a:schemeClr val="tx2">
                    <a:lumMod val="50000"/>
                  </a:schemeClr>
                </a:solidFill>
                <a:latin typeface="+mn-ea"/>
                <a:ea typeface="+mn-ea"/>
              </a:rPr>
              <a:t>数据域</a:t>
            </a:r>
            <a:r>
              <a:rPr lang="en-US" altLang="zh-CN" sz="1800" dirty="0" smtClean="0">
                <a:solidFill>
                  <a:schemeClr val="tx2">
                    <a:lumMod val="50000"/>
                  </a:schemeClr>
                </a:solidFill>
                <a:latin typeface="+mn-ea"/>
                <a:ea typeface="+mn-ea"/>
              </a:rPr>
              <a:t>/</a:t>
            </a:r>
            <a:r>
              <a:rPr lang="zh-CN" altLang="en-US" sz="1800" dirty="0" smtClean="0">
                <a:solidFill>
                  <a:schemeClr val="tx2">
                    <a:lumMod val="50000"/>
                  </a:schemeClr>
                </a:solidFill>
                <a:latin typeface="+mn-ea"/>
                <a:ea typeface="+mn-ea"/>
              </a:rPr>
              <a:t>主题</a:t>
            </a:r>
            <a:r>
              <a:rPr lang="en-US" altLang="zh-CN" sz="1800" dirty="0" smtClean="0">
                <a:solidFill>
                  <a:schemeClr val="tx2">
                    <a:lumMod val="50000"/>
                  </a:schemeClr>
                </a:solidFill>
                <a:latin typeface="+mn-ea"/>
                <a:ea typeface="+mn-ea"/>
              </a:rPr>
              <a:t>]_[</a:t>
            </a:r>
            <a:r>
              <a:rPr lang="zh-CN" altLang="en-US" sz="1800" dirty="0" smtClean="0">
                <a:solidFill>
                  <a:schemeClr val="tx2">
                    <a:lumMod val="50000"/>
                  </a:schemeClr>
                </a:solidFill>
                <a:latin typeface="+mn-ea"/>
                <a:ea typeface="+mn-ea"/>
              </a:rPr>
              <a:t>实体名称</a:t>
            </a:r>
            <a:r>
              <a:rPr lang="en-US" altLang="zh-CN" sz="1800" dirty="0" smtClean="0">
                <a:solidFill>
                  <a:schemeClr val="tx2">
                    <a:lumMod val="50000"/>
                  </a:schemeClr>
                </a:solidFill>
                <a:latin typeface="+mn-ea"/>
                <a:ea typeface="+mn-ea"/>
              </a:rPr>
              <a:t>]_[</a:t>
            </a:r>
            <a:r>
              <a:rPr lang="zh-CN" altLang="en-US" sz="1800" dirty="0" smtClean="0">
                <a:solidFill>
                  <a:schemeClr val="tx2">
                    <a:lumMod val="50000"/>
                  </a:schemeClr>
                </a:solidFill>
                <a:latin typeface="+mn-ea"/>
                <a:ea typeface="+mn-ea"/>
              </a:rPr>
              <a:t>时间</a:t>
            </a:r>
            <a:r>
              <a:rPr lang="zh-CN" altLang="en-US" sz="1800" dirty="0">
                <a:solidFill>
                  <a:schemeClr val="tx2">
                    <a:lumMod val="50000"/>
                  </a:schemeClr>
                </a:solidFill>
                <a:latin typeface="+mn-ea"/>
                <a:ea typeface="+mn-ea"/>
              </a:rPr>
              <a:t>周期</a:t>
            </a:r>
            <a:r>
              <a:rPr lang="en-US" altLang="zh-CN" sz="1800" dirty="0">
                <a:solidFill>
                  <a:schemeClr val="tx2">
                    <a:lumMod val="50000"/>
                  </a:schemeClr>
                </a:solidFill>
                <a:latin typeface="+mn-ea"/>
                <a:ea typeface="+mn-ea"/>
              </a:rPr>
              <a:t>+</a:t>
            </a:r>
            <a:r>
              <a:rPr lang="zh-CN" altLang="en-US" sz="1800" dirty="0">
                <a:solidFill>
                  <a:schemeClr val="tx2">
                    <a:lumMod val="50000"/>
                  </a:schemeClr>
                </a:solidFill>
                <a:latin typeface="+mn-ea"/>
                <a:ea typeface="+mn-ea"/>
              </a:rPr>
              <a:t>增量</a:t>
            </a:r>
            <a:r>
              <a:rPr lang="en-US" altLang="zh-CN" sz="1800" dirty="0">
                <a:solidFill>
                  <a:schemeClr val="tx2">
                    <a:lumMod val="50000"/>
                  </a:schemeClr>
                </a:solidFill>
                <a:latin typeface="+mn-ea"/>
                <a:ea typeface="+mn-ea"/>
              </a:rPr>
              <a:t>(i)/</a:t>
            </a:r>
            <a:r>
              <a:rPr lang="zh-CN" altLang="en-US" sz="1800" dirty="0">
                <a:solidFill>
                  <a:schemeClr val="tx2">
                    <a:lumMod val="50000"/>
                  </a:schemeClr>
                </a:solidFill>
                <a:latin typeface="+mn-ea"/>
                <a:ea typeface="+mn-ea"/>
              </a:rPr>
              <a:t>全量</a:t>
            </a:r>
            <a:r>
              <a:rPr lang="en-US" altLang="zh-CN" sz="1800" dirty="0">
                <a:solidFill>
                  <a:schemeClr val="tx2">
                    <a:lumMod val="50000"/>
                  </a:schemeClr>
                </a:solidFill>
                <a:latin typeface="+mn-ea"/>
                <a:ea typeface="+mn-ea"/>
              </a:rPr>
              <a:t>(f)</a:t>
            </a:r>
            <a:r>
              <a:rPr lang="en-US" altLang="zh-CN" sz="1800" dirty="0" smtClean="0">
                <a:solidFill>
                  <a:schemeClr val="tx2">
                    <a:lumMod val="50000"/>
                  </a:schemeClr>
                </a:solidFill>
                <a:latin typeface="+mn-ea"/>
                <a:ea typeface="+mn-ea"/>
              </a:rPr>
              <a:t>]</a:t>
            </a:r>
            <a:endParaRPr lang="en-US" altLang="zh-CN" sz="1800" b="1" dirty="0" smtClean="0">
              <a:solidFill>
                <a:schemeClr val="tx2">
                  <a:lumMod val="50000"/>
                </a:schemeClr>
              </a:solidFill>
              <a:latin typeface="+mn-ea"/>
              <a:ea typeface="+mn-ea"/>
            </a:endParaRPr>
          </a:p>
          <a:p>
            <a:r>
              <a:rPr lang="en-US" altLang="zh-CN" sz="1800" dirty="0" err="1" smtClean="0">
                <a:solidFill>
                  <a:schemeClr val="tx2">
                    <a:lumMod val="50000"/>
                  </a:schemeClr>
                </a:solidFill>
                <a:latin typeface="+mn-ea"/>
                <a:ea typeface="+mn-ea"/>
              </a:rPr>
              <a:t>dwd_dri_edu_detail_di              </a:t>
            </a:r>
            <a:r>
              <a:rPr lang="zh-CN" altLang="en-US" sz="1800" dirty="0">
                <a:solidFill>
                  <a:schemeClr val="tx2">
                    <a:lumMod val="50000"/>
                  </a:schemeClr>
                </a:solidFill>
                <a:latin typeface="+mn-ea"/>
                <a:ea typeface="+mn-ea"/>
              </a:rPr>
              <a:t>司机教育准星系统和百川</a:t>
            </a:r>
            <a:r>
              <a:rPr lang="zh-CN" altLang="en-US" sz="1800" dirty="0" smtClean="0">
                <a:solidFill>
                  <a:schemeClr val="tx2">
                    <a:lumMod val="50000"/>
                  </a:schemeClr>
                </a:solidFill>
                <a:latin typeface="+mn-ea"/>
                <a:ea typeface="+mn-ea"/>
              </a:rPr>
              <a:t>系统日增量明细</a:t>
            </a:r>
            <a:r>
              <a:rPr lang="zh-CN" altLang="en-US" sz="1800" dirty="0">
                <a:solidFill>
                  <a:schemeClr val="tx2">
                    <a:lumMod val="50000"/>
                  </a:schemeClr>
                </a:solidFill>
                <a:latin typeface="+mn-ea"/>
                <a:ea typeface="+mn-ea"/>
              </a:rPr>
              <a:t>事实</a:t>
            </a:r>
            <a:r>
              <a:rPr lang="zh-CN" altLang="en-US" sz="1800" dirty="0" smtClean="0">
                <a:solidFill>
                  <a:schemeClr val="tx2">
                    <a:lumMod val="50000"/>
                  </a:schemeClr>
                </a:solidFill>
                <a:latin typeface="+mn-ea"/>
                <a:ea typeface="+mn-ea"/>
              </a:rPr>
              <a:t>表</a:t>
            </a:r>
          </a:p>
          <a:p>
            <a:r>
              <a:rPr lang="en-US" altLang="zh-CN" sz="1800" dirty="0" smtClean="0">
                <a:solidFill>
                  <a:schemeClr val="tx2">
                    <a:lumMod val="50000"/>
                  </a:schemeClr>
                </a:solidFill>
                <a:latin typeface="+mn-ea"/>
                <a:ea typeface="+mn-ea"/>
              </a:rPr>
              <a:t>dwd_gflt_dri_compliance_detail_df  司机合规日全量明细事实表</a:t>
            </a:r>
            <a:endParaRPr lang="en-US" altLang="zh-CN" sz="1800" b="1" dirty="0" smtClean="0">
              <a:solidFill>
                <a:schemeClr val="tx2">
                  <a:lumMod val="50000"/>
                </a:schemeClr>
              </a:solidFill>
              <a:latin typeface="+mn-ea"/>
              <a:ea typeface="+mn-ea"/>
            </a:endParaRPr>
          </a:p>
          <a:p>
            <a:r>
              <a:rPr lang="en-US" altLang="zh-CN" sz="2000" b="1" dirty="0" smtClean="0">
                <a:solidFill>
                  <a:schemeClr val="tx2">
                    <a:lumMod val="50000"/>
                  </a:schemeClr>
                </a:solidFill>
                <a:latin typeface="+mn-ea"/>
                <a:ea typeface="+mn-ea"/>
              </a:rPr>
              <a:t>2.</a:t>
            </a:r>
            <a:r>
              <a:rPr lang="zh-CN" altLang="en-US" sz="2000" b="1" dirty="0" smtClean="0">
                <a:solidFill>
                  <a:schemeClr val="tx2">
                    <a:lumMod val="50000"/>
                  </a:schemeClr>
                </a:solidFill>
                <a:latin typeface="+mn-ea"/>
                <a:ea typeface="+mn-ea"/>
              </a:rPr>
              <a:t>维度表</a:t>
            </a:r>
            <a:endParaRPr lang="en-US" altLang="zh-CN" sz="1800" b="1" dirty="0" smtClean="0">
              <a:solidFill>
                <a:schemeClr val="tx2">
                  <a:lumMod val="50000"/>
                </a:schemeClr>
              </a:solidFill>
              <a:latin typeface="+mn-ea"/>
              <a:ea typeface="+mn-ea"/>
            </a:endParaRPr>
          </a:p>
          <a:p>
            <a:r>
              <a:rPr lang="zh-CN" altLang="en-US" sz="1800" dirty="0">
                <a:solidFill>
                  <a:schemeClr val="tx2">
                    <a:lumMod val="50000"/>
                  </a:schemeClr>
                </a:solidFill>
                <a:latin typeface="+mn-ea"/>
                <a:ea typeface="+mn-ea"/>
              </a:rPr>
              <a:t>维</a:t>
            </a:r>
            <a:r>
              <a:rPr lang="zh-CN" altLang="en-US" sz="1800" dirty="0" smtClean="0">
                <a:solidFill>
                  <a:schemeClr val="tx2">
                    <a:lumMod val="50000"/>
                  </a:schemeClr>
                </a:solidFill>
                <a:latin typeface="+mn-ea"/>
                <a:ea typeface="+mn-ea"/>
              </a:rPr>
              <a:t>度表统一为每天全量更新</a:t>
            </a:r>
            <a:endParaRPr lang="en-US" altLang="zh-CN" sz="1800" dirty="0" smtClean="0">
              <a:solidFill>
                <a:schemeClr val="tx2">
                  <a:lumMod val="50000"/>
                </a:schemeClr>
              </a:solidFill>
              <a:latin typeface="+mn-ea"/>
              <a:ea typeface="+mn-ea"/>
            </a:endParaRPr>
          </a:p>
          <a:p>
            <a:r>
              <a:rPr lang="zh-CN" altLang="en-US" sz="1800" b="1" dirty="0" smtClean="0">
                <a:solidFill>
                  <a:schemeClr val="tx2">
                    <a:lumMod val="50000"/>
                  </a:schemeClr>
                </a:solidFill>
                <a:latin typeface="+mn-ea"/>
                <a:ea typeface="+mn-ea"/>
              </a:rPr>
              <a:t>命名规范</a:t>
            </a:r>
            <a:r>
              <a:rPr lang="en-US" altLang="zh-CN" sz="1800" b="1" dirty="0" smtClean="0">
                <a:solidFill>
                  <a:schemeClr val="tx2">
                    <a:lumMod val="50000"/>
                  </a:schemeClr>
                </a:solidFill>
                <a:latin typeface="+mn-ea"/>
                <a:ea typeface="+mn-ea"/>
              </a:rPr>
              <a:t>:</a:t>
            </a:r>
            <a:r>
              <a:rPr lang="en-US" altLang="zh-CN" sz="1800" dirty="0" smtClean="0">
                <a:solidFill>
                  <a:schemeClr val="tx2">
                    <a:lumMod val="50000"/>
                  </a:schemeClr>
                </a:solidFill>
                <a:latin typeface="+mn-ea"/>
                <a:ea typeface="+mn-ea"/>
              </a:rPr>
              <a:t>dim_[</a:t>
            </a:r>
            <a:r>
              <a:rPr lang="zh-CN" altLang="en-US" sz="1800" dirty="0">
                <a:solidFill>
                  <a:schemeClr val="tx2">
                    <a:lumMod val="50000"/>
                  </a:schemeClr>
                </a:solidFill>
                <a:latin typeface="+mn-ea"/>
                <a:ea typeface="+mn-ea"/>
              </a:rPr>
              <a:t>数据域</a:t>
            </a:r>
            <a:r>
              <a:rPr lang="en-US" altLang="zh-CN" sz="1800" dirty="0">
                <a:solidFill>
                  <a:schemeClr val="tx2">
                    <a:lumMod val="50000"/>
                  </a:schemeClr>
                </a:solidFill>
                <a:latin typeface="+mn-ea"/>
                <a:ea typeface="+mn-ea"/>
              </a:rPr>
              <a:t>/</a:t>
            </a:r>
            <a:r>
              <a:rPr lang="zh-CN" altLang="en-US" sz="1800" dirty="0">
                <a:solidFill>
                  <a:schemeClr val="tx2">
                    <a:lumMod val="50000"/>
                  </a:schemeClr>
                </a:solidFill>
                <a:latin typeface="+mn-ea"/>
                <a:ea typeface="+mn-ea"/>
              </a:rPr>
              <a:t>主题</a:t>
            </a:r>
            <a:r>
              <a:rPr lang="en-US" altLang="zh-CN" sz="1800" dirty="0">
                <a:solidFill>
                  <a:schemeClr val="tx2">
                    <a:lumMod val="50000"/>
                  </a:schemeClr>
                </a:solidFill>
                <a:latin typeface="+mn-ea"/>
                <a:ea typeface="+mn-ea"/>
              </a:rPr>
              <a:t>]_[</a:t>
            </a:r>
            <a:r>
              <a:rPr lang="zh-CN" altLang="en-US" sz="1800" dirty="0">
                <a:solidFill>
                  <a:schemeClr val="tx2">
                    <a:lumMod val="50000"/>
                  </a:schemeClr>
                </a:solidFill>
                <a:latin typeface="+mn-ea"/>
                <a:ea typeface="+mn-ea"/>
              </a:rPr>
              <a:t>实体名称</a:t>
            </a:r>
            <a:r>
              <a:rPr lang="en-US" altLang="zh-CN" sz="1800" dirty="0">
                <a:solidFill>
                  <a:schemeClr val="tx2">
                    <a:lumMod val="50000"/>
                  </a:schemeClr>
                </a:solidFill>
                <a:latin typeface="+mn-ea"/>
                <a:ea typeface="+mn-ea"/>
              </a:rPr>
              <a:t>]</a:t>
            </a:r>
            <a:endParaRPr lang="en-US" altLang="zh-CN" sz="1800" dirty="0" smtClean="0">
              <a:solidFill>
                <a:schemeClr val="tx2">
                  <a:lumMod val="50000"/>
                </a:schemeClr>
              </a:solidFill>
              <a:latin typeface="+mn-ea"/>
              <a:ea typeface="+mn-ea"/>
            </a:endParaRPr>
          </a:p>
          <a:p>
            <a:r>
              <a:rPr lang="en-US" altLang="zh-CN" sz="1800" dirty="0" err="1" smtClean="0">
                <a:solidFill>
                  <a:schemeClr val="tx2">
                    <a:lumMod val="50000"/>
                  </a:schemeClr>
                </a:solidFill>
                <a:latin typeface="+mn-ea"/>
                <a:ea typeface="+mn-ea"/>
              </a:rPr>
              <a:t>dim_dri_driver_base</a:t>
            </a:r>
            <a:endParaRPr lang="en-US" altLang="zh-CN" sz="1800" dirty="0" smtClean="0">
              <a:solidFill>
                <a:schemeClr val="tx2">
                  <a:lumMod val="50000"/>
                </a:schemeClr>
              </a:solidFill>
              <a:latin typeface="+mn-ea"/>
              <a:ea typeface="+mn-ea"/>
            </a:endParaRPr>
          </a:p>
          <a:p>
            <a:r>
              <a:rPr lang="zh-CN" altLang="en-US" sz="1800" dirty="0" smtClean="0">
                <a:solidFill>
                  <a:schemeClr val="tx2">
                    <a:lumMod val="50000"/>
                  </a:schemeClr>
                </a:solidFill>
                <a:latin typeface="+mn-ea"/>
                <a:ea typeface="+mn-ea"/>
              </a:rPr>
              <a:t>司机基本信息维度表</a:t>
            </a:r>
            <a:endParaRPr lang="en-US" altLang="zh-CN" sz="1800" dirty="0" smtClean="0">
              <a:solidFill>
                <a:schemeClr val="tx2">
                  <a:lumMod val="50000"/>
                </a:schemeClr>
              </a:solidFill>
              <a:latin typeface="+mn-ea"/>
              <a:ea typeface="+mn-ea"/>
            </a:endParaRPr>
          </a:p>
          <a:p>
            <a:r>
              <a:rPr lang="en-US" altLang="zh-CN" sz="2000" b="1" dirty="0" smtClean="0">
                <a:solidFill>
                  <a:schemeClr val="tx2">
                    <a:lumMod val="50000"/>
                  </a:schemeClr>
                </a:solidFill>
                <a:latin typeface="+mn-ea"/>
                <a:ea typeface="+mn-ea"/>
              </a:rPr>
              <a:t>3.</a:t>
            </a:r>
            <a:r>
              <a:rPr lang="zh-CN" altLang="en-US" sz="2000" b="1" dirty="0" smtClean="0">
                <a:solidFill>
                  <a:schemeClr val="tx2">
                    <a:lumMod val="50000"/>
                  </a:schemeClr>
                </a:solidFill>
                <a:latin typeface="+mn-ea"/>
                <a:ea typeface="+mn-ea"/>
              </a:rPr>
              <a:t>临时表</a:t>
            </a:r>
            <a:endParaRPr lang="en-US" altLang="zh-CN" sz="1800" b="1" dirty="0" smtClean="0">
              <a:solidFill>
                <a:schemeClr val="tx2">
                  <a:lumMod val="50000"/>
                </a:schemeClr>
              </a:solidFill>
              <a:latin typeface="+mn-ea"/>
              <a:ea typeface="+mn-ea"/>
            </a:endParaRPr>
          </a:p>
          <a:p>
            <a:r>
              <a:rPr lang="zh-CN" altLang="en-US" sz="1800" b="1" dirty="0">
                <a:solidFill>
                  <a:schemeClr val="tx2">
                    <a:lumMod val="50000"/>
                  </a:schemeClr>
                </a:solidFill>
                <a:latin typeface="+mn-ea"/>
                <a:ea typeface="+mn-ea"/>
              </a:rPr>
              <a:t>命名规范</a:t>
            </a:r>
            <a:r>
              <a:rPr lang="en-US" altLang="zh-CN" sz="1800" b="1" dirty="0" smtClean="0">
                <a:solidFill>
                  <a:schemeClr val="tx2">
                    <a:lumMod val="50000"/>
                  </a:schemeClr>
                </a:solidFill>
                <a:latin typeface="+mn-ea"/>
                <a:ea typeface="+mn-ea"/>
              </a:rPr>
              <a:t>:</a:t>
            </a:r>
            <a:r>
              <a:rPr lang="en-US" altLang="zh-CN" sz="1800" dirty="0" err="1" smtClean="0">
                <a:solidFill>
                  <a:schemeClr val="tx2">
                    <a:lumMod val="50000"/>
                  </a:schemeClr>
                </a:solidFill>
                <a:latin typeface="+mn-ea"/>
                <a:ea typeface="+mn-ea"/>
              </a:rPr>
              <a:t>tmp</a:t>
            </a:r>
            <a:r>
              <a:rPr lang="en-US" altLang="zh-CN" sz="1800" dirty="0" smtClean="0">
                <a:solidFill>
                  <a:schemeClr val="tx2">
                    <a:lumMod val="50000"/>
                  </a:schemeClr>
                </a:solidFill>
                <a:latin typeface="+mn-ea"/>
                <a:ea typeface="+mn-ea"/>
              </a:rPr>
              <a:t>_[</a:t>
            </a:r>
            <a:r>
              <a:rPr lang="zh-CN" altLang="en-US" sz="1800" dirty="0" smtClean="0">
                <a:solidFill>
                  <a:schemeClr val="tx2">
                    <a:lumMod val="50000"/>
                  </a:schemeClr>
                </a:solidFill>
                <a:latin typeface="+mn-ea"/>
                <a:ea typeface="+mn-ea"/>
              </a:rPr>
              <a:t>主表名</a:t>
            </a:r>
            <a:r>
              <a:rPr lang="en-US" altLang="zh-CN" sz="1800" dirty="0" smtClean="0">
                <a:solidFill>
                  <a:schemeClr val="tx2">
                    <a:lumMod val="50000"/>
                  </a:schemeClr>
                </a:solidFill>
                <a:latin typeface="+mn-ea"/>
                <a:ea typeface="+mn-ea"/>
              </a:rPr>
              <a:t>]_[</a:t>
            </a:r>
            <a:r>
              <a:rPr lang="zh-CN" altLang="en-US" sz="1800" dirty="0" smtClean="0">
                <a:solidFill>
                  <a:schemeClr val="tx2">
                    <a:lumMod val="50000"/>
                  </a:schemeClr>
                </a:solidFill>
                <a:latin typeface="+mn-ea"/>
                <a:ea typeface="+mn-ea"/>
              </a:rPr>
              <a:t>两位数字</a:t>
            </a:r>
            <a:r>
              <a:rPr lang="en-US" altLang="zh-CN" sz="1800" dirty="0" smtClean="0">
                <a:solidFill>
                  <a:schemeClr val="tx2">
                    <a:lumMod val="50000"/>
                  </a:schemeClr>
                </a:solidFill>
                <a:latin typeface="+mn-ea"/>
                <a:ea typeface="+mn-ea"/>
              </a:rPr>
              <a:t>]</a:t>
            </a:r>
          </a:p>
          <a:p>
            <a:r>
              <a:rPr lang="en-US" altLang="zh-CN" sz="1800" dirty="0" smtClean="0">
                <a:solidFill>
                  <a:schemeClr val="tx2">
                    <a:lumMod val="50000"/>
                  </a:schemeClr>
                </a:solidFill>
                <a:latin typeface="+mn-ea"/>
                <a:ea typeface="+mn-ea"/>
              </a:rPr>
              <a:t>tmp_dwm_sec_bane_extend_df_01</a:t>
            </a:r>
          </a:p>
          <a:p>
            <a:r>
              <a:rPr lang="en-US" altLang="zh-CN" sz="2000" b="1" dirty="0" smtClean="0">
                <a:solidFill>
                  <a:schemeClr val="tx2">
                    <a:lumMod val="50000"/>
                  </a:schemeClr>
                </a:solidFill>
                <a:latin typeface="+mn-ea"/>
                <a:ea typeface="+mn-ea"/>
              </a:rPr>
              <a:t>4.</a:t>
            </a:r>
            <a:r>
              <a:rPr lang="zh-CN" altLang="en-US" sz="2000" b="1" dirty="0" smtClean="0">
                <a:solidFill>
                  <a:schemeClr val="tx2">
                    <a:lumMod val="50000"/>
                  </a:schemeClr>
                </a:solidFill>
                <a:latin typeface="+mn-ea"/>
                <a:ea typeface="+mn-ea"/>
              </a:rPr>
              <a:t>表的分区字段</a:t>
            </a:r>
            <a:endParaRPr lang="en-US" altLang="zh-CN" sz="1800" b="1" dirty="0" smtClean="0">
              <a:solidFill>
                <a:schemeClr val="tx2">
                  <a:lumMod val="50000"/>
                </a:schemeClr>
              </a:solidFill>
              <a:latin typeface="+mn-ea"/>
              <a:ea typeface="+mn-ea"/>
            </a:endParaRPr>
          </a:p>
          <a:p>
            <a:r>
              <a:rPr lang="zh-CN" altLang="en-US" sz="1800" dirty="0" smtClean="0">
                <a:solidFill>
                  <a:schemeClr val="tx2">
                    <a:lumMod val="50000"/>
                  </a:schemeClr>
                </a:solidFill>
                <a:latin typeface="+mn-ea"/>
                <a:ea typeface="+mn-ea"/>
              </a:rPr>
              <a:t>所有表的分区字段命名和格式要统一，比如统一</a:t>
            </a:r>
            <a:r>
              <a:rPr lang="zh-CN" altLang="en-US" sz="1800" dirty="0">
                <a:solidFill>
                  <a:schemeClr val="tx2">
                    <a:lumMod val="50000"/>
                  </a:schemeClr>
                </a:solidFill>
                <a:latin typeface="+mn-ea"/>
                <a:ea typeface="+mn-ea"/>
              </a:rPr>
              <a:t>命名</a:t>
            </a:r>
            <a:r>
              <a:rPr lang="zh-CN" altLang="en-US" sz="1800" dirty="0" smtClean="0">
                <a:solidFill>
                  <a:schemeClr val="tx2">
                    <a:lumMod val="50000"/>
                  </a:schemeClr>
                </a:solidFill>
                <a:latin typeface="+mn-ea"/>
                <a:ea typeface="+mn-ea"/>
              </a:rPr>
              <a:t>为</a:t>
            </a:r>
            <a:r>
              <a:rPr lang="en-US" altLang="zh-CN" sz="1800" dirty="0" err="1" smtClean="0">
                <a:solidFill>
                  <a:schemeClr val="tx2">
                    <a:lumMod val="50000"/>
                  </a:schemeClr>
                </a:solidFill>
                <a:latin typeface="+mn-ea"/>
                <a:ea typeface="+mn-ea"/>
              </a:rPr>
              <a:t>dt</a:t>
            </a:r>
            <a:r>
              <a:rPr lang="zh-CN" altLang="en-US" sz="1800" dirty="0" smtClean="0">
                <a:solidFill>
                  <a:schemeClr val="tx2">
                    <a:lumMod val="50000"/>
                  </a:schemeClr>
                </a:solidFill>
                <a:latin typeface="+mn-ea"/>
                <a:ea typeface="+mn-ea"/>
              </a:rPr>
              <a:t>，格式为</a:t>
            </a:r>
            <a:r>
              <a:rPr lang="en-US" altLang="zh-CN" sz="1800" dirty="0" err="1" smtClean="0">
                <a:solidFill>
                  <a:schemeClr val="tx2">
                    <a:lumMod val="50000"/>
                  </a:schemeClr>
                </a:solidFill>
                <a:latin typeface="+mn-ea"/>
                <a:ea typeface="+mn-ea"/>
              </a:rPr>
              <a:t>yyyy</a:t>
            </a:r>
            <a:r>
              <a:rPr lang="en-US" altLang="zh-CN" sz="1800" dirty="0" smtClean="0">
                <a:solidFill>
                  <a:schemeClr val="tx2">
                    <a:lumMod val="50000"/>
                  </a:schemeClr>
                </a:solidFill>
                <a:latin typeface="+mn-ea"/>
                <a:ea typeface="+mn-ea"/>
              </a:rPr>
              <a:t>-mm-</a:t>
            </a:r>
            <a:r>
              <a:rPr lang="en-US" altLang="zh-CN" sz="1800" dirty="0" err="1" smtClean="0">
                <a:solidFill>
                  <a:schemeClr val="tx2">
                    <a:lumMod val="50000"/>
                  </a:schemeClr>
                </a:solidFill>
                <a:latin typeface="+mn-ea"/>
                <a:ea typeface="+mn-ea"/>
              </a:rPr>
              <a:t>dd</a:t>
            </a:r>
            <a:endParaRPr lang="en-US" altLang="zh-CN" sz="1800" dirty="0">
              <a:solidFill>
                <a:schemeClr val="tx2">
                  <a:lumMod val="50000"/>
                </a:schemeClr>
              </a:solidFill>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86607"/>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分析师数据集市建设原则</a:t>
            </a:r>
            <a:endParaRPr lang="zh-CN" altLang="en-US" sz="4000" b="1" dirty="0">
              <a:latin typeface="华文楷体" panose="02010600040101010101" pitchFamily="2" charset="-122"/>
              <a:ea typeface="华文楷体" panose="02010600040101010101" pitchFamily="2" charset="-122"/>
            </a:endParaRPr>
          </a:p>
        </p:txBody>
      </p:sp>
      <p:graphicFrame>
        <p:nvGraphicFramePr>
          <p:cNvPr id="10" name="内容占位符 9"/>
          <p:cNvGraphicFramePr>
            <a:graphicFrameLocks noGrp="1"/>
          </p:cNvGraphicFramePr>
          <p:nvPr>
            <p:ph sz="half" idx="1"/>
          </p:nvPr>
        </p:nvGraphicFramePr>
        <p:xfrm>
          <a:off x="665345" y="1179305"/>
          <a:ext cx="10922270" cy="5390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86607"/>
            <a:ext cx="10058400" cy="755119"/>
          </a:xfrm>
        </p:spPr>
        <p:txBody>
          <a:bodyPr>
            <a:normAutofit/>
          </a:bodyPr>
          <a:lstStyle/>
          <a:p>
            <a:r>
              <a:rPr lang="en-US" altLang="zh-CN" sz="4000" b="1" dirty="0" err="1" smtClean="0">
                <a:latin typeface="华文楷体" panose="02010600040101010101" pitchFamily="2" charset="-122"/>
                <a:ea typeface="华文楷体" panose="02010600040101010101" pitchFamily="2" charset="-122"/>
                <a:sym typeface="+mn-ea"/>
              </a:rPr>
              <a:t>OneData</a:t>
            </a:r>
            <a:r>
              <a:rPr lang="zh-CN" altLang="en-US" sz="4000" b="1" dirty="0" smtClean="0">
                <a:latin typeface="华文楷体" panose="02010600040101010101" pitchFamily="2" charset="-122"/>
                <a:ea typeface="华文楷体" panose="02010600040101010101" pitchFamily="2" charset="-122"/>
                <a:sym typeface="+mn-ea"/>
              </a:rPr>
              <a:t>指标体系命名规范</a:t>
            </a:r>
            <a:endParaRPr lang="zh-CN" altLang="en-US" sz="4000" b="1" dirty="0">
              <a:latin typeface="华文楷体" panose="02010600040101010101" pitchFamily="2" charset="-122"/>
              <a:ea typeface="华文楷体" panose="02010600040101010101" pitchFamily="2" charset="-122"/>
            </a:endParaRPr>
          </a:p>
        </p:txBody>
      </p:sp>
      <p:pic>
        <p:nvPicPr>
          <p:cNvPr id="1026" name="Picture 2" descr="https://oss-cn-hangzhou.aliyuncs.com/yqfiles/0dbc11fb826cd639bad5b240b90a3545f1d5f9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279" y="1223134"/>
            <a:ext cx="9723921" cy="5361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86607"/>
            <a:ext cx="10058400" cy="755119"/>
          </a:xfrm>
        </p:spPr>
        <p:txBody>
          <a:bodyPr>
            <a:normAutofit/>
          </a:bodyPr>
          <a:lstStyle/>
          <a:p>
            <a:r>
              <a:rPr lang="en-US" altLang="zh-CN" sz="4000" b="1" dirty="0" err="1" smtClean="0">
                <a:latin typeface="华文楷体" panose="02010600040101010101" pitchFamily="2" charset="-122"/>
                <a:ea typeface="华文楷体" panose="02010600040101010101" pitchFamily="2" charset="-122"/>
                <a:sym typeface="+mn-ea"/>
              </a:rPr>
              <a:t>OneData</a:t>
            </a:r>
            <a:r>
              <a:rPr lang="zh-CN" altLang="en-US" sz="4000" b="1" dirty="0" smtClean="0">
                <a:latin typeface="华文楷体" panose="02010600040101010101" pitchFamily="2" charset="-122"/>
                <a:ea typeface="华文楷体" panose="02010600040101010101" pitchFamily="2" charset="-122"/>
                <a:sym typeface="+mn-ea"/>
              </a:rPr>
              <a:t>指标体系规范定义说明</a:t>
            </a:r>
            <a:endParaRPr lang="zh-CN" altLang="en-US" sz="4000" b="1" dirty="0">
              <a:latin typeface="华文楷体" panose="02010600040101010101" pitchFamily="2" charset="-122"/>
              <a:ea typeface="华文楷体" panose="02010600040101010101" pitchFamily="2" charset="-122"/>
            </a:endParaRPr>
          </a:p>
        </p:txBody>
      </p:sp>
      <p:graphicFrame>
        <p:nvGraphicFramePr>
          <p:cNvPr id="3" name="图示 2"/>
          <p:cNvGraphicFramePr/>
          <p:nvPr/>
        </p:nvGraphicFramePr>
        <p:xfrm>
          <a:off x="1407601" y="1200793"/>
          <a:ext cx="9437757" cy="5532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66729"/>
            <a:ext cx="10058400" cy="755119"/>
          </a:xfrm>
        </p:spPr>
        <p:txBody>
          <a:bodyPr>
            <a:normAutofit/>
          </a:bodyPr>
          <a:lstStyle/>
          <a:p>
            <a:r>
              <a:rPr lang="en-US" altLang="zh-CN" sz="4000" b="1" dirty="0" err="1" smtClean="0">
                <a:latin typeface="华文楷体" panose="02010600040101010101" pitchFamily="2" charset="-122"/>
                <a:ea typeface="华文楷体" panose="02010600040101010101" pitchFamily="2" charset="-122"/>
                <a:sym typeface="+mn-ea"/>
              </a:rPr>
              <a:t>OneData</a:t>
            </a:r>
            <a:r>
              <a:rPr lang="zh-CN" altLang="en-US" sz="4000" b="1" dirty="0" smtClean="0">
                <a:latin typeface="华文楷体" panose="02010600040101010101" pitchFamily="2" charset="-122"/>
                <a:ea typeface="华文楷体" panose="02010600040101010101" pitchFamily="2" charset="-122"/>
                <a:sym typeface="+mn-ea"/>
              </a:rPr>
              <a:t>指标体系命名规范举例</a:t>
            </a:r>
            <a:endParaRPr lang="zh-CN" altLang="en-US" sz="4000" b="1" dirty="0">
              <a:latin typeface="华文楷体" panose="02010600040101010101" pitchFamily="2" charset="-122"/>
              <a:ea typeface="华文楷体" panose="02010600040101010101" pitchFamily="2" charset="-122"/>
            </a:endParaRPr>
          </a:p>
        </p:txBody>
      </p:sp>
      <p:graphicFrame>
        <p:nvGraphicFramePr>
          <p:cNvPr id="5" name="图示 4"/>
          <p:cNvGraphicFramePr/>
          <p:nvPr/>
        </p:nvGraphicFramePr>
        <p:xfrm>
          <a:off x="1407601" y="1200793"/>
          <a:ext cx="9437757" cy="5532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97280" y="266729"/>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公共事件命名</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a:latin typeface="华文楷体" panose="02010600040101010101" pitchFamily="2" charset="-122"/>
                <a:ea typeface="华文楷体" panose="02010600040101010101" pitchFamily="2" charset="-122"/>
                <a:sym typeface="+mn-ea"/>
              </a:rPr>
              <a:t>部分</a:t>
            </a:r>
            <a:r>
              <a:rPr lang="en-US" altLang="zh-CN" sz="4000" b="1" dirty="0" smtClean="0">
                <a:latin typeface="华文楷体" panose="02010600040101010101" pitchFamily="2" charset="-122"/>
                <a:ea typeface="华文楷体" panose="02010600040101010101" pitchFamily="2" charset="-122"/>
                <a:sym typeface="+mn-ea"/>
              </a:rPr>
              <a:t>)</a:t>
            </a:r>
            <a:endParaRPr lang="zh-CN" altLang="en-US" sz="4000" b="1" dirty="0">
              <a:latin typeface="华文楷体" panose="02010600040101010101" pitchFamily="2" charset="-122"/>
              <a:ea typeface="华文楷体" panose="02010600040101010101" pitchFamily="2" charset="-122"/>
            </a:endParaRPr>
          </a:p>
        </p:txBody>
      </p:sp>
      <p:graphicFrame>
        <p:nvGraphicFramePr>
          <p:cNvPr id="7" name="表格 6"/>
          <p:cNvGraphicFramePr>
            <a:graphicFrameLocks noGrp="1"/>
          </p:cNvGraphicFramePr>
          <p:nvPr/>
        </p:nvGraphicFramePr>
        <p:xfrm>
          <a:off x="2922104" y="1054423"/>
          <a:ext cx="6221896" cy="5820106"/>
        </p:xfrm>
        <a:graphic>
          <a:graphicData uri="http://schemas.openxmlformats.org/drawingml/2006/table">
            <a:tbl>
              <a:tblPr/>
              <a:tblGrid>
                <a:gridCol w="3116683"/>
                <a:gridCol w="3105213"/>
              </a:tblGrid>
              <a:tr h="361226">
                <a:tc>
                  <a:txBody>
                    <a:bodyPr/>
                    <a:lstStyle/>
                    <a:p>
                      <a:pPr algn="l" fontAlgn="t"/>
                      <a:r>
                        <a:rPr lang="zh-CN" altLang="en-US" sz="2000" b="1" dirty="0" smtClean="0">
                          <a:solidFill>
                            <a:schemeClr val="tx1"/>
                          </a:solidFill>
                          <a:effectLst/>
                          <a:latin typeface="Times New Roman" panose="02020603050405020304" pitchFamily="18" charset="0"/>
                          <a:ea typeface="+mn-ea"/>
                          <a:cs typeface="Times New Roman" panose="02020603050405020304" pitchFamily="18" charset="0"/>
                        </a:rPr>
                        <a:t>公共事件名称</a:t>
                      </a:r>
                      <a:endParaRPr lang="zh-CN" altLang="en-US" sz="2000" dirty="0">
                        <a:solidFill>
                          <a:schemeClr val="tx1"/>
                        </a:solidFill>
                        <a:effectLst/>
                        <a:latin typeface="Times New Roman" panose="02020603050405020304" pitchFamily="18" charset="0"/>
                        <a:ea typeface="+mn-ea"/>
                        <a:cs typeface="Times New Roman" panose="02020603050405020304" pitchFamily="18" charset="0"/>
                      </a:endParaRP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t"/>
                      <a:r>
                        <a:rPr lang="zh-CN" altLang="en-US" sz="2000" b="1" dirty="0">
                          <a:solidFill>
                            <a:schemeClr val="tx1"/>
                          </a:solidFill>
                          <a:effectLst/>
                          <a:latin typeface="Times New Roman" panose="02020603050405020304" pitchFamily="18" charset="0"/>
                          <a:ea typeface="+mn-ea"/>
                          <a:cs typeface="Times New Roman" panose="02020603050405020304" pitchFamily="18" charset="0"/>
                        </a:rPr>
                        <a:t>英文简称</a:t>
                      </a:r>
                      <a:endParaRPr lang="zh-CN" altLang="en-US" sz="2000" dirty="0">
                        <a:solidFill>
                          <a:schemeClr val="tx1"/>
                        </a:solidFill>
                        <a:effectLst/>
                        <a:latin typeface="Times New Roman" panose="02020603050405020304" pitchFamily="18" charset="0"/>
                        <a:ea typeface="+mn-ea"/>
                        <a:cs typeface="Times New Roman" panose="02020603050405020304" pitchFamily="18" charset="0"/>
                      </a:endParaRP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352884">
                <a:tc>
                  <a:txBody>
                    <a:bodyPr/>
                    <a:lstStyle/>
                    <a:p>
                      <a:pPr algn="l" fontAlgn="t"/>
                      <a:r>
                        <a:rPr lang="zh-CN" altLang="en-US" dirty="0" smtClean="0">
                          <a:solidFill>
                            <a:schemeClr val="tx1"/>
                          </a:solidFill>
                          <a:effectLst/>
                        </a:rPr>
                        <a:t>冒泡</a:t>
                      </a:r>
                      <a:endParaRPr lang="zh-CN" altLang="en-US" dirty="0">
                        <a:solidFill>
                          <a:schemeClr val="tx1"/>
                        </a:solidFill>
                        <a:effectLst/>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altLang="zh-CN" sz="1800" b="0" i="0" kern="1200" dirty="0" smtClean="0">
                          <a:solidFill>
                            <a:schemeClr val="tx1"/>
                          </a:solidFill>
                          <a:effectLst/>
                          <a:latin typeface="+mn-lt"/>
                          <a:ea typeface="+mn-ea"/>
                          <a:cs typeface="+mn-cs"/>
                        </a:rPr>
                        <a:t>bubble</a:t>
                      </a:r>
                      <a:endParaRPr lang="en-US" b="0" dirty="0">
                        <a:solidFill>
                          <a:schemeClr val="tx1"/>
                        </a:solidFill>
                        <a:effectLst/>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dirty="0">
                          <a:solidFill>
                            <a:schemeClr val="tx1"/>
                          </a:solidFill>
                          <a:effectLst/>
                        </a:rPr>
                        <a:t>呼单</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call</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应单</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answer</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dirty="0">
                          <a:solidFill>
                            <a:schemeClr val="tx1"/>
                          </a:solidFill>
                          <a:effectLst/>
                        </a:rPr>
                        <a:t>司机点击到达</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arrive</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开始计费</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err="1">
                          <a:solidFill>
                            <a:schemeClr val="tx1"/>
                          </a:solidFill>
                          <a:effectLst/>
                        </a:rPr>
                        <a:t>begin_charge</a:t>
                      </a:r>
                      <a:endParaRPr lang="en-US" dirty="0">
                        <a:solidFill>
                          <a:schemeClr val="tx1"/>
                        </a:solidFill>
                        <a:effectLst/>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结束计费</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err="1">
                          <a:solidFill>
                            <a:schemeClr val="tx1"/>
                          </a:solidFill>
                          <a:effectLst/>
                        </a:rPr>
                        <a:t>end_charge</a:t>
                      </a:r>
                      <a:endParaRPr lang="en-US" dirty="0">
                        <a:solidFill>
                          <a:schemeClr val="tx1"/>
                        </a:solidFill>
                        <a:effectLst/>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支付</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pay</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取消</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cancel</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播单</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broad</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dirty="0">
                          <a:solidFill>
                            <a:schemeClr val="tx1"/>
                          </a:solidFill>
                          <a:effectLst/>
                        </a:rPr>
                        <a:t>听单</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listen</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派单</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assign</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a:solidFill>
                            <a:schemeClr val="tx1"/>
                          </a:solidFill>
                          <a:effectLst/>
                        </a:rPr>
                        <a:t>抢单</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strive</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dirty="0">
                          <a:solidFill>
                            <a:schemeClr val="tx1"/>
                          </a:solidFill>
                          <a:effectLst/>
                        </a:rPr>
                        <a:t>完成</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rPr>
                        <a:t>finish</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a:txBody>
                    <a:bodyPr/>
                    <a:lstStyle/>
                    <a:p>
                      <a:pPr algn="l" fontAlgn="t"/>
                      <a:r>
                        <a:rPr lang="zh-CN" altLang="en-US" dirty="0" smtClean="0">
                          <a:solidFill>
                            <a:schemeClr val="tx1"/>
                          </a:solidFill>
                          <a:effectLst/>
                        </a:rPr>
                        <a:t>取消</a:t>
                      </a:r>
                      <a:endParaRPr lang="zh-CN" altLang="en-US" dirty="0">
                        <a:solidFill>
                          <a:schemeClr val="tx1"/>
                        </a:solidFill>
                        <a:effectLst/>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smtClean="0">
                          <a:solidFill>
                            <a:schemeClr val="tx1"/>
                          </a:solidFill>
                          <a:effectLst/>
                        </a:rPr>
                        <a:t>cancel</a:t>
                      </a:r>
                      <a:endParaRPr lang="en-US" dirty="0">
                        <a:solidFill>
                          <a:schemeClr val="tx1"/>
                        </a:solidFill>
                        <a:effectLst/>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52884">
                <a:tc gridSpan="2">
                  <a:txBody>
                    <a:bodyPr/>
                    <a:lstStyle/>
                    <a:p>
                      <a:pPr algn="l" fontAlgn="t"/>
                      <a:r>
                        <a:rPr lang="zh-CN" altLang="en-US" dirty="0" smtClean="0">
                          <a:solidFill>
                            <a:schemeClr val="tx2"/>
                          </a:solidFill>
                          <a:effectLst/>
                          <a:latin typeface="+mn-ea"/>
                          <a:ea typeface="+mn-ea"/>
                        </a:rPr>
                        <a:t>更多公共指标命名请参看模型规范的</a:t>
                      </a:r>
                      <a:r>
                        <a:rPr lang="en-US" altLang="zh-CN" dirty="0" smtClean="0">
                          <a:solidFill>
                            <a:schemeClr val="tx2"/>
                          </a:solidFill>
                          <a:effectLst/>
                          <a:latin typeface="+mn-ea"/>
                          <a:ea typeface="+mn-ea"/>
                        </a:rPr>
                        <a:t>【3.14 </a:t>
                      </a:r>
                      <a:r>
                        <a:rPr lang="zh-CN" altLang="en-US" dirty="0" smtClean="0">
                          <a:solidFill>
                            <a:schemeClr val="tx2"/>
                          </a:solidFill>
                          <a:effectLst/>
                          <a:latin typeface="+mn-ea"/>
                          <a:ea typeface="+mn-ea"/>
                        </a:rPr>
                        <a:t>公共指标</a:t>
                      </a:r>
                      <a:r>
                        <a:rPr lang="en-US" altLang="zh-CN" dirty="0" smtClean="0">
                          <a:solidFill>
                            <a:schemeClr val="tx2"/>
                          </a:solidFill>
                          <a:effectLst/>
                          <a:latin typeface="+mn-ea"/>
                          <a:ea typeface="+mn-ea"/>
                        </a:rPr>
                        <a:t>】</a:t>
                      </a:r>
                      <a:endParaRPr lang="zh-CN" altLang="en-US" dirty="0">
                        <a:solidFill>
                          <a:schemeClr val="tx2"/>
                        </a:solidFill>
                        <a:effectLst/>
                        <a:latin typeface="+mn-ea"/>
                        <a:ea typeface="+mn-ea"/>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zh-CN"/>
                    </a:p>
                  </a:txBody>
                  <a:tcPr marL="63500" marR="63500" marT="44450" marB="444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97280" y="266729"/>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常用</a:t>
            </a:r>
            <a:r>
              <a:rPr lang="zh-CN" altLang="en-US" sz="4000" b="1" dirty="0">
                <a:latin typeface="华文楷体" panose="02010600040101010101" pitchFamily="2" charset="-122"/>
                <a:ea typeface="华文楷体" panose="02010600040101010101" pitchFamily="2" charset="-122"/>
                <a:sym typeface="+mn-ea"/>
              </a:rPr>
              <a:t>公共字段命名与数据类型规范</a:t>
            </a:r>
            <a:endParaRPr lang="zh-CN" altLang="en-US" sz="4000" b="1" dirty="0">
              <a:latin typeface="华文楷体" panose="02010600040101010101" pitchFamily="2" charset="-122"/>
              <a:ea typeface="华文楷体" panose="02010600040101010101" pitchFamily="2" charset="-122"/>
            </a:endParaRPr>
          </a:p>
        </p:txBody>
      </p:sp>
      <p:graphicFrame>
        <p:nvGraphicFramePr>
          <p:cNvPr id="7" name="表格 6"/>
          <p:cNvGraphicFramePr>
            <a:graphicFrameLocks noGrp="1"/>
          </p:cNvGraphicFramePr>
          <p:nvPr/>
        </p:nvGraphicFramePr>
        <p:xfrm>
          <a:off x="1097073" y="1252767"/>
          <a:ext cx="10313048" cy="5420408"/>
        </p:xfrm>
        <a:graphic>
          <a:graphicData uri="http://schemas.openxmlformats.org/drawingml/2006/table">
            <a:tbl>
              <a:tblPr/>
              <a:tblGrid>
                <a:gridCol w="1718337"/>
                <a:gridCol w="1712013"/>
                <a:gridCol w="1538774"/>
                <a:gridCol w="5343924"/>
              </a:tblGrid>
              <a:tr h="315635">
                <a:tc>
                  <a:txBody>
                    <a:bodyPr/>
                    <a:lstStyle/>
                    <a:p>
                      <a:pPr algn="l" fontAlgn="t"/>
                      <a:r>
                        <a:rPr lang="zh-CN" altLang="en-US" sz="2400" b="1">
                          <a:solidFill>
                            <a:schemeClr val="tx1"/>
                          </a:solidFill>
                          <a:effectLst/>
                          <a:latin typeface="Times New Roman" panose="02020603050405020304" pitchFamily="18" charset="0"/>
                          <a:ea typeface="+mn-ea"/>
                          <a:cs typeface="Times New Roman" panose="02020603050405020304" pitchFamily="18" charset="0"/>
                        </a:rPr>
                        <a:t>字段类型</a:t>
                      </a:r>
                      <a:endParaRPr lang="zh-CN" altLang="en-US" sz="2400">
                        <a:solidFill>
                          <a:schemeClr val="tx1"/>
                        </a:solidFill>
                        <a:effectLst/>
                        <a:latin typeface="Times New Roman" panose="02020603050405020304" pitchFamily="18" charset="0"/>
                        <a:ea typeface="+mn-ea"/>
                        <a:cs typeface="Times New Roman" panose="02020603050405020304" pitchFamily="18" charset="0"/>
                      </a:endParaRP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t"/>
                      <a:r>
                        <a:rPr lang="zh-CN" altLang="en-US" sz="2400" b="1">
                          <a:solidFill>
                            <a:schemeClr val="tx1"/>
                          </a:solidFill>
                          <a:effectLst/>
                          <a:latin typeface="Times New Roman" panose="02020603050405020304" pitchFamily="18" charset="0"/>
                          <a:ea typeface="+mn-ea"/>
                          <a:cs typeface="Times New Roman" panose="02020603050405020304" pitchFamily="18" charset="0"/>
                        </a:rPr>
                        <a:t>英文简称</a:t>
                      </a:r>
                      <a:endParaRPr lang="zh-CN" altLang="en-US" sz="2400">
                        <a:solidFill>
                          <a:schemeClr val="tx1"/>
                        </a:solidFill>
                        <a:effectLst/>
                        <a:latin typeface="Times New Roman" panose="02020603050405020304" pitchFamily="18" charset="0"/>
                        <a:ea typeface="+mn-ea"/>
                        <a:cs typeface="Times New Roman" panose="02020603050405020304" pitchFamily="18" charset="0"/>
                      </a:endParaRP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t"/>
                      <a:r>
                        <a:rPr lang="zh-CN" altLang="en-US" sz="2400" b="1">
                          <a:solidFill>
                            <a:schemeClr val="tx1"/>
                          </a:solidFill>
                          <a:effectLst/>
                          <a:latin typeface="Times New Roman" panose="02020603050405020304" pitchFamily="18" charset="0"/>
                          <a:ea typeface="+mn-ea"/>
                          <a:cs typeface="Times New Roman" panose="02020603050405020304" pitchFamily="18" charset="0"/>
                        </a:rPr>
                        <a:t>数据类型</a:t>
                      </a:r>
                      <a:endParaRPr lang="zh-CN" altLang="en-US" sz="2400">
                        <a:solidFill>
                          <a:schemeClr val="tx1"/>
                        </a:solidFill>
                        <a:effectLst/>
                        <a:latin typeface="Times New Roman" panose="02020603050405020304" pitchFamily="18" charset="0"/>
                        <a:ea typeface="+mn-ea"/>
                        <a:cs typeface="Times New Roman" panose="02020603050405020304" pitchFamily="18" charset="0"/>
                      </a:endParaRP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t"/>
                      <a:r>
                        <a:rPr lang="zh-CN" altLang="en-US" sz="2400" b="1" dirty="0">
                          <a:solidFill>
                            <a:schemeClr val="tx1"/>
                          </a:solidFill>
                          <a:effectLst/>
                          <a:latin typeface="Times New Roman" panose="02020603050405020304" pitchFamily="18" charset="0"/>
                          <a:ea typeface="+mn-ea"/>
                          <a:cs typeface="Times New Roman" panose="02020603050405020304" pitchFamily="18" charset="0"/>
                        </a:rPr>
                        <a:t>特殊情况</a:t>
                      </a:r>
                      <a:endParaRPr lang="zh-CN" altLang="en-US" sz="2400" dirty="0">
                        <a:solidFill>
                          <a:schemeClr val="tx1"/>
                        </a:solidFill>
                        <a:effectLst/>
                        <a:latin typeface="Times New Roman" panose="02020603050405020304" pitchFamily="18" charset="0"/>
                        <a:ea typeface="+mn-ea"/>
                        <a:cs typeface="Times New Roman" panose="02020603050405020304" pitchFamily="18" charset="0"/>
                      </a:endParaRP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名称</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xx_name</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String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dirty="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描述</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xx_desc</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String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dirty="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数</a:t>
                      </a:r>
                      <a:r>
                        <a:rPr lang="en-US" altLang="zh-CN" sz="1600">
                          <a:effectLst/>
                          <a:latin typeface="Times New Roman" panose="02020603050405020304" pitchFamily="18" charset="0"/>
                          <a:ea typeface="+mn-ea"/>
                          <a:cs typeface="Times New Roman" panose="02020603050405020304" pitchFamily="18" charset="0"/>
                        </a:rPr>
                        <a:t>(</a:t>
                      </a:r>
                      <a:r>
                        <a:rPr lang="zh-CN" altLang="en-US" sz="1600">
                          <a:effectLst/>
                          <a:latin typeface="Times New Roman" panose="02020603050405020304" pitchFamily="18" charset="0"/>
                          <a:ea typeface="+mn-ea"/>
                          <a:cs typeface="Times New Roman" panose="02020603050405020304" pitchFamily="18" charset="0"/>
                        </a:rPr>
                        <a:t>不可累加</a:t>
                      </a:r>
                      <a:r>
                        <a:rPr lang="en-US" altLang="zh-CN" sz="1600">
                          <a:effectLst/>
                          <a:latin typeface="Times New Roman" panose="02020603050405020304" pitchFamily="18" charset="0"/>
                          <a:ea typeface="+mn-ea"/>
                          <a:cs typeface="Times New Roman" panose="02020603050405020304" pitchFamily="18" charset="0"/>
                        </a:rPr>
                        <a: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xx_num</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Bigint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dirty="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数</a:t>
                      </a:r>
                      <a:r>
                        <a:rPr lang="en-US" altLang="zh-CN" sz="1600">
                          <a:effectLst/>
                          <a:latin typeface="Times New Roman" panose="02020603050405020304" pitchFamily="18" charset="0"/>
                          <a:ea typeface="+mn-ea"/>
                          <a:cs typeface="Times New Roman" panose="02020603050405020304" pitchFamily="18" charset="0"/>
                        </a:rPr>
                        <a:t>(</a:t>
                      </a:r>
                      <a:r>
                        <a:rPr lang="zh-CN" altLang="en-US" sz="1600">
                          <a:effectLst/>
                          <a:latin typeface="Times New Roman" panose="02020603050405020304" pitchFamily="18" charset="0"/>
                          <a:ea typeface="+mn-ea"/>
                          <a:cs typeface="Times New Roman" panose="02020603050405020304" pitchFamily="18" charset="0"/>
                        </a:rPr>
                        <a:t>可累加</a:t>
                      </a:r>
                      <a:r>
                        <a:rPr lang="en-US" altLang="zh-CN" sz="1600">
                          <a:effectLst/>
                          <a:latin typeface="Times New Roman" panose="02020603050405020304" pitchFamily="18" charset="0"/>
                          <a:ea typeface="+mn-ea"/>
                          <a:cs typeface="Times New Roman" panose="02020603050405020304" pitchFamily="18" charset="0"/>
                        </a:rPr>
                        <a: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xx_cnt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dirty="0" err="1">
                          <a:effectLst/>
                          <a:latin typeface="Times New Roman" panose="02020603050405020304" pitchFamily="18" charset="0"/>
                          <a:ea typeface="+mn-ea"/>
                          <a:cs typeface="Times New Roman" panose="02020603050405020304" pitchFamily="18" charset="0"/>
                        </a:rPr>
                        <a:t>Bigint</a:t>
                      </a:r>
                      <a:endParaRPr lang="en-US" sz="1600" dirty="0">
                        <a:effectLst/>
                        <a:latin typeface="Times New Roman" panose="02020603050405020304" pitchFamily="18" charset="0"/>
                        <a:ea typeface="+mn-ea"/>
                        <a:cs typeface="Times New Roman" panose="02020603050405020304" pitchFamily="18" charset="0"/>
                      </a:endParaRP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dirty="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29701">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日期</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xx_date</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String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格式</a:t>
                      </a:r>
                      <a:r>
                        <a:rPr lang="en-US" sz="1600">
                          <a:effectLst/>
                          <a:latin typeface="Times New Roman" panose="02020603050405020304" pitchFamily="18" charset="0"/>
                          <a:ea typeface="+mn-ea"/>
                          <a:cs typeface="Times New Roman" panose="02020603050405020304" pitchFamily="18" charset="0"/>
                        </a:rPr>
                        <a:t>yyyy-mm-dd </a:t>
                      </a:r>
                      <a:r>
                        <a:rPr lang="zh-CN" altLang="en-US" sz="1600">
                          <a:effectLst/>
                          <a:latin typeface="Times New Roman" panose="02020603050405020304" pitchFamily="18" charset="0"/>
                          <a:ea typeface="+mn-ea"/>
                          <a:cs typeface="Times New Roman" panose="02020603050405020304" pitchFamily="18" charset="0"/>
                        </a:rPr>
                        <a:t>默认值</a:t>
                      </a:r>
                      <a:r>
                        <a:rPr lang="en-US" altLang="zh-CN" sz="1600">
                          <a:effectLst/>
                          <a:latin typeface="Times New Roman" panose="02020603050405020304" pitchFamily="18" charset="0"/>
                          <a:ea typeface="+mn-ea"/>
                          <a:cs typeface="Times New Roman" panose="02020603050405020304" pitchFamily="18" charset="0"/>
                        </a:rPr>
                        <a:t>0000-00-00</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时长</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xx_dur</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Bigint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单位秒</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20470">
                <a:tc>
                  <a:txBody>
                    <a:bodyPr/>
                    <a:lstStyle/>
                    <a:p>
                      <a:pPr algn="l" fontAlgn="t"/>
                      <a:r>
                        <a:rPr lang="en-US" sz="1600" dirty="0">
                          <a:effectLst/>
                          <a:latin typeface="Times New Roman" panose="02020603050405020304" pitchFamily="18" charset="0"/>
                          <a:ea typeface="+mn-ea"/>
                          <a:cs typeface="Times New Roman" panose="02020603050405020304" pitchFamily="18" charset="0"/>
                        </a:rPr>
                        <a:t>Xx</a:t>
                      </a:r>
                      <a:r>
                        <a:rPr lang="zh-CN" altLang="en-US" sz="1600" dirty="0">
                          <a:effectLst/>
                          <a:latin typeface="Times New Roman" panose="02020603050405020304" pitchFamily="18" charset="0"/>
                          <a:ea typeface="+mn-ea"/>
                          <a:cs typeface="Times New Roman" panose="02020603050405020304" pitchFamily="18" charset="0"/>
                        </a:rPr>
                        <a:t>时间</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xx_time</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String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dirty="0">
                          <a:effectLst/>
                          <a:latin typeface="Times New Roman" panose="02020603050405020304" pitchFamily="18" charset="0"/>
                          <a:ea typeface="+mn-ea"/>
                          <a:cs typeface="Times New Roman" panose="02020603050405020304" pitchFamily="18" charset="0"/>
                        </a:rPr>
                        <a:t>单位秒</a:t>
                      </a:r>
                      <a:r>
                        <a:rPr lang="en-US" altLang="zh-CN" sz="1600" dirty="0">
                          <a:effectLst/>
                          <a:latin typeface="Times New Roman" panose="02020603050405020304" pitchFamily="18" charset="0"/>
                          <a:ea typeface="+mn-ea"/>
                          <a:cs typeface="Times New Roman" panose="02020603050405020304" pitchFamily="18" charset="0"/>
                        </a:rPr>
                        <a:t>;</a:t>
                      </a:r>
                      <a:r>
                        <a:rPr lang="zh-CN" altLang="en-US" sz="1600" dirty="0">
                          <a:effectLst/>
                          <a:latin typeface="Times New Roman" panose="02020603050405020304" pitchFamily="18" charset="0"/>
                          <a:ea typeface="+mn-ea"/>
                          <a:cs typeface="Times New Roman" panose="02020603050405020304" pitchFamily="18" charset="0"/>
                        </a:rPr>
                        <a:t>格式</a:t>
                      </a:r>
                      <a:r>
                        <a:rPr lang="en-US" altLang="zh-CN" sz="1600" dirty="0">
                          <a:effectLst/>
                          <a:latin typeface="Times New Roman" panose="02020603050405020304" pitchFamily="18" charset="0"/>
                          <a:ea typeface="+mn-ea"/>
                          <a:cs typeface="Times New Roman" panose="02020603050405020304" pitchFamily="18" charset="0"/>
                        </a:rPr>
                        <a:t>YYYY-mm-</a:t>
                      </a:r>
                      <a:r>
                        <a:rPr lang="en-US" altLang="zh-CN" sz="1600" dirty="0" err="1">
                          <a:effectLst/>
                          <a:latin typeface="Times New Roman" panose="02020603050405020304" pitchFamily="18" charset="0"/>
                          <a:ea typeface="+mn-ea"/>
                          <a:cs typeface="Times New Roman" panose="02020603050405020304" pitchFamily="18" charset="0"/>
                        </a:rPr>
                        <a:t>dd</a:t>
                      </a:r>
                      <a:r>
                        <a:rPr lang="en-US" altLang="zh-CN" sz="1600" dirty="0">
                          <a:effectLst/>
                          <a:latin typeface="Times New Roman" panose="02020603050405020304" pitchFamily="18" charset="0"/>
                          <a:ea typeface="+mn-ea"/>
                          <a:cs typeface="Times New Roman" panose="02020603050405020304" pitchFamily="18" charset="0"/>
                        </a:rPr>
                        <a:t> </a:t>
                      </a:r>
                      <a:r>
                        <a:rPr lang="en-US" altLang="zh-CN" sz="1600" dirty="0" err="1">
                          <a:effectLst/>
                          <a:latin typeface="Times New Roman" panose="02020603050405020304" pitchFamily="18" charset="0"/>
                          <a:ea typeface="+mn-ea"/>
                          <a:cs typeface="Times New Roman" panose="02020603050405020304" pitchFamily="18" charset="0"/>
                        </a:rPr>
                        <a:t>hh:mm:ss</a:t>
                      </a:r>
                      <a:r>
                        <a:rPr lang="en-US" altLang="zh-CN" sz="1600" dirty="0">
                          <a:effectLst/>
                          <a:latin typeface="Times New Roman" panose="02020603050405020304" pitchFamily="18" charset="0"/>
                          <a:ea typeface="+mn-ea"/>
                          <a:cs typeface="Times New Roman" panose="02020603050405020304" pitchFamily="18" charset="0"/>
                        </a:rPr>
                        <a:t> </a:t>
                      </a:r>
                      <a:r>
                        <a:rPr lang="zh-CN" altLang="en-US" sz="1600" dirty="0">
                          <a:effectLst/>
                          <a:latin typeface="Times New Roman" panose="02020603050405020304" pitchFamily="18" charset="0"/>
                          <a:ea typeface="+mn-ea"/>
                          <a:cs typeface="Times New Roman" panose="02020603050405020304" pitchFamily="18" charset="0"/>
                        </a:rPr>
                        <a:t>默认值</a:t>
                      </a:r>
                      <a:r>
                        <a:rPr lang="en-US" altLang="zh-CN" sz="1600" dirty="0">
                          <a:effectLst/>
                          <a:latin typeface="Times New Roman" panose="02020603050405020304" pitchFamily="18" charset="0"/>
                          <a:ea typeface="+mn-ea"/>
                          <a:cs typeface="Times New Roman" panose="02020603050405020304" pitchFamily="18" charset="0"/>
                        </a:rPr>
                        <a:t>0000-00-00 00:00:00</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标识</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xx_flag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Bigint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altLang="zh-CN" sz="1600">
                          <a:effectLst/>
                          <a:latin typeface="Times New Roman" panose="02020603050405020304" pitchFamily="18" charset="0"/>
                          <a:ea typeface="+mn-ea"/>
                          <a:cs typeface="Times New Roman" panose="02020603050405020304" pitchFamily="18" charset="0"/>
                        </a:rPr>
                        <a:t>0 </a:t>
                      </a:r>
                      <a:r>
                        <a:rPr lang="zh-CN" altLang="en-US" sz="1600">
                          <a:effectLst/>
                          <a:latin typeface="Times New Roman" panose="02020603050405020304" pitchFamily="18" charset="0"/>
                          <a:ea typeface="+mn-ea"/>
                          <a:cs typeface="Times New Roman" panose="02020603050405020304" pitchFamily="18" charset="0"/>
                        </a:rPr>
                        <a:t>否 </a:t>
                      </a:r>
                      <a:r>
                        <a:rPr lang="en-US" altLang="zh-CN" sz="1600">
                          <a:effectLst/>
                          <a:latin typeface="Times New Roman" panose="02020603050405020304" pitchFamily="18" charset="0"/>
                          <a:ea typeface="+mn-ea"/>
                          <a:cs typeface="Times New Roman" panose="02020603050405020304" pitchFamily="18" charset="0"/>
                        </a:rPr>
                        <a:t>1</a:t>
                      </a:r>
                      <a:r>
                        <a:rPr lang="zh-CN" altLang="en-US" sz="1600">
                          <a:effectLst/>
                          <a:latin typeface="Times New Roman" panose="02020603050405020304" pitchFamily="18" charset="0"/>
                          <a:ea typeface="+mn-ea"/>
                          <a:cs typeface="Times New Roman" panose="02020603050405020304" pitchFamily="18" charset="0"/>
                        </a:rPr>
                        <a:t>是</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比率</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xx_rate</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decimal(38,6)</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类型</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xx_type</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String、Bigint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纬度</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xx_lat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String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经度</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xx_lng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String</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编号</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xx_id</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Bigint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 </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距离</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xx_dis</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decimal(38,6)</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a:effectLst/>
                          <a:latin typeface="Times New Roman" panose="02020603050405020304" pitchFamily="18" charset="0"/>
                          <a:ea typeface="+mn-ea"/>
                          <a:cs typeface="Times New Roman" panose="02020603050405020304" pitchFamily="18" charset="0"/>
                        </a:rPr>
                        <a:t>单位米</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5635">
                <a:tc>
                  <a:txBody>
                    <a:bodyPr/>
                    <a:lstStyle/>
                    <a:p>
                      <a:pPr algn="l" fontAlgn="t"/>
                      <a:r>
                        <a:rPr lang="en-US" sz="1600">
                          <a:effectLst/>
                          <a:latin typeface="Times New Roman" panose="02020603050405020304" pitchFamily="18" charset="0"/>
                          <a:ea typeface="+mn-ea"/>
                          <a:cs typeface="Times New Roman" panose="02020603050405020304" pitchFamily="18" charset="0"/>
                        </a:rPr>
                        <a:t>Xx</a:t>
                      </a:r>
                      <a:r>
                        <a:rPr lang="zh-CN" altLang="en-US" sz="1600">
                          <a:effectLst/>
                          <a:latin typeface="Times New Roman" panose="02020603050405020304" pitchFamily="18" charset="0"/>
                          <a:ea typeface="+mn-ea"/>
                          <a:cs typeface="Times New Roman" panose="02020603050405020304" pitchFamily="18" charset="0"/>
                        </a:rPr>
                        <a:t>金额</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xx_amt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ea typeface="+mn-ea"/>
                          <a:cs typeface="Times New Roman" panose="02020603050405020304" pitchFamily="18" charset="0"/>
                        </a:rPr>
                        <a:t>Bigint</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1600" dirty="0">
                          <a:effectLst/>
                          <a:latin typeface="Times New Roman" panose="02020603050405020304" pitchFamily="18" charset="0"/>
                          <a:ea typeface="+mn-ea"/>
                          <a:cs typeface="Times New Roman" panose="02020603050405020304" pitchFamily="18" charset="0"/>
                        </a:rPr>
                        <a:t>单位分</a:t>
                      </a:r>
                    </a:p>
                  </a:txBody>
                  <a:tcPr marL="47862" marR="47862" marT="33503" marB="335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97280" y="266729"/>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数据体系化建设思考</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点</a:t>
            </a:r>
            <a:r>
              <a:rPr lang="zh-CN" altLang="en-US" sz="4000" b="1" dirty="0">
                <a:latin typeface="华文楷体" panose="02010600040101010101" pitchFamily="2" charset="-122"/>
                <a:ea typeface="华文楷体" panose="02010600040101010101" pitchFamily="2" charset="-122"/>
                <a:sym typeface="+mn-ea"/>
              </a:rPr>
              <a:t>线面体</a:t>
            </a:r>
            <a:endParaRPr lang="zh-CN" altLang="en-US" sz="4000" b="1" dirty="0">
              <a:latin typeface="华文楷体" panose="02010600040101010101" pitchFamily="2" charset="-122"/>
              <a:ea typeface="华文楷体" panose="02010600040101010101" pitchFamily="2" charset="-122"/>
            </a:endParaRPr>
          </a:p>
        </p:txBody>
      </p:sp>
      <p:graphicFrame>
        <p:nvGraphicFramePr>
          <p:cNvPr id="2" name="图示 1"/>
          <p:cNvGraphicFramePr/>
          <p:nvPr/>
        </p:nvGraphicFramePr>
        <p:xfrm>
          <a:off x="1097280" y="1045774"/>
          <a:ext cx="9766190" cy="581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图示 11"/>
          <p:cNvGraphicFramePr/>
          <p:nvPr/>
        </p:nvGraphicFramePr>
        <p:xfrm>
          <a:off x="2979530" y="2235199"/>
          <a:ext cx="7714974" cy="44155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97280" y="266729"/>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三级火箭理论</a:t>
            </a:r>
            <a:endParaRPr lang="zh-CN" altLang="en-US" sz="4000" b="1" dirty="0">
              <a:latin typeface="华文楷体" panose="02010600040101010101" pitchFamily="2" charset="-122"/>
              <a:ea typeface="华文楷体" panose="02010600040101010101" pitchFamily="2" charset="-122"/>
            </a:endParaRPr>
          </a:p>
        </p:txBody>
      </p:sp>
      <p:pic>
        <p:nvPicPr>
          <p:cNvPr id="10" name="图片 9"/>
          <p:cNvPicPr>
            <a:picLocks noChangeAspect="1"/>
          </p:cNvPicPr>
          <p:nvPr/>
        </p:nvPicPr>
        <p:blipFill>
          <a:blip r:embed="rId2"/>
          <a:stretch>
            <a:fillRect/>
          </a:stretch>
        </p:blipFill>
        <p:spPr>
          <a:xfrm>
            <a:off x="72882" y="1678854"/>
            <a:ext cx="2965563" cy="4472564"/>
          </a:xfrm>
          <a:prstGeom prst="rect">
            <a:avLst/>
          </a:prstGeom>
        </p:spPr>
      </p:pic>
      <p:pic>
        <p:nvPicPr>
          <p:cNvPr id="12" name="图片 11"/>
          <p:cNvPicPr>
            <a:picLocks noChangeAspect="1"/>
          </p:cNvPicPr>
          <p:nvPr/>
        </p:nvPicPr>
        <p:blipFill>
          <a:blip r:embed="rId3"/>
          <a:stretch>
            <a:fillRect/>
          </a:stretch>
        </p:blipFill>
        <p:spPr>
          <a:xfrm>
            <a:off x="3149281" y="1848140"/>
            <a:ext cx="9015532" cy="418320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097280" y="266729"/>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数据体系化建设思考</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三级火箭模式</a:t>
            </a:r>
            <a:endParaRPr lang="zh-CN" altLang="en-US" sz="4000" b="1" dirty="0">
              <a:latin typeface="华文楷体" panose="02010600040101010101" pitchFamily="2" charset="-122"/>
              <a:ea typeface="华文楷体" panose="02010600040101010101" pitchFamily="2" charset="-122"/>
            </a:endParaRPr>
          </a:p>
        </p:txBody>
      </p:sp>
      <p:graphicFrame>
        <p:nvGraphicFramePr>
          <p:cNvPr id="2" name="图示 1"/>
          <p:cNvGraphicFramePr/>
          <p:nvPr/>
        </p:nvGraphicFramePr>
        <p:xfrm>
          <a:off x="2032000" y="13292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p:nvPr/>
        </p:nvSpPr>
        <p:spPr>
          <a:xfrm>
            <a:off x="4099909" y="2652426"/>
            <a:ext cx="878567" cy="400110"/>
          </a:xfrm>
          <a:prstGeom prst="rect">
            <a:avLst/>
          </a:prstGeom>
          <a:noFill/>
        </p:spPr>
        <p:txBody>
          <a:bodyPr wrap="square" rtlCol="0">
            <a:spAutoFit/>
          </a:bodyPr>
          <a:lstStyle/>
          <a:p>
            <a:pPr algn="ctr"/>
            <a:r>
              <a:rPr lang="en-US" altLang="zh-CN" sz="2000" b="1" dirty="0">
                <a:solidFill>
                  <a:srgbClr val="FF7B21"/>
                </a:solidFill>
                <a:latin typeface="Stencil" panose="040409050D0802020404" pitchFamily="82" charset="0"/>
                <a:ea typeface="微软雅黑" panose="020B0503020204020204" pitchFamily="34" charset="-122"/>
              </a:rPr>
              <a:t>01</a:t>
            </a:r>
            <a:endParaRPr lang="zh-CN" altLang="en-US" sz="2000" b="1" dirty="0">
              <a:solidFill>
                <a:srgbClr val="FF7B21"/>
              </a:solidFill>
              <a:latin typeface="Stencil" panose="040409050D0802020404" pitchFamily="82" charset="0"/>
              <a:ea typeface="微软雅黑" panose="020B0503020204020204" pitchFamily="34" charset="-122"/>
            </a:endParaRPr>
          </a:p>
        </p:txBody>
      </p:sp>
      <p:cxnSp>
        <p:nvCxnSpPr>
          <p:cNvPr id="5" name="直接连接符 4"/>
          <p:cNvCxnSpPr/>
          <p:nvPr/>
        </p:nvCxnSpPr>
        <p:spPr>
          <a:xfrm flipV="1">
            <a:off x="4331842" y="3052189"/>
            <a:ext cx="3599341" cy="85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AutoShape 59"/>
          <p:cNvSpPr>
            <a:spLocks noChangeArrowheads="1"/>
          </p:cNvSpPr>
          <p:nvPr/>
        </p:nvSpPr>
        <p:spPr bwMode="gray">
          <a:xfrm>
            <a:off x="1656572" y="1365632"/>
            <a:ext cx="8568952" cy="4816807"/>
          </a:xfrm>
          <a:prstGeom prst="roundRect">
            <a:avLst>
              <a:gd name="adj" fmla="val 4061"/>
            </a:avLst>
          </a:prstGeom>
          <a:noFill/>
          <a:ln>
            <a:solidFill>
              <a:srgbClr val="FF7B21"/>
            </a:solidFill>
            <a:prstDash val="sysDash"/>
          </a:ln>
          <a:effectLst>
            <a:outerShdw blurRad="50800" dist="38100" dir="2700000" algn="tl" rotWithShape="0">
              <a:prstClr val="black">
                <a:alpha val="40000"/>
              </a:prstClr>
            </a:outerShdw>
          </a:effectLst>
        </p:spPr>
        <p:txBody>
          <a:bodyPr wrap="none" anchor="ctr"/>
          <a:lstStyle/>
          <a:p>
            <a:endParaRPr lang="zh-CN" altLang="en-US" sz="1600" i="1">
              <a:solidFill>
                <a:srgbClr val="FFFFFF"/>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872597" y="672033"/>
            <a:ext cx="2469992" cy="797423"/>
            <a:chOff x="8748464" y="1988840"/>
            <a:chExt cx="2341010" cy="576064"/>
          </a:xfrm>
          <a:solidFill>
            <a:srgbClr val="FF7B21"/>
          </a:solidFill>
          <a:effectLst>
            <a:outerShdw blurRad="50800" dist="38100" dir="2700000" algn="tl" rotWithShape="0">
              <a:prstClr val="black">
                <a:alpha val="40000"/>
              </a:prstClr>
            </a:outerShdw>
          </a:effectLst>
        </p:grpSpPr>
        <p:sp>
          <p:nvSpPr>
            <p:cNvPr id="18" name="AutoShape 59"/>
            <p:cNvSpPr>
              <a:spLocks noChangeArrowheads="1"/>
            </p:cNvSpPr>
            <p:nvPr/>
          </p:nvSpPr>
          <p:spPr bwMode="gray">
            <a:xfrm>
              <a:off x="8748464" y="1988840"/>
              <a:ext cx="2341010" cy="576064"/>
            </a:xfrm>
            <a:prstGeom prst="roundRect">
              <a:avLst>
                <a:gd name="adj" fmla="val 12699"/>
              </a:avLst>
            </a:prstGeom>
            <a:gr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sz="1600" i="1">
                <a:solidFill>
                  <a:srgbClr val="FFFFFF"/>
                </a:solidFill>
                <a:latin typeface="微软雅黑" panose="020B0503020204020204" pitchFamily="34" charset="-122"/>
                <a:ea typeface="微软雅黑" panose="020B0503020204020204" pitchFamily="34" charset="-122"/>
              </a:endParaRPr>
            </a:p>
          </p:txBody>
        </p:sp>
        <p:sp>
          <p:nvSpPr>
            <p:cNvPr id="19" name="Text Box 18"/>
            <p:cNvSpPr txBox="1">
              <a:spLocks noChangeArrowheads="1"/>
            </p:cNvSpPr>
            <p:nvPr/>
          </p:nvSpPr>
          <p:spPr bwMode="white">
            <a:xfrm>
              <a:off x="8953206" y="2057174"/>
              <a:ext cx="1944184" cy="4224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32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提纲</a:t>
              </a:r>
              <a:endParaRPr lang="en-US" altLang="zh-CN" sz="32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2" name="文本框 13"/>
          <p:cNvSpPr txBox="1"/>
          <p:nvPr/>
        </p:nvSpPr>
        <p:spPr>
          <a:xfrm>
            <a:off x="4947079" y="2652426"/>
            <a:ext cx="2984104"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数据内容建设规范</a:t>
            </a:r>
            <a:endParaRPr lang="zh-CN" altLang="en-US" sz="2000" b="1" dirty="0">
              <a:latin typeface="微软雅黑" panose="020B0503020204020204" pitchFamily="34" charset="-122"/>
              <a:ea typeface="微软雅黑" panose="020B0503020204020204" pitchFamily="34" charset="-122"/>
            </a:endParaRPr>
          </a:p>
        </p:txBody>
      </p:sp>
      <p:sp>
        <p:nvSpPr>
          <p:cNvPr id="23" name="TextBox 8"/>
          <p:cNvSpPr txBox="1"/>
          <p:nvPr/>
        </p:nvSpPr>
        <p:spPr>
          <a:xfrm>
            <a:off x="4099909" y="3553554"/>
            <a:ext cx="878567" cy="400110"/>
          </a:xfrm>
          <a:prstGeom prst="rect">
            <a:avLst/>
          </a:prstGeom>
          <a:noFill/>
        </p:spPr>
        <p:txBody>
          <a:bodyPr wrap="square" rtlCol="0">
            <a:spAutoFit/>
          </a:bodyPr>
          <a:lstStyle/>
          <a:p>
            <a:pPr algn="ctr"/>
            <a:r>
              <a:rPr lang="en-US" altLang="zh-CN" sz="2000" b="1" dirty="0">
                <a:solidFill>
                  <a:srgbClr val="FF7B21"/>
                </a:solidFill>
                <a:latin typeface="Stencil" panose="040409050D0802020404" pitchFamily="82" charset="0"/>
                <a:ea typeface="微软雅黑" panose="020B0503020204020204" pitchFamily="34" charset="-122"/>
              </a:rPr>
              <a:t>02</a:t>
            </a:r>
            <a:endParaRPr lang="zh-CN" altLang="en-US" sz="2000" b="1" dirty="0">
              <a:solidFill>
                <a:srgbClr val="FF7B21"/>
              </a:solidFill>
              <a:latin typeface="Stencil" panose="040409050D0802020404" pitchFamily="82" charset="0"/>
              <a:ea typeface="微软雅黑" panose="020B0503020204020204" pitchFamily="34" charset="-122"/>
            </a:endParaRPr>
          </a:p>
        </p:txBody>
      </p:sp>
      <p:cxnSp>
        <p:nvCxnSpPr>
          <p:cNvPr id="24" name="直接连接符 4"/>
          <p:cNvCxnSpPr/>
          <p:nvPr/>
        </p:nvCxnSpPr>
        <p:spPr>
          <a:xfrm flipV="1">
            <a:off x="4331842" y="3953317"/>
            <a:ext cx="3599341" cy="85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文本框 13"/>
          <p:cNvSpPr txBox="1"/>
          <p:nvPr/>
        </p:nvSpPr>
        <p:spPr>
          <a:xfrm>
            <a:off x="4947079" y="3553554"/>
            <a:ext cx="2984104" cy="39878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指标体系命名规范</a:t>
            </a:r>
            <a:endParaRPr lang="zh-CN" altLang="en-US" sz="2000" b="1" dirty="0">
              <a:latin typeface="微软雅黑" panose="020B0503020204020204" pitchFamily="34" charset="-122"/>
              <a:ea typeface="微软雅黑" panose="020B0503020204020204" pitchFamily="34" charset="-122"/>
            </a:endParaRPr>
          </a:p>
        </p:txBody>
      </p:sp>
      <p:sp>
        <p:nvSpPr>
          <p:cNvPr id="26" name="TextBox 8"/>
          <p:cNvSpPr txBox="1"/>
          <p:nvPr/>
        </p:nvSpPr>
        <p:spPr>
          <a:xfrm>
            <a:off x="4099909" y="4460538"/>
            <a:ext cx="878567" cy="400110"/>
          </a:xfrm>
          <a:prstGeom prst="rect">
            <a:avLst/>
          </a:prstGeom>
          <a:noFill/>
        </p:spPr>
        <p:txBody>
          <a:bodyPr wrap="square" rtlCol="0">
            <a:spAutoFit/>
          </a:bodyPr>
          <a:lstStyle/>
          <a:p>
            <a:pPr algn="ctr"/>
            <a:r>
              <a:rPr lang="en-US" altLang="zh-CN" sz="2000" b="1" dirty="0">
                <a:solidFill>
                  <a:srgbClr val="FF7B21"/>
                </a:solidFill>
                <a:latin typeface="Stencil" panose="040409050D0802020404" pitchFamily="82" charset="0"/>
                <a:ea typeface="微软雅黑" panose="020B0503020204020204" pitchFamily="34" charset="-122"/>
              </a:rPr>
              <a:t>03</a:t>
            </a:r>
            <a:endParaRPr lang="zh-CN" altLang="en-US" sz="2000" b="1" dirty="0">
              <a:solidFill>
                <a:srgbClr val="FF7B21"/>
              </a:solidFill>
              <a:latin typeface="Stencil" panose="040409050D0802020404" pitchFamily="82" charset="0"/>
              <a:ea typeface="微软雅黑" panose="020B0503020204020204" pitchFamily="34" charset="-122"/>
            </a:endParaRPr>
          </a:p>
        </p:txBody>
      </p:sp>
      <p:cxnSp>
        <p:nvCxnSpPr>
          <p:cNvPr id="27" name="直接连接符 4"/>
          <p:cNvCxnSpPr/>
          <p:nvPr/>
        </p:nvCxnSpPr>
        <p:spPr>
          <a:xfrm flipV="1">
            <a:off x="4331842" y="4860301"/>
            <a:ext cx="3599341" cy="859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文本框 13"/>
          <p:cNvSpPr txBox="1"/>
          <p:nvPr/>
        </p:nvSpPr>
        <p:spPr>
          <a:xfrm>
            <a:off x="4947079" y="4460538"/>
            <a:ext cx="2984104"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数据</a:t>
            </a:r>
            <a:r>
              <a:rPr lang="zh-CN" altLang="en-US" sz="2000" b="1" dirty="0">
                <a:latin typeface="微软雅黑" panose="020B0503020204020204" pitchFamily="34" charset="-122"/>
                <a:ea typeface="微软雅黑" panose="020B0503020204020204" pitchFamily="34" charset="-122"/>
              </a:rPr>
              <a:t>体系化</a:t>
            </a:r>
            <a:r>
              <a:rPr lang="zh-CN" altLang="en-US" sz="2000" b="1" dirty="0" smtClean="0">
                <a:latin typeface="微软雅黑" panose="020B0503020204020204" pitchFamily="34" charset="-122"/>
                <a:ea typeface="微软雅黑" panose="020B0503020204020204" pitchFamily="34" charset="-122"/>
              </a:rPr>
              <a:t>建设</a:t>
            </a:r>
            <a:r>
              <a:rPr lang="zh-CN" altLang="en-US" sz="2000" b="1" dirty="0">
                <a:latin typeface="微软雅黑" panose="020B0503020204020204" pitchFamily="34" charset="-122"/>
                <a:ea typeface="微软雅黑" panose="020B0503020204020204" pitchFamily="34" charset="-122"/>
              </a:rPr>
              <a:t>思考</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40874" y="2813203"/>
            <a:ext cx="7788925" cy="1446550"/>
          </a:xfrm>
          <a:prstGeom prst="rect">
            <a:avLst/>
          </a:prstGeom>
          <a:noFill/>
        </p:spPr>
        <p:txBody>
          <a:bodyPr wrap="square" rtlCol="0">
            <a:spAutoFit/>
          </a:bodyPr>
          <a:lstStyle/>
          <a:p>
            <a:pPr algn="ctr"/>
            <a:r>
              <a:rPr kumimoji="1" lang="en-US" altLang="zh-CN" sz="8800" dirty="0" smtClean="0">
                <a:latin typeface="Castellar" panose="020A0402060406010301" pitchFamily="18" charset="0"/>
                <a:ea typeface="方正兰亭细黑简体" panose="02000000000000000000" pitchFamily="2" charset="-122"/>
                <a:cs typeface="Lantinghei SC Extralight" charset="-122"/>
              </a:rPr>
              <a:t>Q &amp; A</a:t>
            </a:r>
            <a:endParaRPr kumimoji="1" lang="zh-CN" altLang="en-US" sz="8800" dirty="0">
              <a:latin typeface="Castellar" panose="020A0402060406010301" pitchFamily="18" charset="0"/>
              <a:ea typeface="方正兰亭细黑简体" panose="02000000000000000000" pitchFamily="2" charset="-122"/>
              <a:cs typeface="Lantinghei SC Extralight"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799" y="5709365"/>
            <a:ext cx="1673352" cy="54559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数据内容体系架构</a:t>
            </a:r>
            <a:endParaRPr lang="zh-CN" altLang="en-US" sz="4000" dirty="0"/>
          </a:p>
        </p:txBody>
      </p:sp>
      <p:pic>
        <p:nvPicPr>
          <p:cNvPr id="4" name="图片 3"/>
          <p:cNvPicPr>
            <a:picLocks noChangeAspect="1"/>
          </p:cNvPicPr>
          <p:nvPr/>
        </p:nvPicPr>
        <p:blipFill>
          <a:blip r:embed="rId3"/>
          <a:stretch>
            <a:fillRect/>
          </a:stretch>
        </p:blipFill>
        <p:spPr>
          <a:xfrm>
            <a:off x="1478280" y="1240558"/>
            <a:ext cx="9296400" cy="54483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312440" y="1674564"/>
            <a:ext cx="7606045" cy="41643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eaVert" rtlCol="0" anchor="b"/>
          <a:lstStyle/>
          <a:p>
            <a:pPr algn="ctr"/>
            <a:endParaRPr lang="zh-CN" altLang="en-US" sz="2400" b="1" dirty="0">
              <a:solidFill>
                <a:schemeClr val="tx2"/>
              </a:solidFill>
            </a:endParaRPr>
          </a:p>
        </p:txBody>
      </p:sp>
      <p:sp>
        <p:nvSpPr>
          <p:cNvPr id="22" name="圆角矩形 21"/>
          <p:cNvSpPr/>
          <p:nvPr/>
        </p:nvSpPr>
        <p:spPr>
          <a:xfrm>
            <a:off x="2937095" y="1780184"/>
            <a:ext cx="6356733" cy="1633209"/>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zh-CN" altLang="en-US" b="1" dirty="0" smtClean="0">
                <a:solidFill>
                  <a:schemeClr val="accent5">
                    <a:lumMod val="75000"/>
                  </a:schemeClr>
                </a:solidFill>
              </a:rPr>
              <a:t>灵活多样</a:t>
            </a:r>
            <a:endParaRPr lang="en-US" altLang="zh-CN" b="1" dirty="0" smtClean="0">
              <a:solidFill>
                <a:schemeClr val="accent5">
                  <a:lumMod val="75000"/>
                </a:schemeClr>
              </a:solidFill>
            </a:endParaRPr>
          </a:p>
          <a:p>
            <a:pPr algn="ctr"/>
            <a:r>
              <a:rPr lang="zh-CN" altLang="en-US" b="1" dirty="0" smtClean="0">
                <a:solidFill>
                  <a:schemeClr val="accent5">
                    <a:lumMod val="75000"/>
                  </a:schemeClr>
                </a:solidFill>
              </a:rPr>
              <a:t>快速响应</a:t>
            </a: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r>
              <a:rPr lang="zh-CN" altLang="en-US" b="1" dirty="0">
                <a:solidFill>
                  <a:schemeClr val="accent6">
                    <a:lumMod val="75000"/>
                  </a:schemeClr>
                </a:solidFill>
              </a:rPr>
              <a:t>应用</a:t>
            </a:r>
            <a:r>
              <a:rPr lang="zh-CN" altLang="en-US" b="1" dirty="0" smtClean="0">
                <a:solidFill>
                  <a:schemeClr val="accent6">
                    <a:lumMod val="75000"/>
                  </a:schemeClr>
                </a:solidFill>
              </a:rPr>
              <a:t>数据</a:t>
            </a:r>
            <a:endParaRPr lang="en-US" altLang="zh-CN" b="1" dirty="0">
              <a:solidFill>
                <a:schemeClr val="accent6">
                  <a:lumMod val="75000"/>
                </a:schemeClr>
              </a:solidFill>
            </a:endParaRPr>
          </a:p>
        </p:txBody>
      </p:sp>
      <p:sp>
        <p:nvSpPr>
          <p:cNvPr id="21" name="圆角矩形 20"/>
          <p:cNvSpPr/>
          <p:nvPr/>
        </p:nvSpPr>
        <p:spPr>
          <a:xfrm>
            <a:off x="2974554" y="3492347"/>
            <a:ext cx="6356733" cy="2236426"/>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zh-CN" altLang="en-US" b="1" dirty="0" smtClean="0">
                <a:solidFill>
                  <a:schemeClr val="accent5">
                    <a:lumMod val="75000"/>
                  </a:schemeClr>
                </a:solidFill>
              </a:rPr>
              <a:t>规范</a:t>
            </a:r>
            <a:r>
              <a:rPr lang="zh-CN" altLang="en-US" b="1" dirty="0">
                <a:solidFill>
                  <a:schemeClr val="accent5">
                    <a:lumMod val="75000"/>
                  </a:schemeClr>
                </a:solidFill>
              </a:rPr>
              <a:t>通用</a:t>
            </a:r>
            <a:endParaRPr lang="en-US" altLang="zh-CN" b="1" dirty="0" smtClean="0">
              <a:solidFill>
                <a:schemeClr val="accent5">
                  <a:lumMod val="75000"/>
                </a:schemeClr>
              </a:solidFill>
            </a:endParaRPr>
          </a:p>
          <a:p>
            <a:pPr algn="ctr"/>
            <a:r>
              <a:rPr lang="zh-CN" altLang="en-US" b="1" dirty="0" smtClean="0">
                <a:solidFill>
                  <a:schemeClr val="accent5">
                    <a:lumMod val="75000"/>
                  </a:schemeClr>
                </a:solidFill>
              </a:rPr>
              <a:t>稳定可靠</a:t>
            </a:r>
            <a:endParaRPr lang="en-US" altLang="zh-CN" b="1" dirty="0" smtClean="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endParaRPr lang="en-US" altLang="zh-CN" b="1" dirty="0">
              <a:solidFill>
                <a:schemeClr val="accent5">
                  <a:lumMod val="75000"/>
                </a:schemeClr>
              </a:solidFill>
            </a:endParaRPr>
          </a:p>
          <a:p>
            <a:pPr algn="ctr"/>
            <a:endParaRPr lang="en-US" altLang="zh-CN" b="1" dirty="0" smtClean="0">
              <a:solidFill>
                <a:schemeClr val="accent5">
                  <a:lumMod val="75000"/>
                </a:schemeClr>
              </a:solidFill>
            </a:endParaRPr>
          </a:p>
          <a:p>
            <a:pPr algn="ctr"/>
            <a:r>
              <a:rPr lang="zh-CN" altLang="en-US" b="1" dirty="0" smtClean="0">
                <a:solidFill>
                  <a:schemeClr val="accent6">
                    <a:lumMod val="75000"/>
                  </a:schemeClr>
                </a:solidFill>
              </a:rPr>
              <a:t>基础数据</a:t>
            </a:r>
            <a:endParaRPr lang="en-US" altLang="zh-CN" b="1" dirty="0">
              <a:solidFill>
                <a:schemeClr val="accent6">
                  <a:lumMod val="75000"/>
                </a:schemeClr>
              </a:solidFill>
            </a:endParaRPr>
          </a:p>
          <a:p>
            <a:pPr algn="ctr"/>
            <a:endParaRPr lang="zh-CN" altLang="en-US" b="1" dirty="0">
              <a:solidFill>
                <a:schemeClr val="accent5">
                  <a:lumMod val="75000"/>
                </a:schemeClr>
              </a:solidFill>
            </a:endParaRPr>
          </a:p>
        </p:txBody>
      </p:sp>
      <p:sp>
        <p:nvSpPr>
          <p:cNvPr id="2" name="标题 1"/>
          <p:cNvSpPr>
            <a:spLocks noGrp="1"/>
          </p:cNvSpPr>
          <p:nvPr>
            <p:ph type="title"/>
          </p:nvPr>
        </p:nvSpPr>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数据内容建设方法论</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模型分层</a:t>
            </a:r>
            <a:endParaRPr lang="zh-CN" altLang="en-US" sz="4000" dirty="0"/>
          </a:p>
        </p:txBody>
      </p:sp>
      <p:sp>
        <p:nvSpPr>
          <p:cNvPr id="3" name="矩形 2"/>
          <p:cNvSpPr/>
          <p:nvPr/>
        </p:nvSpPr>
        <p:spPr>
          <a:xfrm>
            <a:off x="2312440" y="5904125"/>
            <a:ext cx="7628079" cy="904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pPr algn="ctr"/>
            <a:r>
              <a:rPr lang="zh-CN" altLang="en-US" sz="1600" b="1" dirty="0" smtClean="0">
                <a:solidFill>
                  <a:schemeClr val="tx2"/>
                </a:solidFill>
              </a:rPr>
              <a:t>生产系统</a:t>
            </a:r>
            <a:endParaRPr lang="zh-CN" altLang="en-US" sz="1600" b="1" dirty="0">
              <a:solidFill>
                <a:schemeClr val="tx2"/>
              </a:solidFill>
            </a:endParaRPr>
          </a:p>
        </p:txBody>
      </p:sp>
      <p:sp>
        <p:nvSpPr>
          <p:cNvPr id="11" name="圆角矩形 10"/>
          <p:cNvSpPr/>
          <p:nvPr/>
        </p:nvSpPr>
        <p:spPr>
          <a:xfrm>
            <a:off x="3833873" y="6136396"/>
            <a:ext cx="1509311" cy="49575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b="1" dirty="0" smtClean="0">
                <a:solidFill>
                  <a:schemeClr val="tx2"/>
                </a:solidFill>
              </a:rPr>
              <a:t>业务</a:t>
            </a:r>
            <a:r>
              <a:rPr lang="en-US" altLang="zh-CN" b="1" dirty="0" smtClean="0">
                <a:solidFill>
                  <a:schemeClr val="tx2"/>
                </a:solidFill>
              </a:rPr>
              <a:t>DB</a:t>
            </a:r>
            <a:r>
              <a:rPr lang="zh-CN" altLang="en-US" b="1" dirty="0" smtClean="0">
                <a:solidFill>
                  <a:schemeClr val="tx2"/>
                </a:solidFill>
              </a:rPr>
              <a:t>库</a:t>
            </a:r>
            <a:endParaRPr lang="zh-CN" altLang="en-US" b="1" dirty="0">
              <a:solidFill>
                <a:schemeClr val="tx2"/>
              </a:solidFill>
            </a:endParaRPr>
          </a:p>
        </p:txBody>
      </p:sp>
      <p:sp>
        <p:nvSpPr>
          <p:cNvPr id="12" name="圆角矩形 11"/>
          <p:cNvSpPr/>
          <p:nvPr/>
        </p:nvSpPr>
        <p:spPr>
          <a:xfrm>
            <a:off x="6784557" y="6136396"/>
            <a:ext cx="1509311" cy="49575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b="1" dirty="0" smtClean="0">
                <a:solidFill>
                  <a:schemeClr val="tx2"/>
                </a:solidFill>
              </a:rPr>
              <a:t>log</a:t>
            </a:r>
            <a:r>
              <a:rPr lang="zh-CN" altLang="en-US" b="1" dirty="0" smtClean="0">
                <a:solidFill>
                  <a:schemeClr val="tx2"/>
                </a:solidFill>
              </a:rPr>
              <a:t>日志</a:t>
            </a:r>
            <a:endParaRPr lang="zh-CN" altLang="en-US" b="1" dirty="0">
              <a:solidFill>
                <a:schemeClr val="tx2"/>
              </a:solidFill>
            </a:endParaRPr>
          </a:p>
        </p:txBody>
      </p:sp>
      <p:sp>
        <p:nvSpPr>
          <p:cNvPr id="13" name="圆角矩形 12"/>
          <p:cNvSpPr/>
          <p:nvPr/>
        </p:nvSpPr>
        <p:spPr>
          <a:xfrm>
            <a:off x="3800823" y="5126517"/>
            <a:ext cx="4459993" cy="4957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b="1" dirty="0" smtClean="0">
                <a:solidFill>
                  <a:schemeClr val="tx2"/>
                </a:solidFill>
              </a:rPr>
              <a:t>ODS</a:t>
            </a:r>
            <a:r>
              <a:rPr lang="zh-CN" altLang="en-US" b="1" dirty="0" smtClean="0">
                <a:solidFill>
                  <a:schemeClr val="tx2"/>
                </a:solidFill>
              </a:rPr>
              <a:t>层</a:t>
            </a:r>
            <a:endParaRPr lang="zh-CN" altLang="en-US" b="1" dirty="0">
              <a:solidFill>
                <a:schemeClr val="tx2"/>
              </a:solidFill>
            </a:endParaRPr>
          </a:p>
        </p:txBody>
      </p:sp>
      <p:sp>
        <p:nvSpPr>
          <p:cNvPr id="15" name="圆角矩形 14"/>
          <p:cNvSpPr/>
          <p:nvPr/>
        </p:nvSpPr>
        <p:spPr>
          <a:xfrm>
            <a:off x="3800822" y="4348910"/>
            <a:ext cx="2106613" cy="4957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b="1" dirty="0" smtClean="0">
                <a:solidFill>
                  <a:schemeClr val="tx2"/>
                </a:solidFill>
              </a:rPr>
              <a:t>DWD</a:t>
            </a:r>
            <a:r>
              <a:rPr lang="zh-CN" altLang="en-US" b="1" dirty="0" smtClean="0">
                <a:solidFill>
                  <a:schemeClr val="tx2"/>
                </a:solidFill>
              </a:rPr>
              <a:t>层</a:t>
            </a:r>
            <a:endParaRPr lang="zh-CN" altLang="en-US" b="1" dirty="0">
              <a:solidFill>
                <a:schemeClr val="tx2"/>
              </a:solidFill>
            </a:endParaRPr>
          </a:p>
        </p:txBody>
      </p:sp>
      <p:sp>
        <p:nvSpPr>
          <p:cNvPr id="16" name="圆角矩形 15"/>
          <p:cNvSpPr/>
          <p:nvPr/>
        </p:nvSpPr>
        <p:spPr>
          <a:xfrm>
            <a:off x="5986753" y="4360846"/>
            <a:ext cx="2274064" cy="4957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b="1" dirty="0" smtClean="0">
                <a:solidFill>
                  <a:schemeClr val="tx2"/>
                </a:solidFill>
              </a:rPr>
              <a:t>DIM</a:t>
            </a:r>
            <a:r>
              <a:rPr lang="zh-CN" altLang="en-US" b="1" dirty="0" smtClean="0">
                <a:solidFill>
                  <a:schemeClr val="tx2"/>
                </a:solidFill>
              </a:rPr>
              <a:t>层</a:t>
            </a:r>
            <a:endParaRPr lang="zh-CN" altLang="en-US" b="1" dirty="0">
              <a:solidFill>
                <a:schemeClr val="tx2"/>
              </a:solidFill>
            </a:endParaRPr>
          </a:p>
        </p:txBody>
      </p:sp>
      <p:sp>
        <p:nvSpPr>
          <p:cNvPr id="18" name="圆角矩形 17"/>
          <p:cNvSpPr/>
          <p:nvPr/>
        </p:nvSpPr>
        <p:spPr>
          <a:xfrm>
            <a:off x="3800822" y="2701937"/>
            <a:ext cx="4459995" cy="4957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b="1" dirty="0" smtClean="0">
                <a:solidFill>
                  <a:schemeClr val="tx2"/>
                </a:solidFill>
              </a:rPr>
              <a:t>DM</a:t>
            </a:r>
            <a:r>
              <a:rPr lang="zh-CN" altLang="en-US" b="1" dirty="0" smtClean="0">
                <a:solidFill>
                  <a:schemeClr val="tx2"/>
                </a:solidFill>
              </a:rPr>
              <a:t>层</a:t>
            </a:r>
            <a:endParaRPr lang="zh-CN" altLang="en-US" b="1" dirty="0">
              <a:solidFill>
                <a:schemeClr val="tx2"/>
              </a:solidFill>
            </a:endParaRPr>
          </a:p>
        </p:txBody>
      </p:sp>
      <p:sp>
        <p:nvSpPr>
          <p:cNvPr id="19" name="圆角矩形 18"/>
          <p:cNvSpPr/>
          <p:nvPr/>
        </p:nvSpPr>
        <p:spPr>
          <a:xfrm>
            <a:off x="3800822" y="1883193"/>
            <a:ext cx="4459995" cy="4957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b="1" dirty="0">
                <a:solidFill>
                  <a:schemeClr val="tx2"/>
                </a:solidFill>
              </a:rPr>
              <a:t>APP</a:t>
            </a:r>
            <a:r>
              <a:rPr lang="zh-CN" altLang="en-US" b="1" dirty="0" smtClean="0">
                <a:solidFill>
                  <a:schemeClr val="tx2"/>
                </a:solidFill>
              </a:rPr>
              <a:t>层</a:t>
            </a:r>
            <a:endParaRPr lang="zh-CN" altLang="en-US" b="1" dirty="0">
              <a:solidFill>
                <a:schemeClr val="tx2"/>
              </a:solidFill>
            </a:endParaRPr>
          </a:p>
        </p:txBody>
      </p:sp>
      <p:sp>
        <p:nvSpPr>
          <p:cNvPr id="23" name="圆角矩形 22"/>
          <p:cNvSpPr/>
          <p:nvPr/>
        </p:nvSpPr>
        <p:spPr>
          <a:xfrm>
            <a:off x="2312439" y="1121976"/>
            <a:ext cx="7628079" cy="4268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smtClean="0">
                <a:solidFill>
                  <a:schemeClr val="tx2"/>
                </a:solidFill>
              </a:rPr>
              <a:t>数据服务</a:t>
            </a:r>
            <a:endParaRPr lang="zh-CN" altLang="en-US" b="1" dirty="0">
              <a:solidFill>
                <a:schemeClr val="tx2"/>
              </a:solidFill>
            </a:endParaRPr>
          </a:p>
        </p:txBody>
      </p:sp>
      <p:cxnSp>
        <p:nvCxnSpPr>
          <p:cNvPr id="26" name="直接箭头连接符 25"/>
          <p:cNvCxnSpPr/>
          <p:nvPr/>
        </p:nvCxnSpPr>
        <p:spPr>
          <a:xfrm flipV="1">
            <a:off x="6030820" y="5611259"/>
            <a:ext cx="0" cy="370902"/>
          </a:xfrm>
          <a:prstGeom prst="straightConnector1">
            <a:avLst/>
          </a:prstGeom>
          <a:ln w="76200">
            <a:solidFill>
              <a:schemeClr val="bg1">
                <a:lumMod val="50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33" name="直接箭头连接符 32"/>
          <p:cNvCxnSpPr/>
          <p:nvPr/>
        </p:nvCxnSpPr>
        <p:spPr>
          <a:xfrm flipV="1">
            <a:off x="4807030" y="4811618"/>
            <a:ext cx="0" cy="314899"/>
          </a:xfrm>
          <a:prstGeom prst="straightConnector1">
            <a:avLst/>
          </a:prstGeom>
          <a:ln w="76200">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5" name="直接箭头连接符 34"/>
          <p:cNvCxnSpPr/>
          <p:nvPr/>
        </p:nvCxnSpPr>
        <p:spPr>
          <a:xfrm flipV="1">
            <a:off x="7183551" y="4811618"/>
            <a:ext cx="0" cy="314899"/>
          </a:xfrm>
          <a:prstGeom prst="straightConnector1">
            <a:avLst/>
          </a:prstGeom>
          <a:ln w="76200">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6" name="直接箭头连接符 35"/>
          <p:cNvCxnSpPr/>
          <p:nvPr/>
        </p:nvCxnSpPr>
        <p:spPr>
          <a:xfrm flipV="1">
            <a:off x="5168751" y="4071192"/>
            <a:ext cx="0" cy="281848"/>
          </a:xfrm>
          <a:prstGeom prst="straightConnector1">
            <a:avLst/>
          </a:prstGeom>
          <a:ln w="76200">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7" name="直接箭头连接符 36"/>
          <p:cNvCxnSpPr/>
          <p:nvPr/>
        </p:nvCxnSpPr>
        <p:spPr>
          <a:xfrm flipV="1">
            <a:off x="6652353" y="4071192"/>
            <a:ext cx="0" cy="281848"/>
          </a:xfrm>
          <a:prstGeom prst="straightConnector1">
            <a:avLst/>
          </a:prstGeom>
          <a:ln w="76200">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43" name="直接箭头连接符 42"/>
          <p:cNvCxnSpPr/>
          <p:nvPr/>
        </p:nvCxnSpPr>
        <p:spPr>
          <a:xfrm flipV="1">
            <a:off x="5946359" y="2342970"/>
            <a:ext cx="0" cy="347950"/>
          </a:xfrm>
          <a:prstGeom prst="straightConnector1">
            <a:avLst/>
          </a:prstGeom>
          <a:ln w="76200">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46" name="直接箭头连接符 45"/>
          <p:cNvCxnSpPr/>
          <p:nvPr/>
        </p:nvCxnSpPr>
        <p:spPr>
          <a:xfrm flipH="1" flipV="1">
            <a:off x="5952531" y="1537825"/>
            <a:ext cx="11276" cy="322983"/>
          </a:xfrm>
          <a:prstGeom prst="straightConnector1">
            <a:avLst/>
          </a:prstGeom>
          <a:ln w="76200">
            <a:solidFill>
              <a:schemeClr val="tx2"/>
            </a:solidFill>
            <a:tailEnd type="triangle"/>
          </a:ln>
        </p:spPr>
        <p:style>
          <a:lnRef idx="1">
            <a:schemeClr val="accent6"/>
          </a:lnRef>
          <a:fillRef idx="0">
            <a:schemeClr val="accent6"/>
          </a:fillRef>
          <a:effectRef idx="0">
            <a:schemeClr val="accent6"/>
          </a:effectRef>
          <a:fontRef idx="minor">
            <a:schemeClr val="tx1"/>
          </a:fontRef>
        </p:style>
      </p:cxnSp>
      <p:sp>
        <p:nvSpPr>
          <p:cNvPr id="27" name="圆角矩形 26"/>
          <p:cNvSpPr/>
          <p:nvPr/>
        </p:nvSpPr>
        <p:spPr>
          <a:xfrm>
            <a:off x="4140319" y="3580352"/>
            <a:ext cx="3646976" cy="4957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b="1" dirty="0" smtClean="0">
                <a:solidFill>
                  <a:schemeClr val="tx2"/>
                </a:solidFill>
              </a:rPr>
              <a:t>DWM</a:t>
            </a:r>
            <a:r>
              <a:rPr lang="zh-CN" altLang="en-US" b="1" dirty="0" smtClean="0">
                <a:solidFill>
                  <a:schemeClr val="tx2"/>
                </a:solidFill>
              </a:rPr>
              <a:t>层</a:t>
            </a:r>
            <a:endParaRPr lang="zh-CN" altLang="en-US" b="1" dirty="0">
              <a:solidFill>
                <a:schemeClr val="tx2"/>
              </a:solidFill>
            </a:endParaRPr>
          </a:p>
        </p:txBody>
      </p:sp>
      <p:cxnSp>
        <p:nvCxnSpPr>
          <p:cNvPr id="29" name="直接箭头连接符 28"/>
          <p:cNvCxnSpPr/>
          <p:nvPr/>
        </p:nvCxnSpPr>
        <p:spPr>
          <a:xfrm flipH="1" flipV="1">
            <a:off x="5936920" y="3183786"/>
            <a:ext cx="15610" cy="385591"/>
          </a:xfrm>
          <a:prstGeom prst="straightConnector1">
            <a:avLst/>
          </a:prstGeom>
          <a:ln w="76200">
            <a:solidFill>
              <a:schemeClr val="tx2"/>
            </a:solidFill>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46045" y="1133062"/>
          <a:ext cx="11171582" cy="5676652"/>
        </p:xfrm>
        <a:graphic>
          <a:graphicData uri="http://schemas.openxmlformats.org/drawingml/2006/table">
            <a:tbl>
              <a:tblPr>
                <a:tableStyleId>{616DA210-FB5B-4158-B5E0-FEB733F419BA}</a:tableStyleId>
              </a:tblPr>
              <a:tblGrid>
                <a:gridCol w="1393923"/>
                <a:gridCol w="1232406"/>
                <a:gridCol w="1424313"/>
                <a:gridCol w="7120940"/>
              </a:tblGrid>
              <a:tr h="367888">
                <a:tc>
                  <a:txBody>
                    <a:bodyPr/>
                    <a:lstStyle/>
                    <a:p>
                      <a:pPr algn="ctr" fontAlgn="t"/>
                      <a:r>
                        <a:rPr lang="zh-CN" altLang="en-US" sz="2200" b="1">
                          <a:solidFill>
                            <a:schemeClr val="tx2">
                              <a:lumMod val="50000"/>
                            </a:schemeClr>
                          </a:solidFill>
                          <a:effectLst/>
                        </a:rPr>
                        <a:t>模型层次</a:t>
                      </a:r>
                      <a:endParaRPr lang="zh-CN" altLang="en-US" sz="2200" b="1">
                        <a:solidFill>
                          <a:schemeClr val="tx2">
                            <a:lumMod val="50000"/>
                          </a:schemeClr>
                        </a:solidFill>
                        <a:effectLst/>
                        <a:latin typeface="+mn-ea"/>
                        <a:ea typeface="+mn-ea"/>
                      </a:endParaRPr>
                    </a:p>
                  </a:txBody>
                  <a:tcPr marL="29478" marR="29478" marT="20635" marB="20635"/>
                </a:tc>
                <a:tc>
                  <a:txBody>
                    <a:bodyPr/>
                    <a:lstStyle/>
                    <a:p>
                      <a:pPr algn="ctr" fontAlgn="t"/>
                      <a:r>
                        <a:rPr lang="zh-CN" altLang="en-US" sz="2200" b="1" dirty="0" smtClean="0">
                          <a:solidFill>
                            <a:schemeClr val="tx2">
                              <a:lumMod val="50000"/>
                            </a:schemeClr>
                          </a:solidFill>
                          <a:effectLst/>
                          <a:latin typeface="+mn-ea"/>
                          <a:ea typeface="+mn-ea"/>
                        </a:rPr>
                        <a:t>英文名</a:t>
                      </a:r>
                      <a:endParaRPr lang="zh-CN" altLang="en-US" sz="2200" b="1" dirty="0">
                        <a:solidFill>
                          <a:schemeClr val="tx2">
                            <a:lumMod val="50000"/>
                          </a:schemeClr>
                        </a:solidFill>
                        <a:effectLst/>
                        <a:latin typeface="+mn-ea"/>
                        <a:ea typeface="+mn-ea"/>
                      </a:endParaRPr>
                    </a:p>
                  </a:txBody>
                  <a:tcPr marL="29478" marR="29478" marT="20635" marB="20635"/>
                </a:tc>
                <a:tc>
                  <a:txBody>
                    <a:bodyPr/>
                    <a:lstStyle/>
                    <a:p>
                      <a:pPr algn="ctr" fontAlgn="t"/>
                      <a:r>
                        <a:rPr lang="zh-CN" altLang="en-US" sz="2200" b="1" dirty="0">
                          <a:solidFill>
                            <a:schemeClr val="tx2">
                              <a:lumMod val="50000"/>
                            </a:schemeClr>
                          </a:solidFill>
                          <a:effectLst/>
                        </a:rPr>
                        <a:t>中文名</a:t>
                      </a:r>
                      <a:endParaRPr lang="zh-CN" altLang="en-US" sz="2200" b="1" dirty="0">
                        <a:solidFill>
                          <a:schemeClr val="tx2">
                            <a:lumMod val="50000"/>
                          </a:schemeClr>
                        </a:solidFill>
                        <a:effectLst/>
                        <a:latin typeface="+mn-ea"/>
                        <a:ea typeface="+mn-ea"/>
                      </a:endParaRPr>
                    </a:p>
                  </a:txBody>
                  <a:tcPr marL="29478" marR="29478" marT="20635" marB="20635"/>
                </a:tc>
                <a:tc>
                  <a:txBody>
                    <a:bodyPr/>
                    <a:lstStyle/>
                    <a:p>
                      <a:pPr algn="ctr" fontAlgn="t"/>
                      <a:r>
                        <a:rPr lang="zh-CN" altLang="en-US" sz="2200" b="1" dirty="0">
                          <a:solidFill>
                            <a:schemeClr val="tx2">
                              <a:lumMod val="50000"/>
                            </a:schemeClr>
                          </a:solidFill>
                          <a:effectLst/>
                        </a:rPr>
                        <a:t>层次定义</a:t>
                      </a:r>
                      <a:endParaRPr lang="zh-CN" altLang="en-US" sz="2200" b="1" dirty="0">
                        <a:solidFill>
                          <a:schemeClr val="tx2">
                            <a:lumMod val="50000"/>
                          </a:schemeClr>
                        </a:solidFill>
                        <a:effectLst/>
                        <a:latin typeface="+mn-ea"/>
                        <a:ea typeface="+mn-ea"/>
                      </a:endParaRPr>
                    </a:p>
                  </a:txBody>
                  <a:tcPr marL="29478" marR="29478" marT="20635" marB="20635"/>
                </a:tc>
              </a:tr>
              <a:tr h="647271">
                <a:tc>
                  <a:txBody>
                    <a:bodyPr/>
                    <a:lstStyle/>
                    <a:p>
                      <a:pPr algn="l" fontAlgn="t"/>
                      <a:r>
                        <a:rPr lang="en-US" sz="1800">
                          <a:solidFill>
                            <a:schemeClr val="tx2">
                              <a:lumMod val="50000"/>
                            </a:schemeClr>
                          </a:solidFill>
                          <a:effectLst/>
                        </a:rPr>
                        <a:t>APP</a:t>
                      </a:r>
                      <a:endParaRPr lang="en-US" sz="1800">
                        <a:solidFill>
                          <a:schemeClr val="tx2">
                            <a:lumMod val="50000"/>
                          </a:schemeClr>
                        </a:solidFill>
                        <a:effectLst/>
                        <a:latin typeface="+mn-ea"/>
                        <a:ea typeface="+mn-ea"/>
                      </a:endParaRPr>
                    </a:p>
                  </a:txBody>
                  <a:tcPr marL="29478" marR="29478" marT="20635" marB="20635"/>
                </a:tc>
                <a:tc>
                  <a:txBody>
                    <a:bodyPr/>
                    <a:lstStyle/>
                    <a:p>
                      <a:pPr algn="l" fontAlgn="t"/>
                      <a:r>
                        <a:rPr lang="en-US" altLang="zh-CN" sz="1800" b="0" i="0" kern="1200" dirty="0" smtClean="0">
                          <a:solidFill>
                            <a:schemeClr val="tx2">
                              <a:lumMod val="50000"/>
                            </a:schemeClr>
                          </a:solidFill>
                          <a:effectLst/>
                          <a:latin typeface="+mn-lt"/>
                          <a:ea typeface="+mn-ea"/>
                          <a:cs typeface="+mn-cs"/>
                        </a:rPr>
                        <a:t>Application</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a:solidFill>
                            <a:schemeClr val="tx2">
                              <a:lumMod val="50000"/>
                            </a:schemeClr>
                          </a:solidFill>
                          <a:effectLst/>
                        </a:rPr>
                        <a:t>应用数据层</a:t>
                      </a:r>
                      <a:endParaRPr lang="zh-CN" altLang="en-US" sz="180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a:solidFill>
                            <a:schemeClr val="tx2">
                              <a:lumMod val="50000"/>
                            </a:schemeClr>
                          </a:solidFill>
                          <a:effectLst/>
                        </a:rPr>
                        <a:t>该层级的主要功能是提供差异化的数据服务、满足业务方的需求；在该层级实现报表（数易、邮件报表）、自助取数等需求。</a:t>
                      </a:r>
                      <a:endParaRPr lang="zh-CN" altLang="en-US" sz="1800" dirty="0">
                        <a:solidFill>
                          <a:schemeClr val="tx2">
                            <a:lumMod val="50000"/>
                          </a:schemeClr>
                        </a:solidFill>
                        <a:effectLst/>
                        <a:latin typeface="+mn-ea"/>
                        <a:ea typeface="+mn-ea"/>
                      </a:endParaRPr>
                    </a:p>
                  </a:txBody>
                  <a:tcPr marL="29478" marR="29478" marT="20635" marB="20635"/>
                </a:tc>
              </a:tr>
              <a:tr h="576340">
                <a:tc>
                  <a:txBody>
                    <a:bodyPr/>
                    <a:lstStyle/>
                    <a:p>
                      <a:pPr algn="l" fontAlgn="t"/>
                      <a:r>
                        <a:rPr lang="en-US" sz="1800" dirty="0">
                          <a:solidFill>
                            <a:schemeClr val="tx2">
                              <a:lumMod val="50000"/>
                            </a:schemeClr>
                          </a:solidFill>
                          <a:effectLst/>
                        </a:rPr>
                        <a:t>DM</a:t>
                      </a:r>
                      <a:endParaRPr lang="en-US" sz="1800" dirty="0">
                        <a:solidFill>
                          <a:schemeClr val="tx2">
                            <a:lumMod val="50000"/>
                          </a:schemeClr>
                        </a:solidFill>
                        <a:effectLst/>
                        <a:latin typeface="+mn-ea"/>
                        <a:ea typeface="+mn-ea"/>
                      </a:endParaRPr>
                    </a:p>
                  </a:txBody>
                  <a:tcPr marL="29478" marR="29478" marT="20635" marB="20635"/>
                </a:tc>
                <a:tc>
                  <a:txBody>
                    <a:bodyPr/>
                    <a:lstStyle/>
                    <a:p>
                      <a:pPr algn="l" fontAlgn="t"/>
                      <a:r>
                        <a:rPr lang="en-US" altLang="zh-CN" sz="1800" b="0" i="0" kern="1200" dirty="0" smtClean="0">
                          <a:solidFill>
                            <a:schemeClr val="tx2">
                              <a:lumMod val="50000"/>
                            </a:schemeClr>
                          </a:solidFill>
                          <a:effectLst/>
                          <a:latin typeface="+mn-lt"/>
                          <a:ea typeface="+mn-ea"/>
                          <a:cs typeface="+mn-cs"/>
                        </a:rPr>
                        <a:t>Data Market</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a:solidFill>
                            <a:schemeClr val="tx2">
                              <a:lumMod val="50000"/>
                            </a:schemeClr>
                          </a:solidFill>
                          <a:effectLst/>
                        </a:rPr>
                        <a:t>数据集市层</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a:solidFill>
                            <a:schemeClr val="tx2">
                              <a:lumMod val="50000"/>
                            </a:schemeClr>
                          </a:solidFill>
                          <a:effectLst/>
                        </a:rPr>
                        <a:t>该层次主要功能是加工多维度冗余的宽表（解决复杂的查询）、多角度分析的汇总</a:t>
                      </a:r>
                      <a:r>
                        <a:rPr lang="zh-CN" altLang="en-US" sz="1800" dirty="0" smtClean="0">
                          <a:solidFill>
                            <a:schemeClr val="tx2">
                              <a:lumMod val="50000"/>
                            </a:schemeClr>
                          </a:solidFill>
                          <a:effectLst/>
                        </a:rPr>
                        <a:t>表。</a:t>
                      </a:r>
                      <a:endParaRPr lang="zh-CN" altLang="en-US" sz="1800" dirty="0">
                        <a:solidFill>
                          <a:schemeClr val="tx2">
                            <a:lumMod val="50000"/>
                          </a:schemeClr>
                        </a:solidFill>
                        <a:effectLst/>
                        <a:latin typeface="+mn-ea"/>
                        <a:ea typeface="+mn-ea"/>
                      </a:endParaRPr>
                    </a:p>
                  </a:txBody>
                  <a:tcPr marL="29478" marR="29478" marT="20635" marB="20635"/>
                </a:tc>
              </a:tr>
              <a:tr h="1380370">
                <a:tc>
                  <a:txBody>
                    <a:bodyPr/>
                    <a:lstStyle/>
                    <a:p>
                      <a:pPr algn="l" fontAlgn="t"/>
                      <a:r>
                        <a:rPr lang="en-US" sz="1800" dirty="0">
                          <a:solidFill>
                            <a:schemeClr val="tx2">
                              <a:lumMod val="50000"/>
                            </a:schemeClr>
                          </a:solidFill>
                          <a:effectLst/>
                        </a:rPr>
                        <a:t>DWM</a:t>
                      </a:r>
                      <a:endParaRPr lang="en-US" sz="1800" dirty="0">
                        <a:solidFill>
                          <a:schemeClr val="tx2">
                            <a:lumMod val="50000"/>
                          </a:schemeClr>
                        </a:solidFill>
                        <a:effectLst/>
                        <a:latin typeface="+mn-ea"/>
                        <a:ea typeface="+mn-ea"/>
                      </a:endParaRPr>
                    </a:p>
                  </a:txBody>
                  <a:tcPr marL="29478" marR="29478" marT="20635" marB="20635"/>
                </a:tc>
                <a:tc>
                  <a:txBody>
                    <a:bodyPr/>
                    <a:lstStyle/>
                    <a:p>
                      <a:pPr algn="l" fontAlgn="t"/>
                      <a:r>
                        <a:rPr lang="en-US" altLang="zh-CN" sz="1800" b="0" i="0" kern="1200" dirty="0" smtClean="0">
                          <a:solidFill>
                            <a:schemeClr val="tx2">
                              <a:lumMod val="50000"/>
                            </a:schemeClr>
                          </a:solidFill>
                          <a:effectLst/>
                          <a:latin typeface="+mn-lt"/>
                          <a:ea typeface="+mn-ea"/>
                          <a:cs typeface="+mn-cs"/>
                        </a:rPr>
                        <a:t>Data Warehouse Model</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smtClean="0">
                          <a:solidFill>
                            <a:schemeClr val="tx2">
                              <a:lumMod val="50000"/>
                            </a:schemeClr>
                          </a:solidFill>
                          <a:effectLst/>
                        </a:rPr>
                        <a:t>汇总数据</a:t>
                      </a:r>
                      <a:r>
                        <a:rPr lang="zh-CN" altLang="en-US" sz="1800" dirty="0">
                          <a:solidFill>
                            <a:schemeClr val="tx2">
                              <a:lumMod val="50000"/>
                            </a:schemeClr>
                          </a:solidFill>
                          <a:effectLst/>
                        </a:rPr>
                        <a:t>层</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a:solidFill>
                            <a:schemeClr val="tx2">
                              <a:lumMod val="50000"/>
                            </a:schemeClr>
                          </a:solidFill>
                          <a:effectLst/>
                        </a:rPr>
                        <a:t>面向分析主题的、统一的数据访问层，所有的基础数据、业务规则和业务实体的基础指标库以及多维模型都在这里统一计算口径、统一建模，大量基础指标库以及多维模型在该层实现。该层级以分析需求为驱动进行模型设计，实现跨业务主题域数据的关联计算或者轻度汇总计算，因此会有大数据量的多表关联汇总计算。</a:t>
                      </a:r>
                      <a:endParaRPr lang="zh-CN" altLang="en-US" sz="1800" dirty="0">
                        <a:solidFill>
                          <a:schemeClr val="tx2">
                            <a:lumMod val="50000"/>
                          </a:schemeClr>
                        </a:solidFill>
                        <a:effectLst/>
                        <a:latin typeface="+mn-ea"/>
                        <a:ea typeface="+mn-ea"/>
                      </a:endParaRPr>
                    </a:p>
                  </a:txBody>
                  <a:tcPr marL="29478" marR="29478" marT="20635" marB="20635"/>
                </a:tc>
              </a:tr>
              <a:tr h="844350">
                <a:tc>
                  <a:txBody>
                    <a:bodyPr/>
                    <a:lstStyle/>
                    <a:p>
                      <a:pPr algn="l" fontAlgn="t"/>
                      <a:r>
                        <a:rPr lang="en-US" sz="1800">
                          <a:solidFill>
                            <a:schemeClr val="tx2">
                              <a:lumMod val="50000"/>
                            </a:schemeClr>
                          </a:solidFill>
                          <a:effectLst/>
                        </a:rPr>
                        <a:t>DWD</a:t>
                      </a:r>
                      <a:endParaRPr lang="en-US" sz="1800">
                        <a:solidFill>
                          <a:schemeClr val="tx2">
                            <a:lumMod val="50000"/>
                          </a:schemeClr>
                        </a:solidFill>
                        <a:effectLst/>
                        <a:latin typeface="+mn-ea"/>
                        <a:ea typeface="+mn-ea"/>
                      </a:endParaRPr>
                    </a:p>
                  </a:txBody>
                  <a:tcPr marL="29478" marR="29478" marT="20635" marB="20635"/>
                </a:tc>
                <a:tc>
                  <a:txBody>
                    <a:bodyPr/>
                    <a:lstStyle/>
                    <a:p>
                      <a:pPr algn="l" fontAlgn="t"/>
                      <a:r>
                        <a:rPr lang="en-US" altLang="zh-CN" sz="1800" b="0" i="0" kern="1200" dirty="0" smtClean="0">
                          <a:solidFill>
                            <a:schemeClr val="tx2">
                              <a:lumMod val="50000"/>
                            </a:schemeClr>
                          </a:solidFill>
                          <a:effectLst/>
                          <a:latin typeface="+mn-lt"/>
                          <a:ea typeface="+mn-ea"/>
                          <a:cs typeface="+mn-cs"/>
                        </a:rPr>
                        <a:t>Data Warehouse Detail</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smtClean="0">
                          <a:solidFill>
                            <a:schemeClr val="tx2">
                              <a:lumMod val="50000"/>
                            </a:schemeClr>
                          </a:solidFill>
                          <a:effectLst/>
                        </a:rPr>
                        <a:t>明细数据</a:t>
                      </a:r>
                      <a:r>
                        <a:rPr lang="zh-CN" altLang="en-US" sz="1800" dirty="0">
                          <a:solidFill>
                            <a:schemeClr val="tx2">
                              <a:lumMod val="50000"/>
                            </a:schemeClr>
                          </a:solidFill>
                          <a:effectLst/>
                        </a:rPr>
                        <a:t>层</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a:solidFill>
                            <a:schemeClr val="tx2">
                              <a:lumMod val="50000"/>
                            </a:schemeClr>
                          </a:solidFill>
                          <a:effectLst/>
                        </a:rPr>
                        <a:t>该层的主要功能是基于主题域的划分，面向业务主题、以数据为驱动设计模型，完成数据整合，提供统一的基础数据来源。在该层级完成数据的清洗、重定义、整合分类功能。</a:t>
                      </a:r>
                      <a:endParaRPr lang="zh-CN" altLang="en-US" sz="1800" dirty="0">
                        <a:solidFill>
                          <a:schemeClr val="tx2">
                            <a:lumMod val="50000"/>
                          </a:schemeClr>
                        </a:solidFill>
                        <a:effectLst/>
                        <a:latin typeface="+mn-ea"/>
                        <a:ea typeface="+mn-ea"/>
                      </a:endParaRPr>
                    </a:p>
                  </a:txBody>
                  <a:tcPr marL="29478" marR="29478" marT="20635" marB="20635"/>
                </a:tc>
              </a:tr>
              <a:tr h="647271">
                <a:tc>
                  <a:txBody>
                    <a:bodyPr/>
                    <a:lstStyle/>
                    <a:p>
                      <a:pPr algn="l" fontAlgn="t"/>
                      <a:r>
                        <a:rPr lang="en-US" sz="1800" dirty="0">
                          <a:solidFill>
                            <a:schemeClr val="tx2">
                              <a:lumMod val="50000"/>
                            </a:schemeClr>
                          </a:solidFill>
                          <a:effectLst/>
                        </a:rPr>
                        <a:t>DIM</a:t>
                      </a:r>
                      <a:endParaRPr lang="en-US" sz="1800" dirty="0">
                        <a:solidFill>
                          <a:schemeClr val="tx2">
                            <a:lumMod val="50000"/>
                          </a:schemeClr>
                        </a:solidFill>
                        <a:effectLst/>
                        <a:latin typeface="+mn-ea"/>
                        <a:ea typeface="+mn-ea"/>
                      </a:endParaRPr>
                    </a:p>
                  </a:txBody>
                  <a:tcPr marL="29478" marR="29478" marT="20635" marB="20635"/>
                </a:tc>
                <a:tc>
                  <a:txBody>
                    <a:bodyPr/>
                    <a:lstStyle/>
                    <a:p>
                      <a:pPr algn="l" fontAlgn="t"/>
                      <a:r>
                        <a:rPr lang="en-US" altLang="zh-CN" sz="1800" b="0" i="0" kern="1200" dirty="0" smtClean="0">
                          <a:solidFill>
                            <a:schemeClr val="tx2">
                              <a:lumMod val="50000"/>
                            </a:schemeClr>
                          </a:solidFill>
                          <a:effectLst/>
                          <a:latin typeface="+mn-lt"/>
                          <a:ea typeface="+mn-ea"/>
                          <a:cs typeface="+mn-cs"/>
                        </a:rPr>
                        <a:t>Dimension</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a:solidFill>
                            <a:schemeClr val="tx2">
                              <a:lumMod val="50000"/>
                            </a:schemeClr>
                          </a:solidFill>
                          <a:effectLst/>
                        </a:rPr>
                        <a:t>维度层</a:t>
                      </a:r>
                      <a:endParaRPr lang="zh-CN" altLang="en-US" sz="180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a:solidFill>
                            <a:schemeClr val="tx2">
                              <a:lumMod val="50000"/>
                            </a:schemeClr>
                          </a:solidFill>
                          <a:effectLst/>
                        </a:rPr>
                        <a:t>该层主要存储简单、静态、代码类的维表，包括从</a:t>
                      </a:r>
                      <a:r>
                        <a:rPr lang="en-US" altLang="zh-CN" sz="1800" dirty="0">
                          <a:solidFill>
                            <a:schemeClr val="tx2">
                              <a:lumMod val="50000"/>
                            </a:schemeClr>
                          </a:solidFill>
                          <a:effectLst/>
                        </a:rPr>
                        <a:t>OLTP</a:t>
                      </a:r>
                      <a:r>
                        <a:rPr lang="zh-CN" altLang="en-US" sz="1800" dirty="0">
                          <a:solidFill>
                            <a:schemeClr val="tx2">
                              <a:lumMod val="50000"/>
                            </a:schemeClr>
                          </a:solidFill>
                          <a:effectLst/>
                        </a:rPr>
                        <a:t>层抽取转换维表、根据业务或分析需求构建的维表以及仓库技术维表如日期维表等。</a:t>
                      </a:r>
                      <a:endParaRPr lang="zh-CN" altLang="en-US" sz="1800" dirty="0">
                        <a:solidFill>
                          <a:schemeClr val="tx2">
                            <a:lumMod val="50000"/>
                          </a:schemeClr>
                        </a:solidFill>
                        <a:effectLst/>
                        <a:latin typeface="+mn-ea"/>
                        <a:ea typeface="+mn-ea"/>
                      </a:endParaRPr>
                    </a:p>
                  </a:txBody>
                  <a:tcPr marL="29478" marR="29478" marT="20635" marB="20635"/>
                </a:tc>
              </a:tr>
              <a:tr h="1112360">
                <a:tc>
                  <a:txBody>
                    <a:bodyPr/>
                    <a:lstStyle/>
                    <a:p>
                      <a:pPr algn="l" fontAlgn="t"/>
                      <a:r>
                        <a:rPr lang="en-US" sz="1800">
                          <a:solidFill>
                            <a:schemeClr val="tx2">
                              <a:lumMod val="50000"/>
                            </a:schemeClr>
                          </a:solidFill>
                          <a:effectLst/>
                        </a:rPr>
                        <a:t>ODS</a:t>
                      </a:r>
                      <a:endParaRPr lang="en-US" sz="1800">
                        <a:solidFill>
                          <a:schemeClr val="tx2">
                            <a:lumMod val="50000"/>
                          </a:schemeClr>
                        </a:solidFill>
                        <a:effectLst/>
                        <a:latin typeface="+mn-ea"/>
                        <a:ea typeface="+mn-ea"/>
                      </a:endParaRPr>
                    </a:p>
                  </a:txBody>
                  <a:tcPr marL="29478" marR="29478" marT="20635" marB="20635"/>
                </a:tc>
                <a:tc>
                  <a:txBody>
                    <a:bodyPr/>
                    <a:lstStyle/>
                    <a:p>
                      <a:pPr algn="l" fontAlgn="t"/>
                      <a:r>
                        <a:rPr lang="en-US" altLang="zh-CN" sz="1800" b="0" i="0" kern="1200" dirty="0" smtClean="0">
                          <a:solidFill>
                            <a:schemeClr val="tx2">
                              <a:lumMod val="50000"/>
                            </a:schemeClr>
                          </a:solidFill>
                          <a:effectLst/>
                          <a:latin typeface="+mn-lt"/>
                          <a:ea typeface="+mn-ea"/>
                          <a:cs typeface="+mn-cs"/>
                        </a:rPr>
                        <a:t>Operational Data Store</a:t>
                      </a:r>
                      <a:endParaRPr lang="zh-CN" altLang="en-US" sz="1800" dirty="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a:solidFill>
                            <a:schemeClr val="tx2">
                              <a:lumMod val="50000"/>
                            </a:schemeClr>
                          </a:solidFill>
                          <a:effectLst/>
                        </a:rPr>
                        <a:t>操作数据层</a:t>
                      </a:r>
                      <a:endParaRPr lang="zh-CN" altLang="en-US" sz="1800">
                        <a:solidFill>
                          <a:schemeClr val="tx2">
                            <a:lumMod val="50000"/>
                          </a:schemeClr>
                        </a:solidFill>
                        <a:effectLst/>
                        <a:latin typeface="+mn-ea"/>
                        <a:ea typeface="+mn-ea"/>
                      </a:endParaRPr>
                    </a:p>
                  </a:txBody>
                  <a:tcPr marL="29478" marR="29478" marT="20635" marB="20635"/>
                </a:tc>
                <a:tc>
                  <a:txBody>
                    <a:bodyPr/>
                    <a:lstStyle/>
                    <a:p>
                      <a:pPr algn="l" fontAlgn="t"/>
                      <a:r>
                        <a:rPr lang="zh-CN" altLang="en-US" sz="1800" dirty="0">
                          <a:solidFill>
                            <a:schemeClr val="tx2">
                              <a:lumMod val="50000"/>
                            </a:schemeClr>
                          </a:solidFill>
                          <a:effectLst/>
                        </a:rPr>
                        <a:t>该层级主要功能是存储从源系统直接获得的数据（数据从数据结构、数据之间的逻辑关系上都与源系统基本保持一致）。实现某些业务系统字段的数据仓库技术处理、少量的基础的数据清洗（比如脏数据过滤、字符集转换、维值处理）、生成增量数据表。</a:t>
                      </a:r>
                      <a:endParaRPr lang="zh-CN" altLang="en-US" sz="1800" dirty="0">
                        <a:solidFill>
                          <a:schemeClr val="tx2">
                            <a:lumMod val="50000"/>
                          </a:schemeClr>
                        </a:solidFill>
                        <a:effectLst/>
                        <a:latin typeface="+mn-ea"/>
                        <a:ea typeface="+mn-ea"/>
                      </a:endParaRPr>
                    </a:p>
                  </a:txBody>
                  <a:tcPr marL="29478" marR="29478" marT="20635" marB="20635"/>
                </a:tc>
              </a:tr>
            </a:tbl>
          </a:graphicData>
        </a:graphic>
      </p:graphicFrame>
      <p:sp>
        <p:nvSpPr>
          <p:cNvPr id="6" name="标题 1"/>
          <p:cNvSpPr>
            <a:spLocks noGrp="1"/>
          </p:cNvSpPr>
          <p:nvPr>
            <p:ph type="title"/>
          </p:nvPr>
        </p:nvSpPr>
        <p:spPr>
          <a:xfrm>
            <a:off x="1097280" y="286607"/>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数据内容建设方法论</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模型分层</a:t>
            </a:r>
            <a:endParaRPr lang="zh-CN" alt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数据内容建设</a:t>
            </a:r>
            <a:r>
              <a:rPr lang="zh-CN" altLang="en-US" sz="4000" b="1" dirty="0">
                <a:latin typeface="华文楷体" panose="02010600040101010101" pitchFamily="2" charset="-122"/>
                <a:ea typeface="华文楷体" panose="02010600040101010101" pitchFamily="2" charset="-122"/>
                <a:sym typeface="+mn-ea"/>
              </a:rPr>
              <a:t>方法论</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基础数据分域</a:t>
            </a:r>
            <a:endParaRPr lang="zh-CN" altLang="en-US" sz="4000" b="1" dirty="0">
              <a:latin typeface="华文楷体" panose="02010600040101010101" pitchFamily="2" charset="-122"/>
              <a:ea typeface="华文楷体" panose="02010600040101010101" pitchFamily="2" charset="-122"/>
            </a:endParaRPr>
          </a:p>
        </p:txBody>
      </p:sp>
      <p:graphicFrame>
        <p:nvGraphicFramePr>
          <p:cNvPr id="3" name="表格 2"/>
          <p:cNvGraphicFramePr>
            <a:graphicFrameLocks noGrp="1"/>
          </p:cNvGraphicFramePr>
          <p:nvPr/>
        </p:nvGraphicFramePr>
        <p:xfrm>
          <a:off x="1097280" y="1148079"/>
          <a:ext cx="10058400" cy="5687097"/>
        </p:xfrm>
        <a:graphic>
          <a:graphicData uri="http://schemas.openxmlformats.org/drawingml/2006/table">
            <a:tbl>
              <a:tblPr>
                <a:tableStyleId>{5940675A-B579-460E-94D1-54222C63F5DA}</a:tableStyleId>
              </a:tblPr>
              <a:tblGrid>
                <a:gridCol w="1476955"/>
                <a:gridCol w="2037522"/>
                <a:gridCol w="1013791"/>
                <a:gridCol w="5530132"/>
              </a:tblGrid>
              <a:tr h="342647">
                <a:tc>
                  <a:txBody>
                    <a:bodyPr/>
                    <a:lstStyle/>
                    <a:p>
                      <a:pPr algn="ctr" fontAlgn="t"/>
                      <a:r>
                        <a:rPr lang="zh-CN" altLang="en-US" sz="2000" b="1" dirty="0" smtClean="0">
                          <a:solidFill>
                            <a:schemeClr val="tx2">
                              <a:lumMod val="50000"/>
                            </a:schemeClr>
                          </a:solidFill>
                          <a:effectLst/>
                        </a:rPr>
                        <a:t>数据域名称</a:t>
                      </a:r>
                      <a:endParaRPr lang="zh-CN" altLang="en-US" sz="2000" b="1" dirty="0">
                        <a:solidFill>
                          <a:schemeClr val="tx2">
                            <a:lumMod val="50000"/>
                          </a:schemeClr>
                        </a:solidFill>
                        <a:effectLst/>
                        <a:latin typeface="+mn-ea"/>
                        <a:ea typeface="+mn-ea"/>
                      </a:endParaRPr>
                    </a:p>
                  </a:txBody>
                  <a:tcPr marL="28310" marR="28310" marT="19817" marB="19817"/>
                </a:tc>
                <a:tc>
                  <a:txBody>
                    <a:bodyPr/>
                    <a:lstStyle/>
                    <a:p>
                      <a:pPr algn="ctr" fontAlgn="t"/>
                      <a:r>
                        <a:rPr lang="zh-CN" altLang="en-US" sz="2000" b="1" dirty="0" smtClean="0">
                          <a:solidFill>
                            <a:schemeClr val="tx2">
                              <a:lumMod val="50000"/>
                            </a:schemeClr>
                          </a:solidFill>
                          <a:effectLst/>
                        </a:rPr>
                        <a:t>数据域英文</a:t>
                      </a:r>
                      <a:r>
                        <a:rPr lang="zh-CN" altLang="en-US" sz="2000" b="1" dirty="0">
                          <a:solidFill>
                            <a:schemeClr val="tx2">
                              <a:lumMod val="50000"/>
                            </a:schemeClr>
                          </a:solidFill>
                          <a:effectLst/>
                        </a:rPr>
                        <a:t>名称</a:t>
                      </a:r>
                      <a:endParaRPr lang="zh-CN" altLang="en-US" sz="2000" b="1" dirty="0">
                        <a:solidFill>
                          <a:schemeClr val="tx2">
                            <a:lumMod val="50000"/>
                          </a:schemeClr>
                        </a:solidFill>
                        <a:effectLst/>
                        <a:latin typeface="+mn-ea"/>
                        <a:ea typeface="+mn-ea"/>
                      </a:endParaRPr>
                    </a:p>
                  </a:txBody>
                  <a:tcPr marL="28310" marR="28310" marT="19817" marB="19817"/>
                </a:tc>
                <a:tc>
                  <a:txBody>
                    <a:bodyPr/>
                    <a:lstStyle/>
                    <a:p>
                      <a:pPr algn="ctr" fontAlgn="t"/>
                      <a:r>
                        <a:rPr lang="zh-CN" altLang="en-US" sz="2000" b="1" dirty="0">
                          <a:solidFill>
                            <a:schemeClr val="tx2">
                              <a:lumMod val="50000"/>
                            </a:schemeClr>
                          </a:solidFill>
                          <a:effectLst/>
                        </a:rPr>
                        <a:t>缩写</a:t>
                      </a:r>
                      <a:endParaRPr lang="zh-CN" altLang="en-US" sz="2000" b="1" dirty="0">
                        <a:solidFill>
                          <a:schemeClr val="tx2">
                            <a:lumMod val="50000"/>
                          </a:schemeClr>
                        </a:solidFill>
                        <a:effectLst/>
                        <a:latin typeface="+mn-ea"/>
                        <a:ea typeface="+mn-ea"/>
                      </a:endParaRPr>
                    </a:p>
                  </a:txBody>
                  <a:tcPr marL="28310" marR="28310" marT="19817" marB="19817"/>
                </a:tc>
                <a:tc>
                  <a:txBody>
                    <a:bodyPr/>
                    <a:lstStyle/>
                    <a:p>
                      <a:pPr algn="ctr" fontAlgn="t"/>
                      <a:r>
                        <a:rPr lang="zh-CN" altLang="en-US" sz="2000" b="1" dirty="0" smtClean="0">
                          <a:solidFill>
                            <a:schemeClr val="tx2">
                              <a:lumMod val="50000"/>
                            </a:schemeClr>
                          </a:solidFill>
                          <a:effectLst/>
                        </a:rPr>
                        <a:t>描   述</a:t>
                      </a:r>
                      <a:endParaRPr lang="zh-CN" altLang="en-US" sz="2000" b="1" dirty="0">
                        <a:solidFill>
                          <a:schemeClr val="tx2">
                            <a:lumMod val="50000"/>
                          </a:schemeClr>
                        </a:solidFill>
                        <a:effectLst/>
                        <a:latin typeface="+mn-ea"/>
                        <a:ea typeface="+mn-ea"/>
                      </a:endParaRPr>
                    </a:p>
                  </a:txBody>
                  <a:tcPr marL="28310" marR="28310" marT="19817" marB="19817"/>
                </a:tc>
              </a:tr>
              <a:tr h="524579">
                <a:tc>
                  <a:txBody>
                    <a:bodyPr/>
                    <a:lstStyle/>
                    <a:p>
                      <a:pPr algn="l" fontAlgn="t"/>
                      <a:r>
                        <a:rPr lang="zh-CN" altLang="en-US" sz="1600">
                          <a:solidFill>
                            <a:schemeClr val="tx2">
                              <a:lumMod val="50000"/>
                            </a:schemeClr>
                          </a:solidFill>
                          <a:effectLst/>
                        </a:rPr>
                        <a:t>乘客</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Passenger</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dirty="0">
                          <a:solidFill>
                            <a:schemeClr val="tx2">
                              <a:lumMod val="50000"/>
                            </a:schemeClr>
                          </a:solidFill>
                          <a:effectLst/>
                        </a:rPr>
                        <a:t>PAS</a:t>
                      </a:r>
                      <a:endParaRPr lang="en-US" sz="1600" dirty="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dirty="0">
                          <a:solidFill>
                            <a:schemeClr val="tx2">
                              <a:lumMod val="50000"/>
                            </a:schemeClr>
                          </a:solidFill>
                          <a:effectLst/>
                        </a:rPr>
                        <a:t>在滴滴平台注册的乘客相关的基本信息，以及实名认证、设备等相关的信息</a:t>
                      </a:r>
                      <a:endParaRPr lang="zh-CN" altLang="en-US" sz="1600" dirty="0">
                        <a:solidFill>
                          <a:schemeClr val="tx2">
                            <a:lumMod val="50000"/>
                          </a:schemeClr>
                        </a:solidFill>
                        <a:effectLst/>
                        <a:latin typeface="+mn-ea"/>
                        <a:ea typeface="+mn-ea"/>
                      </a:endParaRPr>
                    </a:p>
                  </a:txBody>
                  <a:tcPr marL="28310" marR="28310" marT="19817" marB="19817"/>
                </a:tc>
              </a:tr>
              <a:tr h="524579">
                <a:tc>
                  <a:txBody>
                    <a:bodyPr/>
                    <a:lstStyle/>
                    <a:p>
                      <a:pPr algn="l" fontAlgn="t"/>
                      <a:r>
                        <a:rPr lang="zh-CN" altLang="en-US" sz="1600">
                          <a:solidFill>
                            <a:schemeClr val="tx2">
                              <a:lumMod val="50000"/>
                            </a:schemeClr>
                          </a:solidFill>
                          <a:effectLst/>
                        </a:rPr>
                        <a:t>司机</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dirty="0">
                          <a:solidFill>
                            <a:schemeClr val="tx2">
                              <a:lumMod val="50000"/>
                            </a:schemeClr>
                          </a:solidFill>
                          <a:effectLst/>
                        </a:rPr>
                        <a:t>Driver</a:t>
                      </a:r>
                      <a:endParaRPr lang="en-US" sz="1600" dirty="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DRI</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dirty="0">
                          <a:solidFill>
                            <a:schemeClr val="tx2">
                              <a:lumMod val="50000"/>
                            </a:schemeClr>
                          </a:solidFill>
                          <a:effectLst/>
                        </a:rPr>
                        <a:t>在滴滴平台注册的司机相关的人员车辆信息，认证信息，以及沉淀的关系模型等内容</a:t>
                      </a:r>
                      <a:endParaRPr lang="zh-CN" altLang="en-US" sz="1600" dirty="0">
                        <a:solidFill>
                          <a:schemeClr val="tx2">
                            <a:lumMod val="50000"/>
                          </a:schemeClr>
                        </a:solidFill>
                        <a:effectLst/>
                        <a:latin typeface="+mn-ea"/>
                        <a:ea typeface="+mn-ea"/>
                      </a:endParaRPr>
                    </a:p>
                  </a:txBody>
                  <a:tcPr marL="28310" marR="28310" marT="19817" marB="19817"/>
                </a:tc>
              </a:tr>
              <a:tr h="524579">
                <a:tc>
                  <a:txBody>
                    <a:bodyPr/>
                    <a:lstStyle/>
                    <a:p>
                      <a:pPr algn="l" fontAlgn="t"/>
                      <a:r>
                        <a:rPr lang="zh-CN" altLang="en-US" sz="1600">
                          <a:solidFill>
                            <a:schemeClr val="tx2">
                              <a:lumMod val="50000"/>
                            </a:schemeClr>
                          </a:solidFill>
                          <a:effectLst/>
                        </a:rPr>
                        <a:t>订单</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Order</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ORD</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dirty="0">
                          <a:solidFill>
                            <a:schemeClr val="tx2">
                              <a:lumMod val="50000"/>
                            </a:schemeClr>
                          </a:solidFill>
                          <a:effectLst/>
                        </a:rPr>
                        <a:t>用户产生的订单信息，包括记录发单、呼单、接单、完单等订单相关数据</a:t>
                      </a:r>
                      <a:endParaRPr lang="zh-CN" altLang="en-US" sz="1600" dirty="0">
                        <a:solidFill>
                          <a:schemeClr val="tx2">
                            <a:lumMod val="50000"/>
                          </a:schemeClr>
                        </a:solidFill>
                        <a:effectLst/>
                        <a:latin typeface="+mn-ea"/>
                        <a:ea typeface="+mn-ea"/>
                      </a:endParaRPr>
                    </a:p>
                  </a:txBody>
                  <a:tcPr marL="28310" marR="28310" marT="19817" marB="19817"/>
                </a:tc>
              </a:tr>
              <a:tr h="359753">
                <a:tc>
                  <a:txBody>
                    <a:bodyPr/>
                    <a:lstStyle/>
                    <a:p>
                      <a:pPr algn="l" fontAlgn="t"/>
                      <a:r>
                        <a:rPr lang="zh-CN" altLang="en-US" sz="1600">
                          <a:solidFill>
                            <a:schemeClr val="tx2">
                              <a:lumMod val="50000"/>
                            </a:schemeClr>
                          </a:solidFill>
                          <a:effectLst/>
                        </a:rPr>
                        <a:t>财务</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Finance</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FIN</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a:solidFill>
                            <a:schemeClr val="tx2">
                              <a:lumMod val="50000"/>
                            </a:schemeClr>
                          </a:solidFill>
                          <a:effectLst/>
                        </a:rPr>
                        <a:t>用户与平台之间发生的资金、虚拟资产、结算等财务信息</a:t>
                      </a:r>
                      <a:endParaRPr lang="zh-CN" altLang="en-US" sz="1600">
                        <a:solidFill>
                          <a:schemeClr val="tx2">
                            <a:lumMod val="50000"/>
                          </a:schemeClr>
                        </a:solidFill>
                        <a:effectLst/>
                        <a:latin typeface="+mn-ea"/>
                        <a:ea typeface="+mn-ea"/>
                      </a:endParaRPr>
                    </a:p>
                  </a:txBody>
                  <a:tcPr marL="28310" marR="28310" marT="19817" marB="19817"/>
                </a:tc>
              </a:tr>
              <a:tr h="359753">
                <a:tc>
                  <a:txBody>
                    <a:bodyPr/>
                    <a:lstStyle/>
                    <a:p>
                      <a:pPr algn="l" fontAlgn="t"/>
                      <a:r>
                        <a:rPr lang="zh-CN" altLang="en-US" sz="1600">
                          <a:solidFill>
                            <a:schemeClr val="tx2">
                              <a:lumMod val="50000"/>
                            </a:schemeClr>
                          </a:solidFill>
                          <a:effectLst/>
                        </a:rPr>
                        <a:t>营销活动</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dirty="0">
                          <a:solidFill>
                            <a:schemeClr val="tx2">
                              <a:lumMod val="50000"/>
                            </a:schemeClr>
                          </a:solidFill>
                          <a:effectLst/>
                        </a:rPr>
                        <a:t>Marketing</a:t>
                      </a:r>
                      <a:endParaRPr lang="en-US" sz="1600" dirty="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MKT</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dirty="0">
                          <a:solidFill>
                            <a:schemeClr val="tx2">
                              <a:lumMod val="50000"/>
                            </a:schemeClr>
                          </a:solidFill>
                          <a:effectLst/>
                        </a:rPr>
                        <a:t>开展的各类市场营销活动，广告推广，</a:t>
                      </a:r>
                      <a:r>
                        <a:rPr lang="zh-CN" altLang="en-US" sz="1600" dirty="0" smtClean="0">
                          <a:solidFill>
                            <a:schemeClr val="tx2">
                              <a:lumMod val="50000"/>
                            </a:schemeClr>
                          </a:solidFill>
                          <a:effectLst/>
                        </a:rPr>
                        <a:t>优惠券等</a:t>
                      </a:r>
                      <a:r>
                        <a:rPr lang="zh-CN" altLang="en-US" sz="1600" dirty="0">
                          <a:solidFill>
                            <a:schemeClr val="tx2">
                              <a:lumMod val="50000"/>
                            </a:schemeClr>
                          </a:solidFill>
                          <a:effectLst/>
                        </a:rPr>
                        <a:t>信息</a:t>
                      </a:r>
                      <a:endParaRPr lang="zh-CN" altLang="en-US" sz="1600" dirty="0">
                        <a:solidFill>
                          <a:schemeClr val="tx2">
                            <a:lumMod val="50000"/>
                          </a:schemeClr>
                        </a:solidFill>
                        <a:effectLst/>
                        <a:latin typeface="+mn-ea"/>
                        <a:ea typeface="+mn-ea"/>
                      </a:endParaRPr>
                    </a:p>
                  </a:txBody>
                  <a:tcPr marL="28310" marR="28310" marT="19817" marB="19817"/>
                </a:tc>
              </a:tr>
              <a:tr h="767154">
                <a:tc>
                  <a:txBody>
                    <a:bodyPr/>
                    <a:lstStyle/>
                    <a:p>
                      <a:pPr algn="l" fontAlgn="t"/>
                      <a:r>
                        <a:rPr lang="zh-CN" altLang="en-US" sz="1600">
                          <a:solidFill>
                            <a:schemeClr val="tx2">
                              <a:lumMod val="50000"/>
                            </a:schemeClr>
                          </a:solidFill>
                          <a:effectLst/>
                        </a:rPr>
                        <a:t>客服</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Customer Relationship Management</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CRM</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dirty="0">
                          <a:solidFill>
                            <a:schemeClr val="tx2">
                              <a:lumMod val="50000"/>
                            </a:schemeClr>
                          </a:solidFill>
                          <a:effectLst/>
                        </a:rPr>
                        <a:t>包括客户咨询、投诉、评价等信息</a:t>
                      </a:r>
                      <a:endParaRPr lang="zh-CN" altLang="en-US" sz="1600" dirty="0">
                        <a:solidFill>
                          <a:schemeClr val="tx2">
                            <a:lumMod val="50000"/>
                          </a:schemeClr>
                        </a:solidFill>
                        <a:effectLst/>
                        <a:latin typeface="+mn-ea"/>
                        <a:ea typeface="+mn-ea"/>
                      </a:endParaRPr>
                    </a:p>
                  </a:txBody>
                  <a:tcPr marL="28310" marR="28310" marT="19817" marB="19817"/>
                </a:tc>
              </a:tr>
              <a:tr h="524579">
                <a:tc>
                  <a:txBody>
                    <a:bodyPr/>
                    <a:lstStyle/>
                    <a:p>
                      <a:pPr algn="l" fontAlgn="t"/>
                      <a:r>
                        <a:rPr lang="zh-CN" altLang="en-US" sz="1600">
                          <a:solidFill>
                            <a:schemeClr val="tx2">
                              <a:lumMod val="50000"/>
                            </a:schemeClr>
                          </a:solidFill>
                          <a:effectLst/>
                        </a:rPr>
                        <a:t>体验</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Customer Experience Service</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CES</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dirty="0">
                          <a:solidFill>
                            <a:schemeClr val="tx2">
                              <a:lumMod val="50000"/>
                            </a:schemeClr>
                          </a:solidFill>
                          <a:effectLst/>
                        </a:rPr>
                        <a:t>乘客与司机体验相关的信息，包括</a:t>
                      </a:r>
                      <a:r>
                        <a:rPr lang="en-US" altLang="zh-CN" sz="1600" dirty="0">
                          <a:solidFill>
                            <a:schemeClr val="tx2">
                              <a:lumMod val="50000"/>
                            </a:schemeClr>
                          </a:solidFill>
                          <a:effectLst/>
                        </a:rPr>
                        <a:t>NPS/CPU</a:t>
                      </a:r>
                      <a:r>
                        <a:rPr lang="zh-CN" altLang="en-US" sz="1600" dirty="0">
                          <a:solidFill>
                            <a:schemeClr val="tx2">
                              <a:lumMod val="50000"/>
                            </a:schemeClr>
                          </a:solidFill>
                          <a:effectLst/>
                        </a:rPr>
                        <a:t>等</a:t>
                      </a:r>
                      <a:endParaRPr lang="zh-CN" altLang="en-US" sz="1600" dirty="0">
                        <a:solidFill>
                          <a:schemeClr val="tx2">
                            <a:lumMod val="50000"/>
                          </a:schemeClr>
                        </a:solidFill>
                        <a:effectLst/>
                        <a:latin typeface="+mn-ea"/>
                        <a:ea typeface="+mn-ea"/>
                      </a:endParaRPr>
                    </a:p>
                  </a:txBody>
                  <a:tcPr marL="28310" marR="28310" marT="19817" marB="19817"/>
                </a:tc>
              </a:tr>
              <a:tr h="282004">
                <a:tc>
                  <a:txBody>
                    <a:bodyPr/>
                    <a:lstStyle/>
                    <a:p>
                      <a:pPr algn="l" fontAlgn="t"/>
                      <a:r>
                        <a:rPr lang="zh-CN" altLang="en-US" sz="1600">
                          <a:solidFill>
                            <a:schemeClr val="tx2">
                              <a:lumMod val="50000"/>
                            </a:schemeClr>
                          </a:solidFill>
                          <a:effectLst/>
                        </a:rPr>
                        <a:t>安全</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Security</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dirty="0">
                          <a:solidFill>
                            <a:schemeClr val="tx2">
                              <a:lumMod val="50000"/>
                            </a:schemeClr>
                          </a:solidFill>
                          <a:effectLst/>
                        </a:rPr>
                        <a:t>SEC</a:t>
                      </a:r>
                      <a:endParaRPr lang="en-US" sz="1600" dirty="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a:solidFill>
                            <a:schemeClr val="tx2">
                              <a:lumMod val="50000"/>
                            </a:schemeClr>
                          </a:solidFill>
                          <a:effectLst/>
                        </a:rPr>
                        <a:t>基于用户和业务安全产生的相关数据信息</a:t>
                      </a:r>
                      <a:endParaRPr lang="zh-CN" altLang="en-US" sz="1600">
                        <a:solidFill>
                          <a:schemeClr val="tx2">
                            <a:lumMod val="50000"/>
                          </a:schemeClr>
                        </a:solidFill>
                        <a:effectLst/>
                        <a:latin typeface="+mn-ea"/>
                        <a:ea typeface="+mn-ea"/>
                      </a:endParaRPr>
                    </a:p>
                  </a:txBody>
                  <a:tcPr marL="28310" marR="28310" marT="19817" marB="19817"/>
                </a:tc>
              </a:tr>
              <a:tr h="524579">
                <a:tc>
                  <a:txBody>
                    <a:bodyPr/>
                    <a:lstStyle/>
                    <a:p>
                      <a:pPr algn="l" fontAlgn="t"/>
                      <a:r>
                        <a:rPr lang="zh-CN" altLang="en-US" sz="1600">
                          <a:solidFill>
                            <a:schemeClr val="tx2">
                              <a:lumMod val="50000"/>
                            </a:schemeClr>
                          </a:solidFill>
                          <a:effectLst/>
                        </a:rPr>
                        <a:t>流量</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Log Data</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LOG</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Native、Web</a:t>
                      </a:r>
                      <a:r>
                        <a:rPr lang="zh-CN" altLang="en-US" sz="1600">
                          <a:solidFill>
                            <a:schemeClr val="tx2">
                              <a:lumMod val="50000"/>
                            </a:schemeClr>
                          </a:solidFill>
                          <a:effectLst/>
                        </a:rPr>
                        <a:t>等</a:t>
                      </a:r>
                      <a:r>
                        <a:rPr lang="en-US" sz="1600">
                          <a:solidFill>
                            <a:schemeClr val="tx2">
                              <a:lumMod val="50000"/>
                            </a:schemeClr>
                          </a:solidFill>
                          <a:effectLst/>
                        </a:rPr>
                        <a:t>App</a:t>
                      </a:r>
                      <a:r>
                        <a:rPr lang="zh-CN" altLang="en-US" sz="1600">
                          <a:solidFill>
                            <a:schemeClr val="tx2">
                              <a:lumMod val="50000"/>
                            </a:schemeClr>
                          </a:solidFill>
                          <a:effectLst/>
                        </a:rPr>
                        <a:t>端的日志数据，以及服务器端</a:t>
                      </a:r>
                      <a:r>
                        <a:rPr lang="en-US" sz="1600">
                          <a:solidFill>
                            <a:schemeClr val="tx2">
                              <a:lumMod val="50000"/>
                            </a:schemeClr>
                          </a:solidFill>
                          <a:effectLst/>
                        </a:rPr>
                        <a:t>public</a:t>
                      </a:r>
                      <a:r>
                        <a:rPr lang="zh-CN" altLang="en-US" sz="1600">
                          <a:solidFill>
                            <a:schemeClr val="tx2">
                              <a:lumMod val="50000"/>
                            </a:schemeClr>
                          </a:solidFill>
                          <a:effectLst/>
                        </a:rPr>
                        <a:t>相关的日志数据</a:t>
                      </a:r>
                      <a:endParaRPr lang="zh-CN" altLang="en-US" sz="1600">
                        <a:solidFill>
                          <a:schemeClr val="tx2">
                            <a:lumMod val="50000"/>
                          </a:schemeClr>
                        </a:solidFill>
                        <a:effectLst/>
                        <a:latin typeface="+mn-ea"/>
                        <a:ea typeface="+mn-ea"/>
                      </a:endParaRPr>
                    </a:p>
                  </a:txBody>
                  <a:tcPr marL="28310" marR="28310" marT="19817" marB="19817"/>
                </a:tc>
              </a:tr>
              <a:tr h="576206">
                <a:tc>
                  <a:txBody>
                    <a:bodyPr/>
                    <a:lstStyle/>
                    <a:p>
                      <a:pPr algn="l" fontAlgn="t"/>
                      <a:r>
                        <a:rPr lang="zh-CN" altLang="en-US" sz="1600">
                          <a:solidFill>
                            <a:schemeClr val="tx2">
                              <a:lumMod val="50000"/>
                            </a:schemeClr>
                          </a:solidFill>
                          <a:effectLst/>
                        </a:rPr>
                        <a:t>外部数据</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External Data</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EXT</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a:solidFill>
                            <a:schemeClr val="tx2">
                              <a:lumMod val="50000"/>
                            </a:schemeClr>
                          </a:solidFill>
                          <a:effectLst/>
                        </a:rPr>
                        <a:t>通过爬虫和外部采买或交换而获取的各类数据，包括舆情、</a:t>
                      </a:r>
                      <a:r>
                        <a:rPr lang="en-US" altLang="zh-CN" sz="1600">
                          <a:solidFill>
                            <a:schemeClr val="tx2">
                              <a:lumMod val="50000"/>
                            </a:schemeClr>
                          </a:solidFill>
                          <a:effectLst/>
                        </a:rPr>
                        <a:t>POI</a:t>
                      </a:r>
                      <a:r>
                        <a:rPr lang="zh-CN" altLang="en-US" sz="1600">
                          <a:solidFill>
                            <a:schemeClr val="tx2">
                              <a:lumMod val="50000"/>
                            </a:schemeClr>
                          </a:solidFill>
                          <a:effectLst/>
                        </a:rPr>
                        <a:t>、公共事件、人员相关的各类公开信息。</a:t>
                      </a:r>
                      <a:endParaRPr lang="zh-CN" altLang="en-US" sz="1600">
                        <a:solidFill>
                          <a:schemeClr val="tx2">
                            <a:lumMod val="50000"/>
                          </a:schemeClr>
                        </a:solidFill>
                        <a:effectLst/>
                        <a:latin typeface="+mn-ea"/>
                        <a:ea typeface="+mn-ea"/>
                      </a:endParaRPr>
                    </a:p>
                  </a:txBody>
                  <a:tcPr marL="28310" marR="28310" marT="19817" marB="19817"/>
                </a:tc>
              </a:tr>
              <a:tr h="359753">
                <a:tc>
                  <a:txBody>
                    <a:bodyPr/>
                    <a:lstStyle/>
                    <a:p>
                      <a:pPr algn="l" fontAlgn="t"/>
                      <a:r>
                        <a:rPr lang="zh-CN" altLang="en-US" sz="1600">
                          <a:solidFill>
                            <a:schemeClr val="tx2">
                              <a:lumMod val="50000"/>
                            </a:schemeClr>
                          </a:solidFill>
                          <a:effectLst/>
                        </a:rPr>
                        <a:t>公共</a:t>
                      </a:r>
                      <a:endParaRPr lang="zh-CN" alt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Public</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en-US" sz="1600">
                          <a:solidFill>
                            <a:schemeClr val="tx2">
                              <a:lumMod val="50000"/>
                            </a:schemeClr>
                          </a:solidFill>
                          <a:effectLst/>
                        </a:rPr>
                        <a:t>PUB</a:t>
                      </a:r>
                      <a:endParaRPr lang="en-US" sz="1600">
                        <a:solidFill>
                          <a:schemeClr val="tx2">
                            <a:lumMod val="50000"/>
                          </a:schemeClr>
                        </a:solidFill>
                        <a:effectLst/>
                        <a:latin typeface="+mn-ea"/>
                        <a:ea typeface="+mn-ea"/>
                      </a:endParaRPr>
                    </a:p>
                  </a:txBody>
                  <a:tcPr marL="28310" marR="28310" marT="19817" marB="19817"/>
                </a:tc>
                <a:tc>
                  <a:txBody>
                    <a:bodyPr/>
                    <a:lstStyle/>
                    <a:p>
                      <a:pPr algn="l" fontAlgn="t"/>
                      <a:r>
                        <a:rPr lang="zh-CN" altLang="en-US" sz="1600" dirty="0">
                          <a:solidFill>
                            <a:schemeClr val="tx2">
                              <a:lumMod val="50000"/>
                            </a:schemeClr>
                          </a:solidFill>
                          <a:effectLst/>
                        </a:rPr>
                        <a:t>具有公共属性的信息，包括天气、地址、日期、渠道等维表</a:t>
                      </a:r>
                      <a:endParaRPr lang="zh-CN" altLang="en-US" sz="1600" dirty="0">
                        <a:solidFill>
                          <a:schemeClr val="tx2">
                            <a:lumMod val="50000"/>
                          </a:schemeClr>
                        </a:solidFill>
                        <a:effectLst/>
                        <a:latin typeface="+mn-ea"/>
                        <a:ea typeface="+mn-ea"/>
                      </a:endParaRPr>
                    </a:p>
                  </a:txBody>
                  <a:tcPr marL="28310" marR="28310" marT="19817" marB="19817"/>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86607"/>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数据内容建设</a:t>
            </a:r>
            <a:r>
              <a:rPr lang="zh-CN" altLang="en-US" sz="4000" b="1" dirty="0">
                <a:latin typeface="华文楷体" panose="02010600040101010101" pitchFamily="2" charset="-122"/>
                <a:ea typeface="华文楷体" panose="02010600040101010101" pitchFamily="2" charset="-122"/>
                <a:sym typeface="+mn-ea"/>
              </a:rPr>
              <a:t>方法论</a:t>
            </a:r>
            <a:r>
              <a:rPr lang="en-US" altLang="zh-CN" sz="4000" b="1" dirty="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应用数据分主题</a:t>
            </a:r>
            <a:endParaRPr lang="zh-CN" altLang="en-US" sz="4000" b="1" dirty="0">
              <a:latin typeface="华文楷体" panose="02010600040101010101" pitchFamily="2" charset="-122"/>
              <a:ea typeface="华文楷体" panose="02010600040101010101" pitchFamily="2" charset="-122"/>
            </a:endParaRPr>
          </a:p>
        </p:txBody>
      </p:sp>
      <p:graphicFrame>
        <p:nvGraphicFramePr>
          <p:cNvPr id="5" name="表格 4"/>
          <p:cNvGraphicFramePr>
            <a:graphicFrameLocks noGrp="1"/>
          </p:cNvGraphicFramePr>
          <p:nvPr/>
        </p:nvGraphicFramePr>
        <p:xfrm>
          <a:off x="1096963" y="1225812"/>
          <a:ext cx="10058400" cy="5573612"/>
        </p:xfrm>
        <a:graphic>
          <a:graphicData uri="http://schemas.openxmlformats.org/drawingml/2006/table">
            <a:tbl>
              <a:tblPr/>
              <a:tblGrid>
                <a:gridCol w="2011680"/>
                <a:gridCol w="2011680"/>
                <a:gridCol w="2011680"/>
                <a:gridCol w="2011680"/>
                <a:gridCol w="2011680"/>
              </a:tblGrid>
              <a:tr h="537021">
                <a:tc>
                  <a:txBody>
                    <a:bodyPr/>
                    <a:lstStyle/>
                    <a:p>
                      <a:pPr algn="l" fontAlgn="t"/>
                      <a:r>
                        <a:rPr lang="zh-CN" altLang="en-US" sz="2400" b="1">
                          <a:solidFill>
                            <a:schemeClr val="tx2">
                              <a:lumMod val="50000"/>
                            </a:schemeClr>
                          </a:solidFill>
                          <a:effectLst/>
                          <a:latin typeface="+mn-ea"/>
                          <a:ea typeface="+mn-ea"/>
                        </a:rPr>
                        <a:t>编码</a:t>
                      </a:r>
                      <a:endParaRPr lang="zh-CN" altLang="en-US" sz="2400">
                        <a:solidFill>
                          <a:schemeClr val="tx2">
                            <a:lumMod val="50000"/>
                          </a:schemeClr>
                        </a:solidFill>
                        <a:effectLst/>
                        <a:latin typeface="+mn-ea"/>
                        <a:ea typeface="+mn-ea"/>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400" b="1">
                          <a:solidFill>
                            <a:schemeClr val="tx2">
                              <a:lumMod val="50000"/>
                            </a:schemeClr>
                          </a:solidFill>
                          <a:effectLst/>
                          <a:latin typeface="+mn-ea"/>
                          <a:ea typeface="+mn-ea"/>
                        </a:rPr>
                        <a:t>主题中文名称</a:t>
                      </a:r>
                      <a:endParaRPr lang="zh-CN" altLang="en-US" sz="2400">
                        <a:solidFill>
                          <a:schemeClr val="tx2">
                            <a:lumMod val="50000"/>
                          </a:schemeClr>
                        </a:solidFill>
                        <a:effectLst/>
                        <a:latin typeface="+mn-ea"/>
                        <a:ea typeface="+mn-ea"/>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400" b="1">
                          <a:solidFill>
                            <a:schemeClr val="tx2">
                              <a:lumMod val="50000"/>
                            </a:schemeClr>
                          </a:solidFill>
                          <a:effectLst/>
                          <a:latin typeface="+mn-ea"/>
                          <a:ea typeface="+mn-ea"/>
                        </a:rPr>
                        <a:t>英文名称</a:t>
                      </a:r>
                      <a:endParaRPr lang="zh-CN" altLang="en-US" sz="2400">
                        <a:solidFill>
                          <a:schemeClr val="tx2">
                            <a:lumMod val="50000"/>
                          </a:schemeClr>
                        </a:solidFill>
                        <a:effectLst/>
                        <a:latin typeface="+mn-ea"/>
                        <a:ea typeface="+mn-ea"/>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400" b="1">
                          <a:solidFill>
                            <a:schemeClr val="tx2">
                              <a:lumMod val="50000"/>
                            </a:schemeClr>
                          </a:solidFill>
                          <a:effectLst/>
                          <a:latin typeface="+mn-ea"/>
                          <a:ea typeface="+mn-ea"/>
                        </a:rPr>
                        <a:t>主题简称</a:t>
                      </a:r>
                      <a:endParaRPr lang="zh-CN" altLang="en-US" sz="2400">
                        <a:solidFill>
                          <a:schemeClr val="tx2">
                            <a:lumMod val="50000"/>
                          </a:schemeClr>
                        </a:solidFill>
                        <a:effectLst/>
                        <a:latin typeface="+mn-ea"/>
                        <a:ea typeface="+mn-ea"/>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400" b="1" dirty="0">
                          <a:solidFill>
                            <a:schemeClr val="tx2">
                              <a:lumMod val="50000"/>
                            </a:schemeClr>
                          </a:solidFill>
                          <a:effectLst/>
                          <a:latin typeface="+mn-ea"/>
                          <a:ea typeface="+mn-ea"/>
                        </a:rPr>
                        <a:t>物理前缀</a:t>
                      </a:r>
                      <a:endParaRPr lang="zh-CN" altLang="en-US" sz="2400" dirty="0">
                        <a:solidFill>
                          <a:schemeClr val="tx2">
                            <a:lumMod val="50000"/>
                          </a:schemeClr>
                        </a:solidFill>
                        <a:effectLst/>
                        <a:latin typeface="+mn-ea"/>
                        <a:ea typeface="+mn-ea"/>
                      </a:endParaRP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37021">
                <a:tc>
                  <a:txBody>
                    <a:bodyPr/>
                    <a:lstStyle/>
                    <a:p>
                      <a:pPr algn="l" fontAlgn="t"/>
                      <a:r>
                        <a:rPr lang="en-US" altLang="zh-CN" sz="2000">
                          <a:solidFill>
                            <a:schemeClr val="tx2">
                              <a:lumMod val="50000"/>
                            </a:schemeClr>
                          </a:solidFill>
                          <a:effectLst/>
                          <a:latin typeface="+mn-ea"/>
                          <a:ea typeface="+mn-ea"/>
                        </a:rPr>
                        <a:t>01</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000">
                          <a:solidFill>
                            <a:schemeClr val="tx2">
                              <a:lumMod val="50000"/>
                            </a:schemeClr>
                          </a:solidFill>
                          <a:effectLst/>
                          <a:latin typeface="+mn-ea"/>
                          <a:ea typeface="+mn-ea"/>
                        </a:rPr>
                        <a:t>司机</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Driver</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DRI</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DRI</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37021">
                <a:tc>
                  <a:txBody>
                    <a:bodyPr/>
                    <a:lstStyle/>
                    <a:p>
                      <a:pPr algn="l" fontAlgn="t"/>
                      <a:r>
                        <a:rPr lang="en-US" altLang="zh-CN" sz="2000">
                          <a:solidFill>
                            <a:schemeClr val="tx2">
                              <a:lumMod val="50000"/>
                            </a:schemeClr>
                          </a:solidFill>
                          <a:effectLst/>
                          <a:latin typeface="+mn-ea"/>
                          <a:ea typeface="+mn-ea"/>
                        </a:rPr>
                        <a:t>02</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000" dirty="0">
                          <a:solidFill>
                            <a:schemeClr val="tx2">
                              <a:lumMod val="50000"/>
                            </a:schemeClr>
                          </a:solidFill>
                          <a:effectLst/>
                          <a:latin typeface="+mn-ea"/>
                          <a:ea typeface="+mn-ea"/>
                        </a:rPr>
                        <a:t>乘客</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Passenger</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PAS</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PAS</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37021">
                <a:tc>
                  <a:txBody>
                    <a:bodyPr/>
                    <a:lstStyle/>
                    <a:p>
                      <a:pPr algn="l" fontAlgn="t"/>
                      <a:r>
                        <a:rPr lang="en-US" altLang="zh-CN" sz="2000">
                          <a:solidFill>
                            <a:schemeClr val="tx2">
                              <a:lumMod val="50000"/>
                            </a:schemeClr>
                          </a:solidFill>
                          <a:effectLst/>
                          <a:latin typeface="+mn-ea"/>
                          <a:ea typeface="+mn-ea"/>
                        </a:rPr>
                        <a:t>03</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000">
                          <a:solidFill>
                            <a:schemeClr val="tx2">
                              <a:lumMod val="50000"/>
                            </a:schemeClr>
                          </a:solidFill>
                          <a:effectLst/>
                          <a:latin typeface="+mn-ea"/>
                          <a:ea typeface="+mn-ea"/>
                        </a:rPr>
                        <a:t>营销活动</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solidFill>
                            <a:schemeClr val="tx2">
                              <a:lumMod val="50000"/>
                            </a:schemeClr>
                          </a:solidFill>
                          <a:effectLst/>
                          <a:latin typeface="+mn-ea"/>
                          <a:ea typeface="+mn-ea"/>
                        </a:rPr>
                        <a:t>Marketing</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MKT</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MKT</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37021">
                <a:tc>
                  <a:txBody>
                    <a:bodyPr/>
                    <a:lstStyle/>
                    <a:p>
                      <a:pPr algn="l" fontAlgn="t"/>
                      <a:r>
                        <a:rPr lang="en-US" altLang="zh-CN" sz="2000">
                          <a:solidFill>
                            <a:schemeClr val="tx2">
                              <a:lumMod val="50000"/>
                            </a:schemeClr>
                          </a:solidFill>
                          <a:effectLst/>
                          <a:latin typeface="+mn-ea"/>
                          <a:ea typeface="+mn-ea"/>
                        </a:rPr>
                        <a:t>04</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000">
                          <a:solidFill>
                            <a:schemeClr val="tx2">
                              <a:lumMod val="50000"/>
                            </a:schemeClr>
                          </a:solidFill>
                          <a:effectLst/>
                          <a:latin typeface="+mn-ea"/>
                          <a:ea typeface="+mn-ea"/>
                        </a:rPr>
                        <a:t>城市</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solidFill>
                            <a:schemeClr val="tx2">
                              <a:lumMod val="50000"/>
                            </a:schemeClr>
                          </a:solidFill>
                          <a:effectLst/>
                          <a:latin typeface="+mn-ea"/>
                          <a:ea typeface="+mn-ea"/>
                        </a:rPr>
                        <a:t>City</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CIT</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CIT</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348186">
                <a:tc>
                  <a:txBody>
                    <a:bodyPr/>
                    <a:lstStyle/>
                    <a:p>
                      <a:pPr algn="l" fontAlgn="t"/>
                      <a:r>
                        <a:rPr lang="en-US" altLang="zh-CN" sz="2000">
                          <a:solidFill>
                            <a:schemeClr val="tx2">
                              <a:lumMod val="50000"/>
                            </a:schemeClr>
                          </a:solidFill>
                          <a:effectLst/>
                          <a:latin typeface="+mn-ea"/>
                          <a:ea typeface="+mn-ea"/>
                        </a:rPr>
                        <a:t>05</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000">
                          <a:solidFill>
                            <a:schemeClr val="tx2">
                              <a:lumMod val="50000"/>
                            </a:schemeClr>
                          </a:solidFill>
                          <a:effectLst/>
                          <a:latin typeface="+mn-ea"/>
                          <a:ea typeface="+mn-ea"/>
                        </a:rPr>
                        <a:t>客服</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solidFill>
                            <a:schemeClr val="tx2">
                              <a:lumMod val="50000"/>
                            </a:schemeClr>
                          </a:solidFill>
                          <a:effectLst/>
                          <a:latin typeface="+mn-ea"/>
                          <a:ea typeface="+mn-ea"/>
                        </a:rPr>
                        <a:t>Customer Relationship Management</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solidFill>
                            <a:schemeClr val="tx2">
                              <a:lumMod val="50000"/>
                            </a:schemeClr>
                          </a:solidFill>
                          <a:effectLst/>
                          <a:latin typeface="+mn-ea"/>
                          <a:ea typeface="+mn-ea"/>
                        </a:rPr>
                        <a:t>CRM</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solidFill>
                            <a:schemeClr val="tx2">
                              <a:lumMod val="50000"/>
                            </a:schemeClr>
                          </a:solidFill>
                          <a:effectLst/>
                          <a:latin typeface="+mn-ea"/>
                          <a:ea typeface="+mn-ea"/>
                        </a:rPr>
                        <a:t>CRM</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42604">
                <a:tc>
                  <a:txBody>
                    <a:bodyPr/>
                    <a:lstStyle/>
                    <a:p>
                      <a:pPr algn="l" fontAlgn="t"/>
                      <a:r>
                        <a:rPr lang="en-US" altLang="zh-CN" sz="2000">
                          <a:solidFill>
                            <a:schemeClr val="tx2">
                              <a:lumMod val="50000"/>
                            </a:schemeClr>
                          </a:solidFill>
                          <a:effectLst/>
                          <a:latin typeface="+mn-ea"/>
                          <a:ea typeface="+mn-ea"/>
                        </a:rPr>
                        <a:t>06</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000">
                          <a:solidFill>
                            <a:schemeClr val="tx2">
                              <a:lumMod val="50000"/>
                            </a:schemeClr>
                          </a:solidFill>
                          <a:effectLst/>
                          <a:latin typeface="+mn-ea"/>
                          <a:ea typeface="+mn-ea"/>
                        </a:rPr>
                        <a:t>体验</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Customer Experience Service</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CES</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CES</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37021">
                <a:tc>
                  <a:txBody>
                    <a:bodyPr/>
                    <a:lstStyle/>
                    <a:p>
                      <a:pPr algn="l" fontAlgn="t"/>
                      <a:r>
                        <a:rPr lang="en-US" altLang="zh-CN" sz="2000" dirty="0">
                          <a:solidFill>
                            <a:schemeClr val="tx2">
                              <a:lumMod val="50000"/>
                            </a:schemeClr>
                          </a:solidFill>
                          <a:effectLst/>
                          <a:latin typeface="+mn-ea"/>
                          <a:ea typeface="+mn-ea"/>
                        </a:rPr>
                        <a:t>07</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zh-CN" altLang="en-US" sz="2000">
                          <a:solidFill>
                            <a:schemeClr val="tx2">
                              <a:lumMod val="50000"/>
                            </a:schemeClr>
                          </a:solidFill>
                          <a:effectLst/>
                          <a:latin typeface="+mn-ea"/>
                          <a:ea typeface="+mn-ea"/>
                        </a:rPr>
                        <a:t>安全</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Security</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solidFill>
                            <a:schemeClr val="tx2">
                              <a:lumMod val="50000"/>
                            </a:schemeClr>
                          </a:solidFill>
                          <a:effectLst/>
                          <a:latin typeface="+mn-ea"/>
                          <a:ea typeface="+mn-ea"/>
                        </a:rPr>
                        <a:t>SEC</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solidFill>
                            <a:schemeClr val="tx2">
                              <a:lumMod val="50000"/>
                            </a:schemeClr>
                          </a:solidFill>
                          <a:effectLst/>
                          <a:latin typeface="+mn-ea"/>
                          <a:ea typeface="+mn-ea"/>
                        </a:rPr>
                        <a:t>SEC</a:t>
                      </a:r>
                    </a:p>
                  </a:txBody>
                  <a:tcPr marL="63500" marR="63500" marT="44450" marB="444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86607"/>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数据内容建设</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业务线命名</a:t>
            </a:r>
            <a:endParaRPr lang="zh-CN" altLang="en-US" sz="4000" b="1" dirty="0">
              <a:latin typeface="华文楷体" panose="02010600040101010101" pitchFamily="2" charset="-122"/>
              <a:ea typeface="华文楷体" panose="02010600040101010101" pitchFamily="2" charset="-122"/>
            </a:endParaRPr>
          </a:p>
        </p:txBody>
      </p:sp>
      <p:graphicFrame>
        <p:nvGraphicFramePr>
          <p:cNvPr id="5" name="表格 4"/>
          <p:cNvGraphicFramePr>
            <a:graphicFrameLocks noGrp="1"/>
          </p:cNvGraphicFramePr>
          <p:nvPr/>
        </p:nvGraphicFramePr>
        <p:xfrm>
          <a:off x="1096963" y="1222512"/>
          <a:ext cx="10058400" cy="5526156"/>
        </p:xfrm>
        <a:graphic>
          <a:graphicData uri="http://schemas.openxmlformats.org/drawingml/2006/table">
            <a:tbl>
              <a:tblPr>
                <a:tableStyleId>{5940675A-B579-460E-94D1-54222C63F5DA}</a:tableStyleId>
              </a:tblPr>
              <a:tblGrid>
                <a:gridCol w="3352800"/>
                <a:gridCol w="3352800"/>
                <a:gridCol w="3352800"/>
              </a:tblGrid>
              <a:tr h="460513">
                <a:tc>
                  <a:txBody>
                    <a:bodyPr/>
                    <a:lstStyle/>
                    <a:p>
                      <a:pPr algn="l" fontAlgn="t"/>
                      <a:r>
                        <a:rPr lang="zh-CN" altLang="en-US" sz="2400" b="1">
                          <a:solidFill>
                            <a:schemeClr val="tx2">
                              <a:lumMod val="50000"/>
                            </a:schemeClr>
                          </a:solidFill>
                          <a:effectLst/>
                        </a:rPr>
                        <a:t>业务中文名称</a:t>
                      </a:r>
                      <a:endParaRPr lang="zh-CN" altLang="en-US" sz="2400" b="1">
                        <a:solidFill>
                          <a:schemeClr val="tx2">
                            <a:lumMod val="50000"/>
                          </a:schemeClr>
                        </a:solidFill>
                        <a:effectLst/>
                        <a:latin typeface="+mn-ea"/>
                        <a:ea typeface="+mn-ea"/>
                      </a:endParaRPr>
                    </a:p>
                  </a:txBody>
                  <a:tcPr marL="63500" marR="63500" marT="44450" marB="44450"/>
                </a:tc>
                <a:tc>
                  <a:txBody>
                    <a:bodyPr/>
                    <a:lstStyle/>
                    <a:p>
                      <a:pPr algn="l" fontAlgn="t"/>
                      <a:r>
                        <a:rPr lang="zh-CN" altLang="en-US" sz="2400" b="1">
                          <a:solidFill>
                            <a:schemeClr val="tx2">
                              <a:lumMod val="50000"/>
                            </a:schemeClr>
                          </a:solidFill>
                          <a:effectLst/>
                        </a:rPr>
                        <a:t>英文名称</a:t>
                      </a:r>
                      <a:endParaRPr lang="zh-CN" altLang="en-US" sz="2400" b="1">
                        <a:solidFill>
                          <a:schemeClr val="tx2">
                            <a:lumMod val="50000"/>
                          </a:schemeClr>
                        </a:solidFill>
                        <a:effectLst/>
                        <a:latin typeface="+mn-ea"/>
                        <a:ea typeface="+mn-ea"/>
                      </a:endParaRPr>
                    </a:p>
                  </a:txBody>
                  <a:tcPr marL="63500" marR="63500" marT="44450" marB="44450"/>
                </a:tc>
                <a:tc>
                  <a:txBody>
                    <a:bodyPr/>
                    <a:lstStyle/>
                    <a:p>
                      <a:pPr algn="l" fontAlgn="t"/>
                      <a:r>
                        <a:rPr lang="zh-CN" altLang="en-US" sz="2400" b="1" dirty="0">
                          <a:solidFill>
                            <a:schemeClr val="tx2">
                              <a:lumMod val="50000"/>
                            </a:schemeClr>
                          </a:solidFill>
                          <a:effectLst/>
                        </a:rPr>
                        <a:t>英文简称</a:t>
                      </a:r>
                      <a:endParaRPr lang="zh-CN" altLang="en-US" sz="2400" b="1" dirty="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专车</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gulf</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gulf</a:t>
                      </a:r>
                      <a:endParaRPr lang="en-US" sz="200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快车</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dirty="0">
                          <a:solidFill>
                            <a:schemeClr val="tx2">
                              <a:lumMod val="50000"/>
                            </a:schemeClr>
                          </a:solidFill>
                          <a:effectLst/>
                        </a:rPr>
                        <a:t>fast</a:t>
                      </a:r>
                      <a:endParaRPr lang="en-US" sz="2000" dirty="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fast</a:t>
                      </a:r>
                      <a:endParaRPr lang="en-US" sz="200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出租车</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dirty="0">
                          <a:solidFill>
                            <a:schemeClr val="tx2">
                              <a:lumMod val="50000"/>
                            </a:schemeClr>
                          </a:solidFill>
                          <a:effectLst/>
                        </a:rPr>
                        <a:t>taxi</a:t>
                      </a:r>
                      <a:endParaRPr lang="en-US" sz="2000" dirty="0">
                        <a:solidFill>
                          <a:schemeClr val="tx2">
                            <a:lumMod val="50000"/>
                          </a:schemeClr>
                        </a:solidFill>
                        <a:effectLst/>
                        <a:latin typeface="+mn-ea"/>
                        <a:ea typeface="+mn-ea"/>
                      </a:endParaRPr>
                    </a:p>
                  </a:txBody>
                  <a:tcPr marL="63500" marR="63500" marT="44450" marB="44450"/>
                </a:tc>
                <a:tc>
                  <a:txBody>
                    <a:bodyPr/>
                    <a:lstStyle/>
                    <a:p>
                      <a:pPr algn="l" fontAlgn="t"/>
                      <a:r>
                        <a:rPr lang="en-US" sz="2000" dirty="0">
                          <a:solidFill>
                            <a:schemeClr val="tx2">
                              <a:lumMod val="50000"/>
                            </a:schemeClr>
                          </a:solidFill>
                          <a:effectLst/>
                        </a:rPr>
                        <a:t>taxi</a:t>
                      </a:r>
                      <a:endParaRPr lang="en-US" sz="2000" dirty="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顺风车</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beatles</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dirty="0" err="1">
                          <a:solidFill>
                            <a:schemeClr val="tx2">
                              <a:lumMod val="50000"/>
                            </a:schemeClr>
                          </a:solidFill>
                          <a:effectLst/>
                        </a:rPr>
                        <a:t>btls</a:t>
                      </a:r>
                      <a:endParaRPr lang="en-US" sz="2000" dirty="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豪华车</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luxury</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dirty="0" err="1">
                          <a:solidFill>
                            <a:schemeClr val="tx2">
                              <a:lumMod val="50000"/>
                            </a:schemeClr>
                          </a:solidFill>
                          <a:effectLst/>
                        </a:rPr>
                        <a:t>luxr</a:t>
                      </a:r>
                      <a:endParaRPr lang="en-US" sz="2000" dirty="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类专车</a:t>
                      </a:r>
                      <a:r>
                        <a:rPr lang="en-US" altLang="zh-CN" sz="2000">
                          <a:solidFill>
                            <a:schemeClr val="tx2">
                              <a:lumMod val="50000"/>
                            </a:schemeClr>
                          </a:solidFill>
                          <a:effectLst/>
                        </a:rPr>
                        <a:t>(</a:t>
                      </a:r>
                      <a:r>
                        <a:rPr lang="zh-CN" altLang="en-US" sz="2000">
                          <a:solidFill>
                            <a:schemeClr val="tx2">
                              <a:lumMod val="50000"/>
                            </a:schemeClr>
                          </a:solidFill>
                          <a:effectLst/>
                        </a:rPr>
                        <a:t>专快豪出</a:t>
                      </a:r>
                      <a:r>
                        <a:rPr lang="en-US" altLang="zh-CN" sz="2000">
                          <a:solidFill>
                            <a:schemeClr val="tx2">
                              <a:lumMod val="50000"/>
                            </a:schemeClr>
                          </a:solidFill>
                          <a:effectLst/>
                        </a:rPr>
                        <a:t>)</a:t>
                      </a:r>
                      <a:endParaRPr lang="en-US" altLang="zh-CN" sz="2000">
                        <a:solidFill>
                          <a:schemeClr val="tx2">
                            <a:lumMod val="50000"/>
                          </a:schemeClr>
                        </a:solidFill>
                        <a:effectLst/>
                        <a:latin typeface="+mn-ea"/>
                        <a:ea typeface="+mn-ea"/>
                      </a:endParaRPr>
                    </a:p>
                  </a:txBody>
                  <a:tcPr marL="63500" marR="63500" marT="44450" marB="44450"/>
                </a:tc>
                <a:tc>
                  <a:txBody>
                    <a:bodyPr/>
                    <a:lstStyle/>
                    <a:p>
                      <a:pPr algn="l" fontAlgn="t"/>
                      <a:r>
                        <a:rPr lang="zh-CN" altLang="en-US" sz="2000" dirty="0">
                          <a:solidFill>
                            <a:schemeClr val="tx2">
                              <a:lumMod val="50000"/>
                            </a:schemeClr>
                          </a:solidFill>
                          <a:effectLst/>
                        </a:rPr>
                        <a:t> </a:t>
                      </a:r>
                      <a:endParaRPr lang="zh-CN" altLang="en-US" sz="2000" dirty="0">
                        <a:solidFill>
                          <a:schemeClr val="tx2">
                            <a:lumMod val="50000"/>
                          </a:schemeClr>
                        </a:solidFill>
                        <a:effectLst/>
                        <a:latin typeface="+mn-ea"/>
                        <a:ea typeface="+mn-ea"/>
                      </a:endParaRPr>
                    </a:p>
                  </a:txBody>
                  <a:tcPr marL="63500" marR="63500" marT="44450" marB="44450"/>
                </a:tc>
                <a:tc>
                  <a:txBody>
                    <a:bodyPr/>
                    <a:lstStyle/>
                    <a:p>
                      <a:pPr algn="l" fontAlgn="t"/>
                      <a:r>
                        <a:rPr lang="en-US" sz="2000" dirty="0" err="1">
                          <a:solidFill>
                            <a:schemeClr val="tx2">
                              <a:lumMod val="50000"/>
                            </a:schemeClr>
                          </a:solidFill>
                          <a:effectLst/>
                        </a:rPr>
                        <a:t>gflt</a:t>
                      </a:r>
                      <a:endParaRPr lang="en-US" sz="2000" dirty="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拼车</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carpool</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carp</a:t>
                      </a:r>
                      <a:endParaRPr lang="en-US" sz="200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优享</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enjoy</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enjoy</a:t>
                      </a:r>
                      <a:endParaRPr lang="en-US" sz="200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单车</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bicycle</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bicy</a:t>
                      </a:r>
                      <a:endParaRPr lang="en-US" sz="200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代驾</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designated driving</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desd</a:t>
                      </a:r>
                      <a:endParaRPr lang="en-US" sz="2000">
                        <a:solidFill>
                          <a:schemeClr val="tx2">
                            <a:lumMod val="50000"/>
                          </a:schemeClr>
                        </a:solidFill>
                        <a:effectLst/>
                        <a:latin typeface="+mn-ea"/>
                        <a:ea typeface="+mn-ea"/>
                      </a:endParaRPr>
                    </a:p>
                  </a:txBody>
                  <a:tcPr marL="63500" marR="63500" marT="44450" marB="44450"/>
                </a:tc>
              </a:tr>
              <a:tr h="460513">
                <a:tc>
                  <a:txBody>
                    <a:bodyPr/>
                    <a:lstStyle/>
                    <a:p>
                      <a:pPr algn="l" fontAlgn="t"/>
                      <a:r>
                        <a:rPr lang="zh-CN" altLang="en-US" sz="2000">
                          <a:solidFill>
                            <a:schemeClr val="tx2">
                              <a:lumMod val="50000"/>
                            </a:schemeClr>
                          </a:solidFill>
                          <a:effectLst/>
                        </a:rPr>
                        <a:t>全局</a:t>
                      </a:r>
                      <a:endParaRPr lang="zh-CN" alt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a:solidFill>
                            <a:schemeClr val="tx2">
                              <a:lumMod val="50000"/>
                            </a:schemeClr>
                          </a:solidFill>
                          <a:effectLst/>
                        </a:rPr>
                        <a:t>whole</a:t>
                      </a:r>
                      <a:endParaRPr lang="en-US" sz="2000">
                        <a:solidFill>
                          <a:schemeClr val="tx2">
                            <a:lumMod val="50000"/>
                          </a:schemeClr>
                        </a:solidFill>
                        <a:effectLst/>
                        <a:latin typeface="+mn-ea"/>
                        <a:ea typeface="+mn-ea"/>
                      </a:endParaRPr>
                    </a:p>
                  </a:txBody>
                  <a:tcPr marL="63500" marR="63500" marT="44450" marB="44450"/>
                </a:tc>
                <a:tc>
                  <a:txBody>
                    <a:bodyPr/>
                    <a:lstStyle/>
                    <a:p>
                      <a:pPr algn="l" fontAlgn="t"/>
                      <a:r>
                        <a:rPr lang="en-US" sz="2000" dirty="0">
                          <a:solidFill>
                            <a:schemeClr val="tx2">
                              <a:lumMod val="50000"/>
                            </a:schemeClr>
                          </a:solidFill>
                          <a:effectLst/>
                        </a:rPr>
                        <a:t>whole</a:t>
                      </a:r>
                      <a:endParaRPr lang="en-US" sz="2000" dirty="0">
                        <a:solidFill>
                          <a:schemeClr val="tx2">
                            <a:lumMod val="50000"/>
                          </a:schemeClr>
                        </a:solidFill>
                        <a:effectLst/>
                        <a:latin typeface="+mn-ea"/>
                        <a:ea typeface="+mn-ea"/>
                      </a:endParaRPr>
                    </a:p>
                  </a:txBody>
                  <a:tcPr marL="63500" marR="63500" marT="44450" marB="4445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97280" y="286607"/>
            <a:ext cx="10058400" cy="755119"/>
          </a:xfrm>
        </p:spPr>
        <p:txBody>
          <a:bodyPr>
            <a:normAutofit/>
          </a:bodyPr>
          <a:lstStyle/>
          <a:p>
            <a:r>
              <a:rPr lang="zh-CN" altLang="en-US" sz="4000" b="1" dirty="0" smtClean="0">
                <a:latin typeface="华文楷体" panose="02010600040101010101" pitchFamily="2" charset="-122"/>
                <a:ea typeface="华文楷体" panose="02010600040101010101" pitchFamily="2" charset="-122"/>
                <a:sym typeface="+mn-ea"/>
              </a:rPr>
              <a:t>数据内容建设</a:t>
            </a:r>
            <a:r>
              <a:rPr lang="en-US" altLang="zh-CN" sz="4000" b="1" dirty="0" smtClean="0">
                <a:latin typeface="华文楷体" panose="02010600040101010101" pitchFamily="2" charset="-122"/>
                <a:ea typeface="华文楷体" panose="02010600040101010101" pitchFamily="2" charset="-122"/>
                <a:sym typeface="+mn-ea"/>
              </a:rPr>
              <a:t>-</a:t>
            </a:r>
            <a:r>
              <a:rPr lang="zh-CN" altLang="en-US" sz="4000" b="1" dirty="0" smtClean="0">
                <a:latin typeface="华文楷体" panose="02010600040101010101" pitchFamily="2" charset="-122"/>
                <a:ea typeface="华文楷体" panose="02010600040101010101" pitchFamily="2" charset="-122"/>
                <a:sym typeface="+mn-ea"/>
              </a:rPr>
              <a:t>时间周期命名</a:t>
            </a:r>
            <a:endParaRPr lang="zh-CN" altLang="en-US" sz="4000" b="1"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nvGraphicFramePr>
        <p:xfrm>
          <a:off x="1096963" y="1206323"/>
          <a:ext cx="10058715" cy="5539740"/>
        </p:xfrm>
        <a:graphic>
          <a:graphicData uri="http://schemas.openxmlformats.org/drawingml/2006/table">
            <a:tbl>
              <a:tblPr/>
              <a:tblGrid>
                <a:gridCol w="2011743"/>
                <a:gridCol w="2864711"/>
                <a:gridCol w="278296"/>
                <a:gridCol w="2892222"/>
                <a:gridCol w="2011743"/>
              </a:tblGrid>
              <a:tr h="403407">
                <a:tc>
                  <a:txBody>
                    <a:bodyPr/>
                    <a:lstStyle/>
                    <a:p>
                      <a:pPr algn="ctr" fontAlgn="t"/>
                      <a:r>
                        <a:rPr lang="zh-CN" altLang="en-US" sz="2400" b="1" dirty="0" smtClean="0">
                          <a:solidFill>
                            <a:schemeClr val="tx2">
                              <a:lumMod val="50000"/>
                            </a:schemeClr>
                          </a:solidFill>
                          <a:effectLst/>
                        </a:rPr>
                        <a:t>中文名</a:t>
                      </a:r>
                      <a:endParaRPr lang="zh-CN" altLang="en-US" sz="2400" b="1" dirty="0">
                        <a:solidFill>
                          <a:schemeClr val="tx2">
                            <a:lumMod val="50000"/>
                          </a:schemeClr>
                        </a:solidFill>
                        <a:effectLst/>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chemeClr val="bg1">
                        <a:lumMod val="60000"/>
                        <a:lumOff val="40000"/>
                      </a:schemeClr>
                    </a:solidFill>
                  </a:tcPr>
                </a:tc>
                <a:tc>
                  <a:txBody>
                    <a:bodyPr/>
                    <a:lstStyle/>
                    <a:p>
                      <a:pPr algn="ctr" fontAlgn="t"/>
                      <a:r>
                        <a:rPr lang="zh-CN" altLang="en-US" sz="2400" b="1" dirty="0" smtClean="0">
                          <a:solidFill>
                            <a:schemeClr val="tx2">
                              <a:lumMod val="50000"/>
                            </a:schemeClr>
                          </a:solidFill>
                          <a:effectLst/>
                        </a:rPr>
                        <a:t>英文名</a:t>
                      </a:r>
                      <a:endParaRPr lang="en-US" sz="2400" b="1" dirty="0">
                        <a:solidFill>
                          <a:schemeClr val="tx2">
                            <a:lumMod val="50000"/>
                          </a:schemeClr>
                        </a:solidFill>
                        <a:effectLst/>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chemeClr val="bg1">
                        <a:lumMod val="60000"/>
                        <a:lumOff val="40000"/>
                      </a:schemeClr>
                    </a:solidFill>
                  </a:tcPr>
                </a:tc>
                <a:tc rowSpan="15">
                  <a:txBody>
                    <a:bodyPr/>
                    <a:lstStyle/>
                    <a:p>
                      <a:pPr algn="ctr" fontAlgn="t"/>
                      <a:endParaRPr lang="en-US" sz="1800" b="1"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ctr" fontAlgn="t"/>
                      <a:r>
                        <a:rPr lang="zh-CN" altLang="en-US" sz="2400" b="1" dirty="0" smtClean="0">
                          <a:solidFill>
                            <a:schemeClr val="tx2">
                              <a:lumMod val="50000"/>
                            </a:schemeClr>
                          </a:solidFill>
                          <a:effectLst/>
                        </a:rPr>
                        <a:t>中文名</a:t>
                      </a:r>
                      <a:endParaRPr lang="en-US" sz="2400" b="1" dirty="0">
                        <a:solidFill>
                          <a:schemeClr val="tx2">
                            <a:lumMod val="50000"/>
                          </a:schemeClr>
                        </a:solidFill>
                        <a:effectLst/>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chemeClr val="bg1">
                        <a:lumMod val="60000"/>
                        <a:lumOff val="40000"/>
                      </a:schemeClr>
                    </a:solidFill>
                  </a:tcPr>
                </a:tc>
                <a:tc>
                  <a:txBody>
                    <a:bodyPr/>
                    <a:lstStyle/>
                    <a:p>
                      <a:pPr algn="ctr" fontAlgn="t"/>
                      <a:r>
                        <a:rPr lang="zh-CN" altLang="en-US" sz="2400" b="1" dirty="0" smtClean="0">
                          <a:solidFill>
                            <a:schemeClr val="tx2">
                              <a:lumMod val="50000"/>
                            </a:schemeClr>
                          </a:solidFill>
                          <a:effectLst/>
                        </a:rPr>
                        <a:t>英文名</a:t>
                      </a:r>
                      <a:endParaRPr lang="en-US" sz="2400" b="1" dirty="0">
                        <a:solidFill>
                          <a:schemeClr val="tx2">
                            <a:lumMod val="50000"/>
                          </a:schemeClr>
                        </a:solidFill>
                        <a:effectLst/>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chemeClr val="bg1">
                        <a:lumMod val="60000"/>
                        <a:lumOff val="40000"/>
                      </a:schemeClr>
                    </a:solidFill>
                  </a:tcPr>
                </a:tc>
              </a:tr>
              <a:tr h="349319">
                <a:tc>
                  <a:txBody>
                    <a:bodyPr/>
                    <a:lstStyle/>
                    <a:p>
                      <a:pPr algn="l" fontAlgn="t"/>
                      <a:r>
                        <a:rPr lang="zh-CN" altLang="en-US" sz="1800" dirty="0">
                          <a:solidFill>
                            <a:schemeClr val="tx2">
                              <a:lumMod val="50000"/>
                            </a:schemeClr>
                          </a:solidFill>
                          <a:effectLst/>
                          <a:latin typeface="+mn-ea"/>
                          <a:ea typeface="+mn-ea"/>
                        </a:rPr>
                        <a:t>小时</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h</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自然周</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err="1">
                          <a:solidFill>
                            <a:schemeClr val="tx2">
                              <a:lumMod val="50000"/>
                            </a:schemeClr>
                          </a:solidFill>
                          <a:effectLst/>
                          <a:latin typeface="+mn-ea"/>
                          <a:ea typeface="+mn-ea"/>
                        </a:rPr>
                        <a:t>cw</a:t>
                      </a:r>
                      <a:endParaRPr 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a:solidFill>
                            <a:schemeClr val="tx2">
                              <a:lumMod val="50000"/>
                            </a:schemeClr>
                          </a:solidFill>
                          <a:effectLst/>
                          <a:latin typeface="+mn-ea"/>
                          <a:ea typeface="+mn-ea"/>
                        </a:rPr>
                        <a:t>天</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d</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自然月</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a:solidFill>
                            <a:schemeClr val="tx2">
                              <a:lumMod val="50000"/>
                            </a:schemeClr>
                          </a:solidFill>
                          <a:effectLst/>
                          <a:latin typeface="+mn-ea"/>
                          <a:ea typeface="+mn-ea"/>
                        </a:rPr>
                        <a:t>cm</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a:solidFill>
                            <a:schemeClr val="tx2">
                              <a:lumMod val="50000"/>
                            </a:schemeClr>
                          </a:solidFill>
                          <a:effectLst/>
                          <a:latin typeface="+mn-ea"/>
                          <a:ea typeface="+mn-ea"/>
                        </a:rPr>
                        <a:t>周</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w</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自然季度</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a:solidFill>
                            <a:schemeClr val="tx2">
                              <a:lumMod val="50000"/>
                            </a:schemeClr>
                          </a:solidFill>
                          <a:effectLst/>
                          <a:latin typeface="+mn-ea"/>
                          <a:ea typeface="+mn-ea"/>
                        </a:rPr>
                        <a:t>cq</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a:solidFill>
                            <a:schemeClr val="tx2">
                              <a:lumMod val="50000"/>
                            </a:schemeClr>
                          </a:solidFill>
                          <a:effectLst/>
                          <a:latin typeface="+mn-ea"/>
                          <a:ea typeface="+mn-ea"/>
                        </a:rPr>
                        <a:t>月</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m</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自然年</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a:solidFill>
                            <a:schemeClr val="tx2">
                              <a:lumMod val="50000"/>
                            </a:schemeClr>
                          </a:solidFill>
                          <a:effectLst/>
                          <a:latin typeface="+mn-ea"/>
                          <a:ea typeface="+mn-ea"/>
                        </a:rPr>
                        <a:t>cy</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a:solidFill>
                            <a:schemeClr val="tx2">
                              <a:lumMod val="50000"/>
                            </a:schemeClr>
                          </a:solidFill>
                          <a:effectLst/>
                          <a:latin typeface="+mn-ea"/>
                          <a:ea typeface="+mn-ea"/>
                        </a:rPr>
                        <a:t>年</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y</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零点</a:t>
                      </a:r>
                      <a:r>
                        <a:rPr lang="zh-CN" altLang="en-US" sz="1800" dirty="0" smtClean="0">
                          <a:solidFill>
                            <a:schemeClr val="tx2">
                              <a:lumMod val="50000"/>
                            </a:schemeClr>
                          </a:solidFill>
                          <a:effectLst/>
                          <a:latin typeface="+mn-ea"/>
                          <a:ea typeface="+mn-ea"/>
                        </a:rPr>
                        <a:t>截止到当前</a:t>
                      </a:r>
                      <a:endParaRPr lang="zh-CN" alt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err="1">
                          <a:solidFill>
                            <a:schemeClr val="tx2">
                              <a:lumMod val="50000"/>
                            </a:schemeClr>
                          </a:solidFill>
                          <a:effectLst/>
                          <a:latin typeface="+mn-ea"/>
                          <a:ea typeface="+mn-ea"/>
                        </a:rPr>
                        <a:t>tt</a:t>
                      </a:r>
                      <a:endParaRPr 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smtClean="0">
                          <a:solidFill>
                            <a:schemeClr val="tx2">
                              <a:lumMod val="50000"/>
                            </a:schemeClr>
                          </a:solidFill>
                          <a:effectLst/>
                          <a:latin typeface="+mn-ea"/>
                          <a:ea typeface="+mn-ea"/>
                        </a:rPr>
                        <a:t>最近</a:t>
                      </a:r>
                      <a:r>
                        <a:rPr lang="en-US" altLang="zh-CN" sz="1800" dirty="0" smtClean="0">
                          <a:solidFill>
                            <a:schemeClr val="tx2">
                              <a:lumMod val="50000"/>
                            </a:schemeClr>
                          </a:solidFill>
                          <a:effectLst/>
                          <a:latin typeface="+mn-ea"/>
                          <a:ea typeface="+mn-ea"/>
                        </a:rPr>
                        <a:t>1</a:t>
                      </a:r>
                      <a:r>
                        <a:rPr lang="zh-CN" altLang="en-US" sz="1800" dirty="0" smtClean="0">
                          <a:solidFill>
                            <a:schemeClr val="tx2">
                              <a:lumMod val="50000"/>
                            </a:schemeClr>
                          </a:solidFill>
                          <a:effectLst/>
                          <a:latin typeface="+mn-ea"/>
                          <a:ea typeface="+mn-ea"/>
                        </a:rPr>
                        <a:t>小时</a:t>
                      </a:r>
                      <a:endParaRPr lang="zh-CN" alt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smtClean="0">
                          <a:solidFill>
                            <a:schemeClr val="tx2">
                              <a:lumMod val="50000"/>
                            </a:schemeClr>
                          </a:solidFill>
                          <a:effectLst/>
                          <a:latin typeface="+mn-ea"/>
                          <a:ea typeface="+mn-ea"/>
                        </a:rPr>
                        <a:t>1d</a:t>
                      </a:r>
                      <a:endParaRPr 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a:tc>
                <a:tc>
                  <a:txBody>
                    <a:bodyPr/>
                    <a:lstStyle/>
                    <a:p>
                      <a:pPr algn="l" fontAlgn="t"/>
                      <a:r>
                        <a:rPr lang="zh-CN" altLang="en-US" sz="1800" dirty="0">
                          <a:solidFill>
                            <a:schemeClr val="tx2">
                              <a:lumMod val="50000"/>
                            </a:schemeClr>
                          </a:solidFill>
                          <a:effectLst/>
                          <a:latin typeface="+mn-ea"/>
                          <a:ea typeface="+mn-ea"/>
                        </a:rPr>
                        <a:t>历史</a:t>
                      </a:r>
                      <a:r>
                        <a:rPr lang="zh-CN" altLang="en-US" sz="1800" dirty="0" smtClean="0">
                          <a:solidFill>
                            <a:schemeClr val="tx2">
                              <a:lumMod val="50000"/>
                            </a:schemeClr>
                          </a:solidFill>
                          <a:effectLst/>
                          <a:latin typeface="+mn-ea"/>
                          <a:ea typeface="+mn-ea"/>
                        </a:rPr>
                        <a:t>截止到当日</a:t>
                      </a:r>
                      <a:endParaRPr lang="zh-CN" alt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smtClean="0">
                          <a:solidFill>
                            <a:schemeClr val="tx2">
                              <a:lumMod val="50000"/>
                            </a:schemeClr>
                          </a:solidFill>
                          <a:effectLst/>
                          <a:latin typeface="+mn-ea"/>
                          <a:ea typeface="+mn-ea"/>
                        </a:rPr>
                        <a:t>td</a:t>
                      </a:r>
                      <a:endParaRPr 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a:solidFill>
                            <a:schemeClr val="tx2">
                              <a:lumMod val="50000"/>
                            </a:schemeClr>
                          </a:solidFill>
                          <a:effectLst/>
                          <a:latin typeface="+mn-ea"/>
                          <a:ea typeface="+mn-ea"/>
                        </a:rPr>
                        <a:t>最近</a:t>
                      </a:r>
                      <a:r>
                        <a:rPr lang="en-US" altLang="zh-CN" sz="1800" dirty="0">
                          <a:solidFill>
                            <a:schemeClr val="tx2">
                              <a:lumMod val="50000"/>
                            </a:schemeClr>
                          </a:solidFill>
                          <a:effectLst/>
                          <a:latin typeface="+mn-ea"/>
                          <a:ea typeface="+mn-ea"/>
                        </a:rPr>
                        <a:t>1</a:t>
                      </a:r>
                      <a:r>
                        <a:rPr lang="zh-CN" altLang="en-US" sz="1800" dirty="0">
                          <a:solidFill>
                            <a:schemeClr val="tx2">
                              <a:lumMod val="50000"/>
                            </a:schemeClr>
                          </a:solidFill>
                          <a:effectLst/>
                          <a:latin typeface="+mn-ea"/>
                          <a:ea typeface="+mn-ea"/>
                        </a:rPr>
                        <a:t>天</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1d</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r>
                        <a:rPr lang="zh-CN" altLang="en-US" sz="1800" dirty="0" smtClean="0">
                          <a:solidFill>
                            <a:schemeClr val="tx2">
                              <a:lumMod val="50000"/>
                            </a:schemeClr>
                          </a:solidFill>
                          <a:latin typeface="+mn-ea"/>
                          <a:ea typeface="+mn-ea"/>
                        </a:rPr>
                        <a:t>月初截止到当日</a:t>
                      </a:r>
                      <a:endParaRPr lang="zh-CN" altLang="en-US" sz="1800" dirty="0">
                        <a:solidFill>
                          <a:schemeClr val="tx2">
                            <a:lumMod val="50000"/>
                          </a:schemeClr>
                        </a:solidFill>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r>
                        <a:rPr lang="en-US" altLang="zh-CN" sz="1800" dirty="0" smtClean="0">
                          <a:solidFill>
                            <a:schemeClr val="tx2">
                              <a:lumMod val="50000"/>
                            </a:schemeClr>
                          </a:solidFill>
                          <a:latin typeface="+mn-ea"/>
                          <a:ea typeface="+mn-ea"/>
                        </a:rPr>
                        <a:t>md</a:t>
                      </a:r>
                      <a:endParaRPr lang="zh-CN" altLang="en-US" sz="1800" dirty="0">
                        <a:solidFill>
                          <a:schemeClr val="tx2">
                            <a:lumMod val="50000"/>
                          </a:schemeClr>
                        </a:solidFill>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a:solidFill>
                            <a:schemeClr val="tx2">
                              <a:lumMod val="50000"/>
                            </a:schemeClr>
                          </a:solidFill>
                          <a:effectLst/>
                          <a:latin typeface="+mn-ea"/>
                          <a:ea typeface="+mn-ea"/>
                        </a:rPr>
                        <a:t>最近</a:t>
                      </a:r>
                      <a:r>
                        <a:rPr lang="en-US" altLang="zh-CN" sz="1800" dirty="0">
                          <a:solidFill>
                            <a:schemeClr val="tx2">
                              <a:lumMod val="50000"/>
                            </a:schemeClr>
                          </a:solidFill>
                          <a:effectLst/>
                          <a:latin typeface="+mn-ea"/>
                          <a:ea typeface="+mn-ea"/>
                        </a:rPr>
                        <a:t>3</a:t>
                      </a:r>
                      <a:r>
                        <a:rPr lang="zh-CN" altLang="en-US" sz="1800" dirty="0">
                          <a:solidFill>
                            <a:schemeClr val="tx2">
                              <a:lumMod val="50000"/>
                            </a:schemeClr>
                          </a:solidFill>
                          <a:effectLst/>
                          <a:latin typeface="+mn-ea"/>
                          <a:ea typeface="+mn-ea"/>
                        </a:rPr>
                        <a:t>天</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3d</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年初</a:t>
                      </a:r>
                      <a:r>
                        <a:rPr lang="zh-CN" altLang="en-US" sz="1800" dirty="0" smtClean="0">
                          <a:solidFill>
                            <a:schemeClr val="tx2">
                              <a:lumMod val="50000"/>
                            </a:schemeClr>
                          </a:solidFill>
                          <a:effectLst/>
                          <a:latin typeface="+mn-ea"/>
                          <a:ea typeface="+mn-ea"/>
                        </a:rPr>
                        <a:t>截止到当日</a:t>
                      </a:r>
                      <a:endParaRPr lang="zh-CN" alt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err="1">
                          <a:solidFill>
                            <a:schemeClr val="tx2">
                              <a:lumMod val="50000"/>
                            </a:schemeClr>
                          </a:solidFill>
                          <a:effectLst/>
                          <a:latin typeface="+mn-ea"/>
                          <a:ea typeface="+mn-ea"/>
                        </a:rPr>
                        <a:t>y</a:t>
                      </a:r>
                      <a:r>
                        <a:rPr lang="en-US" sz="1800" dirty="0" err="1" smtClean="0">
                          <a:solidFill>
                            <a:schemeClr val="tx2">
                              <a:lumMod val="50000"/>
                            </a:schemeClr>
                          </a:solidFill>
                          <a:effectLst/>
                          <a:latin typeface="+mn-ea"/>
                          <a:ea typeface="+mn-ea"/>
                        </a:rPr>
                        <a:t>d</a:t>
                      </a:r>
                      <a:endParaRPr 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smtClean="0">
                          <a:solidFill>
                            <a:schemeClr val="tx2">
                              <a:lumMod val="50000"/>
                            </a:schemeClr>
                          </a:solidFill>
                          <a:effectLst/>
                          <a:latin typeface="+mn-ea"/>
                          <a:ea typeface="+mn-ea"/>
                        </a:rPr>
                        <a:t>最近</a:t>
                      </a:r>
                      <a:r>
                        <a:rPr lang="en-US" altLang="zh-CN" sz="1800" dirty="0" smtClean="0">
                          <a:solidFill>
                            <a:schemeClr val="tx2">
                              <a:lumMod val="50000"/>
                            </a:schemeClr>
                          </a:solidFill>
                          <a:effectLst/>
                          <a:latin typeface="+mn-ea"/>
                          <a:ea typeface="+mn-ea"/>
                        </a:rPr>
                        <a:t>1</a:t>
                      </a:r>
                      <a:r>
                        <a:rPr lang="zh-CN" altLang="en-US" sz="1800" dirty="0" smtClean="0">
                          <a:solidFill>
                            <a:schemeClr val="tx2">
                              <a:lumMod val="50000"/>
                            </a:schemeClr>
                          </a:solidFill>
                          <a:effectLst/>
                          <a:latin typeface="+mn-ea"/>
                          <a:ea typeface="+mn-ea"/>
                        </a:rPr>
                        <a:t>周</a:t>
                      </a:r>
                      <a:endParaRPr lang="zh-CN" alt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1w</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财年</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err="1">
                          <a:solidFill>
                            <a:schemeClr val="tx2">
                              <a:lumMod val="50000"/>
                            </a:schemeClr>
                          </a:solidFill>
                          <a:effectLst/>
                          <a:latin typeface="+mn-ea"/>
                          <a:ea typeface="+mn-ea"/>
                        </a:rPr>
                        <a:t>fy</a:t>
                      </a:r>
                      <a:endParaRPr 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smtClean="0">
                          <a:solidFill>
                            <a:schemeClr val="tx2">
                              <a:lumMod val="50000"/>
                            </a:schemeClr>
                          </a:solidFill>
                          <a:effectLst/>
                          <a:latin typeface="+mn-ea"/>
                          <a:ea typeface="+mn-ea"/>
                        </a:rPr>
                        <a:t>最近</a:t>
                      </a:r>
                      <a:r>
                        <a:rPr lang="en-US" altLang="zh-CN" sz="1800" dirty="0" smtClean="0">
                          <a:solidFill>
                            <a:schemeClr val="tx2">
                              <a:lumMod val="50000"/>
                            </a:schemeClr>
                          </a:solidFill>
                          <a:effectLst/>
                          <a:latin typeface="+mn-ea"/>
                          <a:ea typeface="+mn-ea"/>
                        </a:rPr>
                        <a:t>2</a:t>
                      </a:r>
                      <a:r>
                        <a:rPr lang="zh-CN" altLang="en-US" sz="1800" dirty="0" smtClean="0">
                          <a:solidFill>
                            <a:schemeClr val="tx2">
                              <a:lumMod val="50000"/>
                            </a:schemeClr>
                          </a:solidFill>
                          <a:effectLst/>
                          <a:latin typeface="+mn-ea"/>
                          <a:ea typeface="+mn-ea"/>
                        </a:rPr>
                        <a:t>周</a:t>
                      </a:r>
                      <a:endParaRPr lang="zh-CN" alt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2w</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marL="0" marR="0" lvl="0" indent="0" algn="l" defTabSz="913765" rtl="0" eaLnBrk="1" fontAlgn="t" latinLnBrk="0" hangingPunct="1">
                        <a:lnSpc>
                          <a:spcPct val="100000"/>
                        </a:lnSpc>
                        <a:spcBef>
                          <a:spcPts val="0"/>
                        </a:spcBef>
                        <a:spcAft>
                          <a:spcPts val="0"/>
                        </a:spcAft>
                        <a:buClrTx/>
                        <a:buSzTx/>
                        <a:buFontTx/>
                        <a:buNone/>
                        <a:defRPr/>
                      </a:pPr>
                      <a:r>
                        <a:rPr lang="zh-CN" altLang="en-US" sz="1800" dirty="0" smtClean="0">
                          <a:solidFill>
                            <a:schemeClr val="tx2">
                              <a:lumMod val="50000"/>
                            </a:schemeClr>
                          </a:solidFill>
                          <a:effectLst/>
                          <a:latin typeface="+mn-ea"/>
                          <a:ea typeface="+mn-ea"/>
                        </a:rPr>
                        <a:t>半年以前</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b="0" dirty="0" err="1" smtClean="0">
                          <a:solidFill>
                            <a:schemeClr val="tx2">
                              <a:lumMod val="50000"/>
                            </a:schemeClr>
                          </a:solidFill>
                          <a:effectLst/>
                          <a:latin typeface="+mn-ea"/>
                          <a:ea typeface="+mn-ea"/>
                        </a:rPr>
                        <a:t>bhy</a:t>
                      </a:r>
                      <a:endParaRPr lang="en-US" sz="1800" b="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dirty="0">
                          <a:solidFill>
                            <a:schemeClr val="tx2">
                              <a:lumMod val="50000"/>
                            </a:schemeClr>
                          </a:solidFill>
                          <a:effectLst/>
                          <a:latin typeface="+mn-ea"/>
                          <a:ea typeface="+mn-ea"/>
                        </a:rPr>
                        <a:t>最近一个月</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1m</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smtClean="0">
                          <a:solidFill>
                            <a:schemeClr val="tx2">
                              <a:lumMod val="50000"/>
                            </a:schemeClr>
                          </a:solidFill>
                          <a:effectLst/>
                          <a:latin typeface="+mn-ea"/>
                          <a:ea typeface="+mn-ea"/>
                        </a:rPr>
                        <a:t>未来</a:t>
                      </a:r>
                      <a:r>
                        <a:rPr lang="en-US" altLang="zh-CN" sz="1800" dirty="0" smtClean="0">
                          <a:solidFill>
                            <a:schemeClr val="tx2">
                              <a:lumMod val="50000"/>
                            </a:schemeClr>
                          </a:solidFill>
                          <a:effectLst/>
                          <a:latin typeface="+mn-ea"/>
                          <a:ea typeface="+mn-ea"/>
                        </a:rPr>
                        <a:t>1</a:t>
                      </a:r>
                      <a:r>
                        <a:rPr lang="zh-CN" altLang="en-US" sz="1800" dirty="0" smtClean="0">
                          <a:solidFill>
                            <a:schemeClr val="tx2">
                              <a:lumMod val="50000"/>
                            </a:schemeClr>
                          </a:solidFill>
                          <a:effectLst/>
                          <a:latin typeface="+mn-ea"/>
                          <a:ea typeface="+mn-ea"/>
                        </a:rPr>
                        <a:t>天</a:t>
                      </a:r>
                      <a:endParaRPr lang="zh-CN" alt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f1d</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a:solidFill>
                            <a:schemeClr val="tx2">
                              <a:lumMod val="50000"/>
                            </a:schemeClr>
                          </a:solidFill>
                          <a:effectLst/>
                          <a:latin typeface="+mn-ea"/>
                          <a:ea typeface="+mn-ea"/>
                        </a:rPr>
                        <a:t>最近三个月</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3m</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a:solidFill>
                            <a:schemeClr val="tx2">
                              <a:lumMod val="50000"/>
                            </a:schemeClr>
                          </a:solidFill>
                          <a:effectLst/>
                          <a:latin typeface="+mn-ea"/>
                          <a:ea typeface="+mn-ea"/>
                        </a:rPr>
                        <a:t>未来</a:t>
                      </a:r>
                      <a:r>
                        <a:rPr lang="en-US" altLang="zh-CN" sz="1800">
                          <a:solidFill>
                            <a:schemeClr val="tx2">
                              <a:lumMod val="50000"/>
                            </a:schemeClr>
                          </a:solidFill>
                          <a:effectLst/>
                          <a:latin typeface="+mn-ea"/>
                          <a:ea typeface="+mn-ea"/>
                        </a:rPr>
                        <a:t>1</a:t>
                      </a:r>
                      <a:r>
                        <a:rPr lang="zh-CN" altLang="en-US" sz="1800">
                          <a:solidFill>
                            <a:schemeClr val="tx2">
                              <a:lumMod val="50000"/>
                            </a:schemeClr>
                          </a:solidFill>
                          <a:effectLst/>
                          <a:latin typeface="+mn-ea"/>
                          <a:ea typeface="+mn-ea"/>
                        </a:rPr>
                        <a:t>周</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f1w</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algn="l" fontAlgn="t"/>
                      <a:r>
                        <a:rPr lang="zh-CN" altLang="en-US" sz="1800">
                          <a:solidFill>
                            <a:schemeClr val="tx2">
                              <a:lumMod val="50000"/>
                            </a:schemeClr>
                          </a:solidFill>
                          <a:effectLst/>
                          <a:latin typeface="+mn-ea"/>
                          <a:ea typeface="+mn-ea"/>
                        </a:rPr>
                        <a:t>最近六个月</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6m</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zh-CN" altLang="en-US" sz="1800" dirty="0">
                          <a:solidFill>
                            <a:schemeClr val="tx2">
                              <a:lumMod val="50000"/>
                            </a:schemeClr>
                          </a:solidFill>
                          <a:effectLst/>
                          <a:latin typeface="+mn-ea"/>
                          <a:ea typeface="+mn-ea"/>
                        </a:rPr>
                        <a:t>未来一个月</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a:solidFill>
                            <a:schemeClr val="tx2">
                              <a:lumMod val="50000"/>
                            </a:schemeClr>
                          </a:solidFill>
                          <a:effectLst/>
                          <a:latin typeface="+mn-ea"/>
                          <a:ea typeface="+mn-ea"/>
                        </a:rPr>
                        <a:t>f1m</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r h="349319">
                <a:tc>
                  <a:txBody>
                    <a:bodyPr/>
                    <a:lstStyle/>
                    <a:p>
                      <a:pPr marL="0" marR="0" lvl="0" indent="0" algn="l" defTabSz="913765" rtl="0" eaLnBrk="1" fontAlgn="t" latinLnBrk="0" hangingPunct="1">
                        <a:lnSpc>
                          <a:spcPct val="100000"/>
                        </a:lnSpc>
                        <a:spcBef>
                          <a:spcPts val="0"/>
                        </a:spcBef>
                        <a:spcAft>
                          <a:spcPts val="0"/>
                        </a:spcAft>
                        <a:buClrTx/>
                        <a:buSzTx/>
                        <a:buFontTx/>
                        <a:buNone/>
                        <a:defRPr/>
                      </a:pPr>
                      <a:r>
                        <a:rPr lang="zh-CN" altLang="en-US" sz="1800" dirty="0" smtClean="0">
                          <a:solidFill>
                            <a:schemeClr val="tx2">
                              <a:lumMod val="50000"/>
                            </a:schemeClr>
                          </a:solidFill>
                          <a:effectLst/>
                          <a:latin typeface="+mn-ea"/>
                          <a:ea typeface="+mn-ea"/>
                        </a:rPr>
                        <a:t>最近</a:t>
                      </a:r>
                      <a:r>
                        <a:rPr lang="en-US" altLang="zh-CN" sz="1800" dirty="0" smtClean="0">
                          <a:solidFill>
                            <a:schemeClr val="tx2">
                              <a:lumMod val="50000"/>
                            </a:schemeClr>
                          </a:solidFill>
                          <a:effectLst/>
                          <a:latin typeface="+mn-ea"/>
                          <a:ea typeface="+mn-ea"/>
                        </a:rPr>
                        <a:t>1</a:t>
                      </a:r>
                      <a:r>
                        <a:rPr lang="zh-CN" altLang="en-US" sz="1800" dirty="0" smtClean="0">
                          <a:solidFill>
                            <a:schemeClr val="tx2">
                              <a:lumMod val="50000"/>
                            </a:schemeClr>
                          </a:solidFill>
                          <a:effectLst/>
                          <a:latin typeface="+mn-ea"/>
                          <a:ea typeface="+mn-ea"/>
                        </a:rPr>
                        <a:t>年</a:t>
                      </a: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pPr algn="l" fontAlgn="t"/>
                      <a:r>
                        <a:rPr lang="en-US" sz="1800" dirty="0" smtClean="0">
                          <a:solidFill>
                            <a:schemeClr val="tx2">
                              <a:lumMod val="50000"/>
                            </a:schemeClr>
                          </a:solidFill>
                          <a:effectLst/>
                          <a:latin typeface="+mn-ea"/>
                          <a:ea typeface="+mn-ea"/>
                        </a:rPr>
                        <a:t>1y</a:t>
                      </a:r>
                      <a:endParaRPr lang="en-US" sz="1800" dirty="0">
                        <a:solidFill>
                          <a:schemeClr val="tx2">
                            <a:lumMod val="50000"/>
                          </a:schemeClr>
                        </a:solidFill>
                        <a:effectLst/>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vMerge="1">
                  <a:txBody>
                    <a:bodyPr/>
                    <a:lstStyle/>
                    <a:p>
                      <a:endParaRPr lang="zh-CN"/>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r>
                        <a:rPr lang="zh-CN" altLang="en-US" sz="1800" dirty="0" smtClean="0">
                          <a:solidFill>
                            <a:schemeClr val="tx2">
                              <a:lumMod val="50000"/>
                            </a:schemeClr>
                          </a:solidFill>
                          <a:latin typeface="+mn-ea"/>
                          <a:ea typeface="+mn-ea"/>
                        </a:rPr>
                        <a:t>未来一年</a:t>
                      </a:r>
                      <a:endParaRPr lang="zh-CN" altLang="en-US" sz="1800" dirty="0">
                        <a:solidFill>
                          <a:schemeClr val="tx2">
                            <a:lumMod val="50000"/>
                          </a:schemeClr>
                        </a:solidFill>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c>
                  <a:txBody>
                    <a:bodyPr/>
                    <a:lstStyle/>
                    <a:p>
                      <a:r>
                        <a:rPr lang="en-US" altLang="zh-CN" sz="1800" dirty="0" smtClean="0">
                          <a:solidFill>
                            <a:schemeClr val="tx2">
                              <a:lumMod val="50000"/>
                            </a:schemeClr>
                          </a:solidFill>
                          <a:latin typeface="+mn-ea"/>
                          <a:ea typeface="+mn-ea"/>
                        </a:rPr>
                        <a:t>f1y</a:t>
                      </a:r>
                      <a:endParaRPr lang="zh-CN" altLang="en-US" sz="1800" dirty="0">
                        <a:solidFill>
                          <a:schemeClr val="tx2">
                            <a:lumMod val="50000"/>
                          </a:schemeClr>
                        </a:solidFill>
                        <a:latin typeface="+mn-ea"/>
                        <a:ea typeface="+mn-ea"/>
                      </a:endParaRPr>
                    </a:p>
                  </a:txBody>
                  <a:tcPr marL="63500" marR="63500" marT="44450" marB="44450">
                    <a:lnL w="12700" cap="flat" cmpd="sng" algn="ctr">
                      <a:solidFill>
                        <a:srgbClr val="F98718"/>
                      </a:solidFill>
                      <a:prstDash val="solid"/>
                      <a:round/>
                      <a:headEnd type="none" w="med" len="med"/>
                      <a:tailEnd type="none" w="med" len="med"/>
                    </a:lnL>
                    <a:lnR w="12700" cap="flat" cmpd="sng" algn="ctr">
                      <a:solidFill>
                        <a:srgbClr val="F98718"/>
                      </a:solidFill>
                      <a:prstDash val="solid"/>
                      <a:round/>
                      <a:headEnd type="none" w="med" len="med"/>
                      <a:tailEnd type="none" w="med" len="med"/>
                    </a:lnR>
                    <a:lnT w="12700" cap="flat" cmpd="sng" algn="ctr">
                      <a:solidFill>
                        <a:srgbClr val="F98718"/>
                      </a:solidFill>
                      <a:prstDash val="solid"/>
                      <a:round/>
                      <a:headEnd type="none" w="med" len="med"/>
                      <a:tailEnd type="none" w="med" len="med"/>
                    </a:lnT>
                    <a:lnB w="12700" cap="flat" cmpd="sng" algn="ctr">
                      <a:solidFill>
                        <a:srgbClr val="F98718"/>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怀旧">
  <a:themeElements>
    <a:clrScheme name="自定义 1">
      <a:dk1>
        <a:srgbClr val="F88719"/>
      </a:dk1>
      <a:lt1>
        <a:srgbClr val="808080"/>
      </a:lt1>
      <a:dk2>
        <a:srgbClr val="4D4D4D"/>
      </a:dk2>
      <a:lt2>
        <a:srgbClr val="A59E9D"/>
      </a:lt2>
      <a:accent1>
        <a:srgbClr val="F9F9F7"/>
      </a:accent1>
      <a:accent2>
        <a:srgbClr val="F7EFE6"/>
      </a:accent2>
      <a:accent3>
        <a:srgbClr val="F2E3D2"/>
      </a:accent3>
      <a:accent4>
        <a:srgbClr val="D8C6B8"/>
      </a:accent4>
      <a:accent5>
        <a:srgbClr val="21B5FF"/>
      </a:accent5>
      <a:accent6>
        <a:srgbClr val="F2793C"/>
      </a:accent6>
      <a:hlink>
        <a:srgbClr val="F88719"/>
      </a:hlink>
      <a:folHlink>
        <a:srgbClr val="E5723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948</TotalTime>
  <Words>1733</Words>
  <Application>Microsoft Macintosh PowerPoint</Application>
  <PresentationFormat>宽屏</PresentationFormat>
  <Paragraphs>452</Paragraphs>
  <Slides>20</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Calibri</vt:lpstr>
      <vt:lpstr>Castellar</vt:lpstr>
      <vt:lpstr>FZLanTingHeiS-DB1-GB</vt:lpstr>
      <vt:lpstr>Lantinghei SC Extralight</vt:lpstr>
      <vt:lpstr>Stencil</vt:lpstr>
      <vt:lpstr>Times New Roman</vt:lpstr>
      <vt:lpstr>方正兰亭黑简体</vt:lpstr>
      <vt:lpstr>方正兰亭细黑简体</vt:lpstr>
      <vt:lpstr>华文行楷</vt:lpstr>
      <vt:lpstr>华文楷体</vt:lpstr>
      <vt:lpstr>宋体</vt:lpstr>
      <vt:lpstr>微软雅黑</vt:lpstr>
      <vt:lpstr>怀旧</vt:lpstr>
      <vt:lpstr> 数据体系化建设 &amp;命名规范                                   陈永俊  2019.02</vt:lpstr>
      <vt:lpstr>PowerPoint 演示文稿</vt:lpstr>
      <vt:lpstr>数据内容体系架构</vt:lpstr>
      <vt:lpstr>数据内容建设方法论-模型分层</vt:lpstr>
      <vt:lpstr>数据内容建设方法论-模型分层</vt:lpstr>
      <vt:lpstr>数据内容建设方法论-基础数据分域</vt:lpstr>
      <vt:lpstr>数据内容建设方法论-应用数据分主题</vt:lpstr>
      <vt:lpstr>数据内容建设-业务线命名</vt:lpstr>
      <vt:lpstr>数据内容建设-时间周期命名</vt:lpstr>
      <vt:lpstr>数据内容建设-表命名规范</vt:lpstr>
      <vt:lpstr>分析师数据集市建设原则</vt:lpstr>
      <vt:lpstr>OneData指标体系命名规范</vt:lpstr>
      <vt:lpstr>OneData指标体系规范定义说明</vt:lpstr>
      <vt:lpstr>OneData指标体系命名规范举例</vt:lpstr>
      <vt:lpstr>公共事件命名(部分)</vt:lpstr>
      <vt:lpstr>常用公共字段命名与数据类型规范</vt:lpstr>
      <vt:lpstr>数据体系化建设思考-点线面体</vt:lpstr>
      <vt:lpstr>三级火箭理论</vt:lpstr>
      <vt:lpstr>数据体系化建设思考-三级火箭模式</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803</cp:revision>
  <dcterms:created xsi:type="dcterms:W3CDTF">2015-09-24T06:23:00Z</dcterms:created>
  <dcterms:modified xsi:type="dcterms:W3CDTF">2019-07-23T02:25:15Z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