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42" r:id="rId2"/>
    <p:sldId id="370" r:id="rId3"/>
    <p:sldId id="374" r:id="rId4"/>
    <p:sldId id="376" r:id="rId5"/>
    <p:sldId id="377" r:id="rId6"/>
    <p:sldId id="346" r:id="rId7"/>
    <p:sldId id="347" r:id="rId8"/>
    <p:sldId id="371" r:id="rId9"/>
    <p:sldId id="384" r:id="rId10"/>
    <p:sldId id="348" r:id="rId11"/>
    <p:sldId id="351" r:id="rId12"/>
    <p:sldId id="378" r:id="rId13"/>
    <p:sldId id="352" r:id="rId14"/>
    <p:sldId id="383" r:id="rId15"/>
    <p:sldId id="349" r:id="rId16"/>
    <p:sldId id="350" r:id="rId17"/>
    <p:sldId id="385" r:id="rId18"/>
    <p:sldId id="380" r:id="rId19"/>
    <p:sldId id="381" r:id="rId20"/>
    <p:sldId id="372" r:id="rId21"/>
    <p:sldId id="366" r:id="rId22"/>
    <p:sldId id="367" r:id="rId23"/>
    <p:sldId id="379" r:id="rId24"/>
    <p:sldId id="358" r:id="rId25"/>
    <p:sldId id="382" r:id="rId26"/>
    <p:sldId id="369" r:id="rId27"/>
    <p:sldId id="306" r:id="rId28"/>
  </p:sldIdLst>
  <p:sldSz cx="12198350" cy="6859588"/>
  <p:notesSz cx="6858000" cy="9144000"/>
  <p:custDataLst>
    <p:tags r:id="rId30"/>
  </p:custDataLst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  <p15:guide id="3" pos="304">
          <p15:clr>
            <a:srgbClr val="A4A3A4"/>
          </p15:clr>
        </p15:guide>
        <p15:guide id="4" pos="1892">
          <p15:clr>
            <a:srgbClr val="A4A3A4"/>
          </p15:clr>
        </p15:guide>
        <p15:guide id="5" pos="12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1"/>
    <a:srgbClr val="99FFCC"/>
    <a:srgbClr val="FAFAFA"/>
    <a:srgbClr val="005DA2"/>
    <a:srgbClr val="FFC400"/>
    <a:srgbClr val="FFD347"/>
    <a:srgbClr val="FFC91D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9" autoAdjust="0"/>
    <p:restoredTop sz="94660"/>
  </p:normalViewPr>
  <p:slideViewPr>
    <p:cSldViewPr>
      <p:cViewPr varScale="1">
        <p:scale>
          <a:sx n="67" d="100"/>
          <a:sy n="67" d="100"/>
        </p:scale>
        <p:origin x="564" y="44"/>
      </p:cViewPr>
      <p:guideLst>
        <p:guide orient="horz" pos="2160"/>
        <p:guide pos="3842"/>
        <p:guide pos="304"/>
        <p:guide pos="1892"/>
        <p:guide pos="12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2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075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984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10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13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98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27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802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30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093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571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6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196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65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47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22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11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03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31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0908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07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0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7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91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075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15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385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49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48963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637" y="365210"/>
            <a:ext cx="10521077" cy="1325870"/>
          </a:xfrm>
          <a:prstGeom prst="rect">
            <a:avLst/>
          </a:prstGeom>
        </p:spPr>
        <p:txBody>
          <a:bodyPr lIns="91472" tIns="45736" rIns="91472" bIns="45736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637" y="1826048"/>
            <a:ext cx="10521077" cy="4352346"/>
          </a:xfrm>
          <a:prstGeom prst="rect">
            <a:avLst/>
          </a:prstGeom>
        </p:spPr>
        <p:txBody>
          <a:bodyPr lIns="91472" tIns="45736" rIns="91472" bIns="45736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636" y="6357822"/>
            <a:ext cx="2744629" cy="365210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40704" y="6357822"/>
            <a:ext cx="4116943" cy="365210"/>
          </a:xfrm>
          <a:prstGeom prst="rect">
            <a:avLst/>
          </a:prstGeom>
        </p:spPr>
        <p:txBody>
          <a:bodyPr lIns="91472" tIns="45736" rIns="91472" bIns="45736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5085" y="6357822"/>
            <a:ext cx="2744629" cy="365210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62599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6808" y="117426"/>
            <a:ext cx="1701887" cy="677151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3600" b="1" spc="-150" dirty="0" smtClean="0">
                <a:solidFill>
                  <a:schemeClr val="accent1"/>
                </a:solidFill>
                <a:effectLst/>
                <a:latin typeface="Arial Black" pitchFamily="34" charset="0"/>
                <a:ea typeface="微软雅黑" pitchFamily="34" charset="-122"/>
              </a:rPr>
              <a:t>LOGO</a:t>
            </a:r>
            <a:endParaRPr lang="zh-CN" altLang="en-US" sz="3600" b="1" spc="-150" dirty="0">
              <a:solidFill>
                <a:schemeClr val="accent1"/>
              </a:solidFill>
              <a:effectLst/>
              <a:latin typeface="Arial Black" pitchFamily="34" charset="0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562671" y="693490"/>
            <a:ext cx="1063567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3427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14412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06313"/>
      </p:ext>
    </p:extLst>
  </p:cSld>
  <p:clrMapOvr>
    <a:masterClrMapping/>
  </p:clrMapOvr>
  <p:transition spd="slow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0" y="273112"/>
            <a:ext cx="4013173" cy="116232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114"/>
            <a:ext cx="6819216" cy="5854469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0" y="1435434"/>
            <a:ext cx="4013173" cy="46921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813" indent="0">
              <a:buNone/>
              <a:defRPr sz="1600"/>
            </a:lvl2pPr>
            <a:lvl3pPr marL="1219627" indent="0">
              <a:buNone/>
              <a:defRPr sz="1300"/>
            </a:lvl3pPr>
            <a:lvl4pPr marL="1829440" indent="0">
              <a:buNone/>
              <a:defRPr sz="1200"/>
            </a:lvl4pPr>
            <a:lvl5pPr marL="2439253" indent="0">
              <a:buNone/>
              <a:defRPr sz="1200"/>
            </a:lvl5pPr>
            <a:lvl6pPr marL="3049067" indent="0">
              <a:buNone/>
              <a:defRPr sz="1200"/>
            </a:lvl6pPr>
            <a:lvl7pPr marL="3658880" indent="0">
              <a:buNone/>
              <a:defRPr sz="1200"/>
            </a:lvl7pPr>
            <a:lvl8pPr marL="4268694" indent="0">
              <a:buNone/>
              <a:defRPr sz="1200"/>
            </a:lvl8pPr>
            <a:lvl9pPr marL="487850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31934"/>
      </p:ext>
    </p:extLst>
  </p:cSld>
  <p:clrMapOvr>
    <a:masterClrMapping/>
  </p:clrMapOvr>
  <p:transition spd="slow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1712"/>
            <a:ext cx="7319010" cy="56687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916"/>
            <a:ext cx="7319010" cy="411575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4300"/>
            </a:lvl1pPr>
            <a:lvl2pPr marL="609813" indent="0">
              <a:buNone/>
              <a:defRPr sz="3700"/>
            </a:lvl2pPr>
            <a:lvl3pPr marL="1219627" indent="0">
              <a:buNone/>
              <a:defRPr sz="3200"/>
            </a:lvl3pPr>
            <a:lvl4pPr marL="1829440" indent="0">
              <a:buNone/>
              <a:defRPr sz="2700"/>
            </a:lvl4pPr>
            <a:lvl5pPr marL="2439253" indent="0">
              <a:buNone/>
              <a:defRPr sz="2700"/>
            </a:lvl5pPr>
            <a:lvl6pPr marL="3049067" indent="0">
              <a:buNone/>
              <a:defRPr sz="2700"/>
            </a:lvl6pPr>
            <a:lvl7pPr marL="3658880" indent="0">
              <a:buNone/>
              <a:defRPr sz="2700"/>
            </a:lvl7pPr>
            <a:lvl8pPr marL="4268694" indent="0">
              <a:buNone/>
              <a:defRPr sz="2700"/>
            </a:lvl8pPr>
            <a:lvl9pPr marL="4878507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8581"/>
            <a:ext cx="7319010" cy="8050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813" indent="0">
              <a:buNone/>
              <a:defRPr sz="1600"/>
            </a:lvl2pPr>
            <a:lvl3pPr marL="1219627" indent="0">
              <a:buNone/>
              <a:defRPr sz="1300"/>
            </a:lvl3pPr>
            <a:lvl4pPr marL="1829440" indent="0">
              <a:buNone/>
              <a:defRPr sz="1200"/>
            </a:lvl4pPr>
            <a:lvl5pPr marL="2439253" indent="0">
              <a:buNone/>
              <a:defRPr sz="1200"/>
            </a:lvl5pPr>
            <a:lvl6pPr marL="3049067" indent="0">
              <a:buNone/>
              <a:defRPr sz="1200"/>
            </a:lvl6pPr>
            <a:lvl7pPr marL="3658880" indent="0">
              <a:buNone/>
              <a:defRPr sz="1200"/>
            </a:lvl7pPr>
            <a:lvl8pPr marL="4268694" indent="0">
              <a:buNone/>
              <a:defRPr sz="1200"/>
            </a:lvl8pPr>
            <a:lvl9pPr marL="487850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72080"/>
      </p:ext>
    </p:extLst>
  </p:cSld>
  <p:clrMapOvr>
    <a:masterClrMapping/>
  </p:clrMapOvr>
  <p:transition spd="slow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572"/>
            <a:ext cx="10978515" cy="452701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010872"/>
      </p:ext>
    </p:extLst>
  </p:cSld>
  <p:clrMapOvr>
    <a:masterClrMapping/>
  </p:clrMapOvr>
  <p:transition spd="slow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06422"/>
            <a:ext cx="2744629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06422"/>
            <a:ext cx="8030580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5103"/>
      </p:ext>
    </p:extLst>
  </p:cSld>
  <p:clrMapOvr>
    <a:masterClrMapping/>
  </p:clrMapOvr>
  <p:transition spd="slow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60275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67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ransition spd="slow" advTm="0">
    <p:wipe/>
  </p:transition>
  <p:timing>
    <p:tnLst>
      <p:par>
        <p:cTn id="1" dur="indefinite" restart="never" nodeType="tmRoot"/>
      </p:par>
    </p:tnLst>
  </p:timing>
  <p:txStyles>
    <p:titleStyle>
      <a:lvl1pPr algn="ctr" defTabSz="121962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360" indent="-457360" algn="l" defTabSz="1219627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6" y="793"/>
            <a:ext cx="12193647" cy="686064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273176" y="1413570"/>
            <a:ext cx="4298607" cy="209287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r"/>
            <a:r>
              <a:rPr lang="en-US" altLang="zh-CN" sz="1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endParaRPr lang="zh-CN" altLang="en-US" sz="1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69905" y="3392234"/>
            <a:ext cx="4401199" cy="95410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r"/>
            <a:r>
              <a:rPr lang="zh-CN" altLang="en-US" sz="5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维度建模分享</a:t>
            </a:r>
            <a:endParaRPr lang="zh-CN" altLang="en-US" sz="5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327222" y="4390123"/>
            <a:ext cx="602891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2825" y="455097"/>
            <a:ext cx="2152446" cy="86197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Eras Bold ITC" panose="020B0907030504020204" pitchFamily="34" charset="0"/>
              </a:rPr>
              <a:t>LOGO</a:t>
            </a:r>
            <a:endParaRPr lang="zh-CN" altLang="en-US" sz="48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347647" y="5806058"/>
            <a:ext cx="733528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马坤</a:t>
            </a:r>
            <a:endParaRPr lang="zh-CN" altLang="en-US" sz="1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75" y="651813"/>
            <a:ext cx="1944216" cy="52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0568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/>
        </p:nvSpPr>
        <p:spPr>
          <a:xfrm>
            <a:off x="1994719" y="133178"/>
            <a:ext cx="32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星型模型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59015" y="2277666"/>
            <a:ext cx="1800200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82061" y="232963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事实表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59015" y="2781722"/>
            <a:ext cx="1800200" cy="20882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59004" y="2917897"/>
            <a:ext cx="8002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分校键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学期键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学科键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年级键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班次键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班级键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59013" y="4869954"/>
            <a:ext cx="1800200" cy="9361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953819" y="4921927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答题正确数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答题错误数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答题总数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74641" y="837506"/>
            <a:ext cx="1800200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697687" y="8894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分校维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74641" y="1341562"/>
            <a:ext cx="1800200" cy="4747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774630" y="147773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分校键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74639" y="1816291"/>
            <a:ext cx="1800200" cy="7494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672037" y="18926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分校名称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分校类型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74641" y="2925738"/>
            <a:ext cx="1800200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697687" y="297771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74641" y="3429794"/>
            <a:ext cx="1800200" cy="4747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774630" y="356596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74639" y="3904523"/>
            <a:ext cx="1800200" cy="7494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672037" y="39808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学期名称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学期类型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74639" y="4941962"/>
            <a:ext cx="1800200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697685" y="4993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274639" y="5446018"/>
            <a:ext cx="1800200" cy="4747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774628" y="5582193"/>
            <a:ext cx="81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学科键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274637" y="5920747"/>
            <a:ext cx="1800200" cy="7494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672035" y="5997108"/>
            <a:ext cx="102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学科名称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899375" y="837506"/>
            <a:ext cx="1800200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8322421" y="8894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年级维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899375" y="1341562"/>
            <a:ext cx="1800200" cy="4747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8399364" y="147773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899373" y="1816291"/>
            <a:ext cx="1800200" cy="7494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8296771" y="18926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年级名称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年部名称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899375" y="2853730"/>
            <a:ext cx="1800200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8322421" y="290570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899375" y="3357786"/>
            <a:ext cx="1800200" cy="4747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8399364" y="349396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899373" y="3832515"/>
            <a:ext cx="1800200" cy="7494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8296771" y="390887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899377" y="4869954"/>
            <a:ext cx="1800200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8322423" y="49219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班级维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899377" y="5374010"/>
            <a:ext cx="1800200" cy="4747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399366" y="551018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班级键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99375" y="5848739"/>
            <a:ext cx="1800200" cy="7494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8296773" y="59251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班级名称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>
            <a:stCxn id="22" idx="3"/>
            <a:endCxn id="16" idx="1"/>
          </p:cNvCxnSpPr>
          <p:nvPr/>
        </p:nvCxnSpPr>
        <p:spPr>
          <a:xfrm>
            <a:off x="3074841" y="1578927"/>
            <a:ext cx="1584174" cy="2246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8" idx="3"/>
            <a:endCxn id="16" idx="1"/>
          </p:cNvCxnSpPr>
          <p:nvPr/>
        </p:nvCxnSpPr>
        <p:spPr>
          <a:xfrm>
            <a:off x="3074841" y="3667159"/>
            <a:ext cx="1584174" cy="15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5" idx="3"/>
            <a:endCxn id="16" idx="1"/>
          </p:cNvCxnSpPr>
          <p:nvPr/>
        </p:nvCxnSpPr>
        <p:spPr>
          <a:xfrm flipV="1">
            <a:off x="3074839" y="3825838"/>
            <a:ext cx="1584176" cy="1857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1" idx="1"/>
            <a:endCxn id="16" idx="3"/>
          </p:cNvCxnSpPr>
          <p:nvPr/>
        </p:nvCxnSpPr>
        <p:spPr>
          <a:xfrm flipH="1">
            <a:off x="6459215" y="1578927"/>
            <a:ext cx="1440160" cy="2246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6" idx="3"/>
            <a:endCxn id="57" idx="1"/>
          </p:cNvCxnSpPr>
          <p:nvPr/>
        </p:nvCxnSpPr>
        <p:spPr>
          <a:xfrm flipV="1">
            <a:off x="6459215" y="3595151"/>
            <a:ext cx="1440160" cy="230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16" idx="3"/>
            <a:endCxn id="63" idx="1"/>
          </p:cNvCxnSpPr>
          <p:nvPr/>
        </p:nvCxnSpPr>
        <p:spPr>
          <a:xfrm>
            <a:off x="6459215" y="3825838"/>
            <a:ext cx="1440162" cy="178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图片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" y="164762"/>
            <a:ext cx="1783809" cy="47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4362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/>
        </p:nvSpPr>
        <p:spPr>
          <a:xfrm>
            <a:off x="1918646" y="160497"/>
            <a:ext cx="32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雪花模型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" y="164762"/>
            <a:ext cx="1783809" cy="477358"/>
          </a:xfrm>
          <a:prstGeom prst="rect">
            <a:avLst/>
          </a:prstGeom>
        </p:spPr>
      </p:pic>
      <p:sp>
        <p:nvSpPr>
          <p:cNvPr id="75" name="矩形 74"/>
          <p:cNvSpPr/>
          <p:nvPr/>
        </p:nvSpPr>
        <p:spPr>
          <a:xfrm>
            <a:off x="5019055" y="2349674"/>
            <a:ext cx="1800200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5442101" y="240164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事实表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019055" y="2853730"/>
            <a:ext cx="1800200" cy="20882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519044" y="2989905"/>
            <a:ext cx="8002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分校键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学期键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学科键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年级键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班次键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班级键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019053" y="4941962"/>
            <a:ext cx="1800200" cy="9361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5313859" y="4993935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答题正确数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答题错误数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答题总数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210743" y="909514"/>
            <a:ext cx="1800200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2633789" y="9614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分校维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210743" y="1413570"/>
            <a:ext cx="1800200" cy="4747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2710732" y="154974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分校键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210741" y="1888299"/>
            <a:ext cx="1800200" cy="7494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2608139" y="1964660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分校名称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分校类型键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210745" y="2997746"/>
            <a:ext cx="1800200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2633791" y="304971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210745" y="3501802"/>
            <a:ext cx="1800200" cy="4747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2710734" y="363797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210743" y="3976531"/>
            <a:ext cx="1800200" cy="7494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608141" y="405289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学期名称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学期类型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210745" y="5013970"/>
            <a:ext cx="1800200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2633791" y="506594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210745" y="5518026"/>
            <a:ext cx="1800200" cy="4747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2710734" y="5654201"/>
            <a:ext cx="81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学科键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210743" y="5992755"/>
            <a:ext cx="1800200" cy="7494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2608141" y="6069116"/>
            <a:ext cx="102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学科名称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259415" y="909514"/>
            <a:ext cx="1800200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682461" y="9614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年级维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8259415" y="1413570"/>
            <a:ext cx="1800200" cy="4747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8759404" y="154974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259413" y="1888299"/>
            <a:ext cx="1800200" cy="7494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8656811" y="196466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年级名称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年部键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8259415" y="2925738"/>
            <a:ext cx="1800200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682461" y="297771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259415" y="3429794"/>
            <a:ext cx="1800200" cy="4747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/>
          <p:cNvSpPr txBox="1"/>
          <p:nvPr/>
        </p:nvSpPr>
        <p:spPr>
          <a:xfrm>
            <a:off x="8759404" y="356596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8259413" y="3904523"/>
            <a:ext cx="1800200" cy="7494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8656811" y="39808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8259417" y="4941962"/>
            <a:ext cx="1800200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8682463" y="4993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班级维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259417" y="5446018"/>
            <a:ext cx="1800200" cy="4747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8759406" y="558219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班级键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8259415" y="5920747"/>
            <a:ext cx="1800200" cy="7494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8656813" y="599710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班级名称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7" name="直接连接符 116"/>
          <p:cNvCxnSpPr>
            <a:stCxn id="83" idx="3"/>
            <a:endCxn id="77" idx="1"/>
          </p:cNvCxnSpPr>
          <p:nvPr/>
        </p:nvCxnSpPr>
        <p:spPr>
          <a:xfrm>
            <a:off x="4010943" y="1650935"/>
            <a:ext cx="1008112" cy="2246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89" idx="3"/>
            <a:endCxn id="77" idx="1"/>
          </p:cNvCxnSpPr>
          <p:nvPr/>
        </p:nvCxnSpPr>
        <p:spPr>
          <a:xfrm>
            <a:off x="4010945" y="3739167"/>
            <a:ext cx="1008110" cy="15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95" idx="3"/>
            <a:endCxn id="77" idx="1"/>
          </p:cNvCxnSpPr>
          <p:nvPr/>
        </p:nvCxnSpPr>
        <p:spPr>
          <a:xfrm flipV="1">
            <a:off x="4010945" y="3897846"/>
            <a:ext cx="1008110" cy="1857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1" idx="1"/>
            <a:endCxn id="77" idx="3"/>
          </p:cNvCxnSpPr>
          <p:nvPr/>
        </p:nvCxnSpPr>
        <p:spPr>
          <a:xfrm flipH="1">
            <a:off x="6819255" y="1650935"/>
            <a:ext cx="1440160" cy="2246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77" idx="3"/>
            <a:endCxn id="107" idx="1"/>
          </p:cNvCxnSpPr>
          <p:nvPr/>
        </p:nvCxnSpPr>
        <p:spPr>
          <a:xfrm flipV="1">
            <a:off x="6819255" y="3667159"/>
            <a:ext cx="1440160" cy="230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77" idx="3"/>
            <a:endCxn id="113" idx="1"/>
          </p:cNvCxnSpPr>
          <p:nvPr/>
        </p:nvCxnSpPr>
        <p:spPr>
          <a:xfrm>
            <a:off x="6819255" y="3897846"/>
            <a:ext cx="1440162" cy="178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194521" y="909514"/>
            <a:ext cx="1800200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/>
          <p:cNvSpPr txBox="1"/>
          <p:nvPr/>
        </p:nvSpPr>
        <p:spPr>
          <a:xfrm>
            <a:off x="348945" y="96148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分校类型维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94521" y="1413570"/>
            <a:ext cx="1800200" cy="4747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文本框 125"/>
          <p:cNvSpPr txBox="1"/>
          <p:nvPr/>
        </p:nvSpPr>
        <p:spPr>
          <a:xfrm>
            <a:off x="477185" y="151156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分校类型键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94519" y="1888299"/>
            <a:ext cx="1800200" cy="7494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/>
          <p:cNvSpPr txBox="1"/>
          <p:nvPr/>
        </p:nvSpPr>
        <p:spPr>
          <a:xfrm>
            <a:off x="591917" y="196466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分校类型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0275641" y="909514"/>
            <a:ext cx="1800200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0698687" y="9614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年部维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0275641" y="1413570"/>
            <a:ext cx="1800200" cy="4747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/>
          <p:cNvSpPr txBox="1"/>
          <p:nvPr/>
        </p:nvSpPr>
        <p:spPr>
          <a:xfrm>
            <a:off x="10775630" y="154974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年部键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0275639" y="1888299"/>
            <a:ext cx="1800200" cy="7494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文本框 133"/>
          <p:cNvSpPr txBox="1"/>
          <p:nvPr/>
        </p:nvSpPr>
        <p:spPr>
          <a:xfrm>
            <a:off x="10673037" y="196466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年部名称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>
            <a:stCxn id="101" idx="3"/>
            <a:endCxn id="131" idx="1"/>
          </p:cNvCxnSpPr>
          <p:nvPr/>
        </p:nvCxnSpPr>
        <p:spPr>
          <a:xfrm>
            <a:off x="10059615" y="1650935"/>
            <a:ext cx="216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25" idx="3"/>
            <a:endCxn id="83" idx="1"/>
          </p:cNvCxnSpPr>
          <p:nvPr/>
        </p:nvCxnSpPr>
        <p:spPr>
          <a:xfrm>
            <a:off x="1994721" y="1650935"/>
            <a:ext cx="216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1040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/>
        </p:nvSpPr>
        <p:spPr>
          <a:xfrm>
            <a:off x="1918646" y="160497"/>
            <a:ext cx="4124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星型模型和雪花模型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" y="164762"/>
            <a:ext cx="1783809" cy="477358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05159"/>
              </p:ext>
            </p:extLst>
          </p:nvPr>
        </p:nvGraphicFramePr>
        <p:xfrm>
          <a:off x="1933203" y="1341562"/>
          <a:ext cx="813223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744"/>
                <a:gridCol w="2710744"/>
                <a:gridCol w="2710744"/>
              </a:tblGrid>
              <a:tr h="385192">
                <a:tc>
                  <a:txBody>
                    <a:bodyPr/>
                    <a:lstStyle/>
                    <a:p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星型模型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雪花模型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规范化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反规范化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规范化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数据冗余度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查询性能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ETL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775" y="4077866"/>
            <a:ext cx="2304256" cy="24912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94070" y="55900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星型模型</a:t>
            </a:r>
            <a:endParaRPr lang="zh-CN" altLang="en-US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836470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/>
        </p:nvSpPr>
        <p:spPr>
          <a:xfrm>
            <a:off x="1730103" y="170270"/>
            <a:ext cx="5665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星型模型和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OLAP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多维模型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18" y="2493690"/>
            <a:ext cx="4676111" cy="30963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239" y="2580693"/>
            <a:ext cx="4104456" cy="300934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7318" y="177361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实现在关系数据库上的多维模型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675239" y="177361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实现在多维数据库上的多维模型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" y="164762"/>
            <a:ext cx="1783809" cy="47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6496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/>
        </p:nvSpPr>
        <p:spPr>
          <a:xfrm>
            <a:off x="1730103" y="170270"/>
            <a:ext cx="32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分层结构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57835" y="1658471"/>
            <a:ext cx="1308847" cy="7082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业务系统</a:t>
            </a:r>
          </a:p>
        </p:txBody>
      </p:sp>
      <p:sp>
        <p:nvSpPr>
          <p:cNvPr id="69" name="矩形 68"/>
          <p:cNvSpPr/>
          <p:nvPr/>
        </p:nvSpPr>
        <p:spPr>
          <a:xfrm>
            <a:off x="1057834" y="2626660"/>
            <a:ext cx="1308847" cy="7082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57833" y="3594849"/>
            <a:ext cx="1308847" cy="7082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教师端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57832" y="4580969"/>
            <a:ext cx="1308847" cy="7082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积分系统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761129" y="1645041"/>
            <a:ext cx="1308847" cy="36441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ODS</a:t>
            </a:r>
          </a:p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数据准备区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473387" y="2590806"/>
            <a:ext cx="3281083" cy="1676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明细宽表层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面向业务过程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事务型事务表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周期性快照事实表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累积快照事实表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023410" y="2595303"/>
            <a:ext cx="3281083" cy="1676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公共汇总层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面向主题建模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学生、老师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课程、报班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积分、服务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473387" y="4459962"/>
            <a:ext cx="6831106" cy="8112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一致性维度层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461993" y="1621029"/>
            <a:ext cx="6831106" cy="8112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数据应用层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右箭头 77"/>
          <p:cNvSpPr/>
          <p:nvPr/>
        </p:nvSpPr>
        <p:spPr>
          <a:xfrm>
            <a:off x="2474259" y="3433482"/>
            <a:ext cx="224117" cy="161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右箭头 78"/>
          <p:cNvSpPr/>
          <p:nvPr/>
        </p:nvSpPr>
        <p:spPr>
          <a:xfrm>
            <a:off x="4150663" y="3460374"/>
            <a:ext cx="224117" cy="161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" y="164762"/>
            <a:ext cx="1783809" cy="47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7006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/>
        </p:nvSpPr>
        <p:spPr>
          <a:xfrm>
            <a:off x="1730103" y="170270"/>
            <a:ext cx="32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维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度建模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建模流程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44275" y="1245588"/>
            <a:ext cx="1508588" cy="707886"/>
          </a:xfrm>
          <a:prstGeom prst="rect">
            <a:avLst/>
          </a:prstGeom>
          <a:ln w="158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业务调研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21629" y="2430335"/>
            <a:ext cx="1746603" cy="400110"/>
          </a:xfrm>
          <a:prstGeom prst="rect">
            <a:avLst/>
          </a:prstGeom>
          <a:ln w="158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构建总线矩阵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90551" y="2409783"/>
            <a:ext cx="1859620" cy="400110"/>
          </a:xfrm>
          <a:prstGeom prst="rect">
            <a:avLst/>
          </a:prstGeom>
          <a:ln w="158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明确统计指标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21629" y="3384109"/>
            <a:ext cx="7128541" cy="400110"/>
          </a:xfrm>
          <a:prstGeom prst="rect">
            <a:avLst/>
          </a:prstGeom>
          <a:ln w="158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构建一致性维度及属性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22857" y="4397876"/>
            <a:ext cx="2825387" cy="892552"/>
          </a:xfrm>
          <a:prstGeom prst="rect">
            <a:avLst/>
          </a:prstGeom>
          <a:ln w="158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明细模型设计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构建一致性维表（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构建事实表（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DWD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73922" y="4405404"/>
            <a:ext cx="2825387" cy="892552"/>
          </a:xfrm>
          <a:prstGeom prst="rect">
            <a:avLst/>
          </a:prstGeom>
          <a:ln w="158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汇总模型（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DWS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5125087" y="6198036"/>
            <a:ext cx="1859620" cy="400110"/>
          </a:xfrm>
          <a:prstGeom prst="rect">
            <a:avLst/>
          </a:prstGeom>
          <a:ln w="158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代码开发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4" idx="2"/>
            <a:endCxn id="15" idx="0"/>
          </p:cNvCxnSpPr>
          <p:nvPr/>
        </p:nvCxnSpPr>
        <p:spPr>
          <a:xfrm flipH="1">
            <a:off x="3494931" y="1953474"/>
            <a:ext cx="2603638" cy="47686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2"/>
            <a:endCxn id="16" idx="0"/>
          </p:cNvCxnSpPr>
          <p:nvPr/>
        </p:nvCxnSpPr>
        <p:spPr>
          <a:xfrm>
            <a:off x="6098569" y="1953474"/>
            <a:ext cx="2721792" cy="45630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2"/>
          </p:cNvCxnSpPr>
          <p:nvPr/>
        </p:nvCxnSpPr>
        <p:spPr>
          <a:xfrm>
            <a:off x="3494931" y="2830445"/>
            <a:ext cx="0" cy="55366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2"/>
          </p:cNvCxnSpPr>
          <p:nvPr/>
        </p:nvCxnSpPr>
        <p:spPr>
          <a:xfrm>
            <a:off x="8820361" y="2809893"/>
            <a:ext cx="0" cy="5742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494931" y="3784219"/>
            <a:ext cx="0" cy="60541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8801522" y="3784218"/>
            <a:ext cx="0" cy="60541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" idx="2"/>
            <a:endCxn id="20" idx="0"/>
          </p:cNvCxnSpPr>
          <p:nvPr/>
        </p:nvCxnSpPr>
        <p:spPr>
          <a:xfrm>
            <a:off x="3935551" y="5290428"/>
            <a:ext cx="2119346" cy="90760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2"/>
            <a:endCxn id="20" idx="0"/>
          </p:cNvCxnSpPr>
          <p:nvPr/>
        </p:nvCxnSpPr>
        <p:spPr>
          <a:xfrm flipH="1">
            <a:off x="6054897" y="5297956"/>
            <a:ext cx="2231719" cy="9000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3"/>
            <a:endCxn id="19" idx="1"/>
          </p:cNvCxnSpPr>
          <p:nvPr/>
        </p:nvCxnSpPr>
        <p:spPr>
          <a:xfrm>
            <a:off x="5348244" y="4844152"/>
            <a:ext cx="1525678" cy="752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" y="164762"/>
            <a:ext cx="1783809" cy="47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7033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/>
        </p:nvSpPr>
        <p:spPr>
          <a:xfrm>
            <a:off x="1730103" y="170270"/>
            <a:ext cx="32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维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度建模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总线矩阵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559" y="1053530"/>
            <a:ext cx="914224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在多个业务过程中重用维度的思想是总线矩阵的核心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总线矩阵的每一行代表一个业务过程，并且至少定义了一个事实表和维度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通常，总线矩阵的一行会产生几个相关事实表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83" y="2853730"/>
            <a:ext cx="10770754" cy="23042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" y="164762"/>
            <a:ext cx="1783809" cy="47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2669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/>
        </p:nvSpPr>
        <p:spPr>
          <a:xfrm>
            <a:off x="1730103" y="170270"/>
            <a:ext cx="487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维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度建模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维度表与事实表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" y="164762"/>
            <a:ext cx="1783809" cy="477358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978037"/>
              </p:ext>
            </p:extLst>
          </p:nvPr>
        </p:nvGraphicFramePr>
        <p:xfrm>
          <a:off x="1418655" y="981522"/>
          <a:ext cx="9721080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994"/>
                <a:gridCol w="3666662"/>
                <a:gridCol w="3816424"/>
              </a:tblGrid>
              <a:tr h="7327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维度表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事实表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443751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建设方法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选择维度或者新建维度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确定主维表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确定相关维表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确定维度属性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选择业务过程及确定事实表类型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确定粒度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确定维度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确定事实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冗余维度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63059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/>
        </p:nvSpPr>
        <p:spPr>
          <a:xfrm>
            <a:off x="1418655" y="141831"/>
            <a:ext cx="487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维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度建模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缓慢变化维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" y="164762"/>
            <a:ext cx="1783809" cy="47735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6607" y="837506"/>
            <a:ext cx="2146742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重写维度值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插入新的维度行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242" y="1401576"/>
            <a:ext cx="3951586" cy="18078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242" y="4149440"/>
            <a:ext cx="5371315" cy="19202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557" y="1368816"/>
            <a:ext cx="5000625" cy="17811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02960" y="837506"/>
            <a:ext cx="1813317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添加维度列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67523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/>
        </p:nvSpPr>
        <p:spPr>
          <a:xfrm>
            <a:off x="1130623" y="141831"/>
            <a:ext cx="487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维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度建模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度量类型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" y="164762"/>
            <a:ext cx="1783809" cy="47735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6607" y="837506"/>
            <a:ext cx="8944115" cy="8463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加度量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27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可以按任意维度汇总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2713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加度量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27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比率型指标，通关率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27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解决方案：分解为可加度量存储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2713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半可加度量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27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激活人数、活跃人数、通关人数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9527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62527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将半可加度量转化为可加度量，如使用平均、最大方式处理指标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62527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保留细粒度数据，便于向上汇总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2713" lvl="1" indent="-342900"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95868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5791629" y="1573726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6673144" y="1573725"/>
            <a:ext cx="3741980" cy="511504"/>
            <a:chOff x="6339097" y="1573726"/>
            <a:chExt cx="3744416" cy="511504"/>
          </a:xfrm>
        </p:grpSpPr>
        <p:sp>
          <p:nvSpPr>
            <p:cNvPr id="69" name="圆角矩形 68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23350" y="1614014"/>
              <a:ext cx="2653075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仓概述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圆角矩形 70"/>
          <p:cNvSpPr/>
          <p:nvPr/>
        </p:nvSpPr>
        <p:spPr>
          <a:xfrm>
            <a:off x="5791629" y="2410178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6649262" y="2410178"/>
            <a:ext cx="3741980" cy="511504"/>
            <a:chOff x="6315199" y="2410178"/>
            <a:chExt cx="3744416" cy="511504"/>
          </a:xfrm>
        </p:grpSpPr>
        <p:sp>
          <p:nvSpPr>
            <p:cNvPr id="73" name="圆角矩形 72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747248" y="2450466"/>
              <a:ext cx="2653075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维度建模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5791629" y="3296032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73144" y="3296030"/>
            <a:ext cx="3741980" cy="511504"/>
            <a:chOff x="6339097" y="3296031"/>
            <a:chExt cx="3744416" cy="511504"/>
          </a:xfrm>
        </p:grpSpPr>
        <p:sp>
          <p:nvSpPr>
            <p:cNvPr id="77" name="圆角矩形 76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723349" y="3336319"/>
              <a:ext cx="2736305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数仓实践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下箭头 87"/>
          <p:cNvSpPr/>
          <p:nvPr/>
        </p:nvSpPr>
        <p:spPr>
          <a:xfrm rot="16200000">
            <a:off x="4614050" y="1505925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98900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7" grpId="0" animBg="1"/>
      <p:bldP spid="67" grpId="1" animBg="1"/>
      <p:bldP spid="67" grpId="2" animBg="1"/>
      <p:bldP spid="71" grpId="0" animBg="1"/>
      <p:bldP spid="71" grpId="1" animBg="1"/>
      <p:bldP spid="75" grpId="0" animBg="1"/>
      <p:bldP spid="75" grpId="1" animBg="1"/>
      <p:bldP spid="87" grpId="0"/>
      <p:bldP spid="8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5791629" y="1573726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6673144" y="1573725"/>
            <a:ext cx="3741980" cy="511504"/>
            <a:chOff x="6339097" y="1573726"/>
            <a:chExt cx="3744416" cy="511504"/>
          </a:xfrm>
        </p:grpSpPr>
        <p:sp>
          <p:nvSpPr>
            <p:cNvPr id="69" name="圆角矩形 68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23350" y="1614014"/>
              <a:ext cx="2653075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仓概述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圆角矩形 70"/>
          <p:cNvSpPr/>
          <p:nvPr/>
        </p:nvSpPr>
        <p:spPr>
          <a:xfrm>
            <a:off x="5791629" y="2410178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6649262" y="2410178"/>
            <a:ext cx="3741980" cy="511504"/>
            <a:chOff x="6315199" y="2410178"/>
            <a:chExt cx="3744416" cy="511504"/>
          </a:xfrm>
        </p:grpSpPr>
        <p:sp>
          <p:nvSpPr>
            <p:cNvPr id="73" name="圆角矩形 72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747248" y="2450466"/>
              <a:ext cx="2653075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维度建模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5791629" y="3296032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73144" y="3296030"/>
            <a:ext cx="3741980" cy="511504"/>
            <a:chOff x="6339097" y="3296031"/>
            <a:chExt cx="3744416" cy="511504"/>
          </a:xfrm>
        </p:grpSpPr>
        <p:sp>
          <p:nvSpPr>
            <p:cNvPr id="77" name="圆角矩形 76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723349" y="3336319"/>
              <a:ext cx="2736305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数仓实践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下箭头 87"/>
          <p:cNvSpPr/>
          <p:nvPr/>
        </p:nvSpPr>
        <p:spPr>
          <a:xfrm rot="16200000">
            <a:off x="4469238" y="3244369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44003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7" grpId="0" animBg="1"/>
      <p:bldP spid="67" grpId="1" animBg="1"/>
      <p:bldP spid="67" grpId="2" animBg="1"/>
      <p:bldP spid="71" grpId="0" animBg="1"/>
      <p:bldP spid="71" grpId="1" animBg="1"/>
      <p:bldP spid="75" grpId="0" animBg="1"/>
      <p:bldP spid="75" grpId="1" animBg="1"/>
      <p:bldP spid="87" grpId="0"/>
      <p:bldP spid="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/>
        </p:nvSpPr>
        <p:spPr>
          <a:xfrm>
            <a:off x="1730103" y="170270"/>
            <a:ext cx="444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数仓建设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命名规范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" y="164762"/>
            <a:ext cx="1783809" cy="477358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2154"/>
              </p:ext>
            </p:extLst>
          </p:nvPr>
        </p:nvGraphicFramePr>
        <p:xfrm>
          <a:off x="1418655" y="1197546"/>
          <a:ext cx="9721080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6768752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数据域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业务过程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关键字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学习域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dirty="0" smtClean="0">
                          <a:effectLst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关卡答题，答题器，上课，</a:t>
                      </a:r>
                      <a:r>
                        <a:rPr lang="en-US" altLang="zh-CN" sz="1800" dirty="0" err="1" smtClean="0">
                          <a:effectLst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ips</a:t>
                      </a:r>
                      <a:r>
                        <a:rPr lang="zh-CN" altLang="zh-CN" sz="1800" dirty="0" smtClean="0">
                          <a:effectLst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登录</a:t>
                      </a:r>
                      <a:r>
                        <a:rPr lang="en-US" altLang="zh-CN" sz="1800" dirty="0" smtClean="0">
                          <a:effectLst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800" dirty="0" err="1" smtClean="0">
                          <a:effectLst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ips</a:t>
                      </a:r>
                      <a:r>
                        <a:rPr lang="zh-CN" altLang="zh-CN" sz="1800" dirty="0" smtClean="0">
                          <a:effectLst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关卡状态，</a:t>
                      </a:r>
                      <a:r>
                        <a:rPr lang="en-US" altLang="zh-CN" sz="1800" dirty="0" err="1" smtClean="0">
                          <a:effectLst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ips</a:t>
                      </a:r>
                      <a:r>
                        <a:rPr lang="zh-CN" altLang="zh-CN" sz="1800" dirty="0" smtClean="0">
                          <a:effectLst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任务答题等</a:t>
                      </a:r>
                      <a:endParaRPr lang="en-US" altLang="zh-CN" sz="1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1219627" rtl="0" eaLnBrk="1" latinLnBrk="0" hangingPunct="1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交易域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dirty="0" smtClean="0">
                          <a:effectLst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注册、入学测、报班、缴费、退班、退款、调课、转班、续报、跨报等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trans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1219627" rtl="0" eaLnBrk="1" latinLnBrk="0" hangingPunct="1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日志域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dirty="0" smtClean="0">
                          <a:effectLst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曝光、浏览、点击等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evt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475625">
                <a:tc>
                  <a:txBody>
                    <a:bodyPr/>
                    <a:lstStyle/>
                    <a:p>
                      <a:pPr marL="0" algn="l" defTabSz="1219627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服务域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dirty="0" smtClean="0">
                          <a:effectLst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电话服务、批改等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99880">
                <a:tc>
                  <a:txBody>
                    <a:bodyPr/>
                    <a:lstStyle/>
                    <a:p>
                      <a:pPr marL="0" algn="l" defTabSz="1219627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互动域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各种消息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24135">
                <a:tc>
                  <a:txBody>
                    <a:bodyPr/>
                    <a:lstStyle/>
                    <a:p>
                      <a:pPr marL="0" algn="l" defTabSz="1219627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信用风控域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dirty="0" smtClean="0">
                          <a:effectLst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评价、投诉等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crd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248390">
                <a:tc>
                  <a:txBody>
                    <a:bodyPr/>
                    <a:lstStyle/>
                    <a:p>
                      <a:pPr marL="0" algn="l" defTabSz="1219627" rtl="0" eaLnBrk="1" latinLnBrk="0" hangingPunct="1"/>
                      <a:r>
                        <a:rPr lang="zh-CN" altLang="zh-CN" sz="1800" dirty="0" smtClean="0">
                          <a:effectLst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课程域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dirty="0" smtClean="0">
                          <a:effectLst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开班、结课等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less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1219627" rtl="0" eaLnBrk="1" latinLnBrk="0" hangingPunct="1"/>
                      <a:r>
                        <a:rPr lang="zh-CN" altLang="zh-CN" sz="1800" dirty="0" smtClean="0">
                          <a:effectLst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资产域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dirty="0" smtClean="0">
                          <a:effectLst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积分领用、优惠券领用等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aset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93586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/>
        </p:nvSpPr>
        <p:spPr>
          <a:xfrm>
            <a:off x="1730103" y="170270"/>
            <a:ext cx="444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数仓建设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命名规范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" y="164762"/>
            <a:ext cx="1783809" cy="47735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647" y="1125538"/>
            <a:ext cx="995820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041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/>
        </p:nvSpPr>
        <p:spPr>
          <a:xfrm>
            <a:off x="1370064" y="171867"/>
            <a:ext cx="444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数仓建设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模型分层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" y="164762"/>
            <a:ext cx="1783809" cy="477358"/>
          </a:xfrm>
          <a:prstGeom prst="rect">
            <a:avLst/>
          </a:prstGeom>
        </p:spPr>
      </p:pic>
      <p:sp>
        <p:nvSpPr>
          <p:cNvPr id="5" name="流程图: 可选过程 4"/>
          <p:cNvSpPr/>
          <p:nvPr/>
        </p:nvSpPr>
        <p:spPr>
          <a:xfrm>
            <a:off x="2282751" y="6022082"/>
            <a:ext cx="8280920" cy="720080"/>
          </a:xfrm>
          <a:prstGeom prst="flowChartAlternateProcess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3866927" y="6130094"/>
            <a:ext cx="1728192" cy="540060"/>
          </a:xfrm>
          <a:prstGeom prst="flowChartMagneticDisk">
            <a:avLst/>
          </a:prstGeom>
          <a:gradFill>
            <a:gsLst>
              <a:gs pos="4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8" name="流程图: 文档 7"/>
          <p:cNvSpPr/>
          <p:nvPr/>
        </p:nvSpPr>
        <p:spPr>
          <a:xfrm>
            <a:off x="7179295" y="6202102"/>
            <a:ext cx="1728192" cy="468052"/>
          </a:xfrm>
          <a:prstGeom prst="flowChartDocument">
            <a:avLst/>
          </a:prstGeom>
          <a:gradFill>
            <a:gsLst>
              <a:gs pos="4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2254883" y="4988066"/>
            <a:ext cx="3744416" cy="890000"/>
          </a:xfrm>
          <a:prstGeom prst="flowChartAlternateProcess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可选过程 9"/>
          <p:cNvSpPr/>
          <p:nvPr/>
        </p:nvSpPr>
        <p:spPr>
          <a:xfrm>
            <a:off x="6819255" y="4988066"/>
            <a:ext cx="3744416" cy="890000"/>
          </a:xfrm>
          <a:prstGeom prst="flowChartAlternateProcess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434879" y="5229994"/>
            <a:ext cx="144400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err="1"/>
              <a:t>s</a:t>
            </a:r>
            <a:r>
              <a:rPr lang="en-US" altLang="zh-CN" sz="1800" dirty="0" err="1" smtClean="0"/>
              <a:t>qoop+shell</a:t>
            </a:r>
            <a:endParaRPr lang="zh-CN" altLang="en-US" sz="1800" dirty="0"/>
          </a:p>
        </p:txBody>
      </p:sp>
      <p:sp>
        <p:nvSpPr>
          <p:cNvPr id="13" name="圆角矩形 12"/>
          <p:cNvSpPr/>
          <p:nvPr/>
        </p:nvSpPr>
        <p:spPr>
          <a:xfrm>
            <a:off x="8835479" y="5229994"/>
            <a:ext cx="1424353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err="1"/>
              <a:t>c</a:t>
            </a:r>
            <a:r>
              <a:rPr lang="en-US" altLang="zh-CN" sz="1800" dirty="0" err="1" smtClean="0"/>
              <a:t>anal+kafka</a:t>
            </a:r>
            <a:endParaRPr lang="zh-CN" altLang="en-US" sz="1800" dirty="0"/>
          </a:p>
        </p:txBody>
      </p:sp>
      <p:sp>
        <p:nvSpPr>
          <p:cNvPr id="14" name="圆角矩形 13"/>
          <p:cNvSpPr/>
          <p:nvPr/>
        </p:nvSpPr>
        <p:spPr>
          <a:xfrm>
            <a:off x="7043182" y="5229994"/>
            <a:ext cx="1424353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err="1" smtClean="0"/>
              <a:t>sparksql</a:t>
            </a:r>
            <a:endParaRPr lang="zh-CN" altLang="en-US" sz="1800" dirty="0"/>
          </a:p>
        </p:txBody>
      </p:sp>
      <p:sp>
        <p:nvSpPr>
          <p:cNvPr id="15" name="流程图: 可选过程 14"/>
          <p:cNvSpPr/>
          <p:nvPr/>
        </p:nvSpPr>
        <p:spPr>
          <a:xfrm>
            <a:off x="2282751" y="1027626"/>
            <a:ext cx="3744416" cy="3770320"/>
          </a:xfrm>
          <a:prstGeom prst="flowChartAlternateProcess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可选过程 15"/>
          <p:cNvSpPr/>
          <p:nvPr/>
        </p:nvSpPr>
        <p:spPr>
          <a:xfrm>
            <a:off x="2594019" y="2374712"/>
            <a:ext cx="624836" cy="177516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DIM</a:t>
            </a:r>
            <a:endParaRPr lang="zh-CN" altLang="en-US" sz="1600" dirty="0"/>
          </a:p>
        </p:txBody>
      </p:sp>
      <p:sp>
        <p:nvSpPr>
          <p:cNvPr id="17" name="圆角矩形 16"/>
          <p:cNvSpPr/>
          <p:nvPr/>
        </p:nvSpPr>
        <p:spPr>
          <a:xfrm>
            <a:off x="2594020" y="4257886"/>
            <a:ext cx="3217124" cy="3960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ODS</a:t>
            </a:r>
            <a:endParaRPr lang="zh-CN" altLang="en-US" sz="1800" dirty="0"/>
          </a:p>
        </p:txBody>
      </p:sp>
      <p:sp>
        <p:nvSpPr>
          <p:cNvPr id="18" name="圆角矩形 17"/>
          <p:cNvSpPr/>
          <p:nvPr/>
        </p:nvSpPr>
        <p:spPr>
          <a:xfrm>
            <a:off x="3362871" y="3781932"/>
            <a:ext cx="2376264" cy="3960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CLEAR</a:t>
            </a:r>
            <a:endParaRPr lang="zh-CN" altLang="en-US" sz="1800" dirty="0"/>
          </a:p>
        </p:txBody>
      </p:sp>
      <p:sp>
        <p:nvSpPr>
          <p:cNvPr id="19" name="圆角矩形 18"/>
          <p:cNvSpPr/>
          <p:nvPr/>
        </p:nvSpPr>
        <p:spPr>
          <a:xfrm>
            <a:off x="3362871" y="3321349"/>
            <a:ext cx="2376264" cy="3960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DWD</a:t>
            </a:r>
            <a:endParaRPr lang="zh-CN" altLang="en-US" sz="1800" dirty="0"/>
          </a:p>
        </p:txBody>
      </p:sp>
      <p:sp>
        <p:nvSpPr>
          <p:cNvPr id="20" name="圆角矩形 19"/>
          <p:cNvSpPr/>
          <p:nvPr/>
        </p:nvSpPr>
        <p:spPr>
          <a:xfrm>
            <a:off x="3352598" y="2860766"/>
            <a:ext cx="2376264" cy="3960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DWS</a:t>
            </a:r>
            <a:endParaRPr lang="zh-CN" altLang="en-US" sz="1800" dirty="0"/>
          </a:p>
        </p:txBody>
      </p:sp>
      <p:sp>
        <p:nvSpPr>
          <p:cNvPr id="21" name="圆角矩形 20"/>
          <p:cNvSpPr/>
          <p:nvPr/>
        </p:nvSpPr>
        <p:spPr>
          <a:xfrm>
            <a:off x="3349975" y="2374712"/>
            <a:ext cx="2376264" cy="3960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RPT</a:t>
            </a:r>
            <a:endParaRPr lang="zh-CN" altLang="en-US" sz="1800" dirty="0"/>
          </a:p>
        </p:txBody>
      </p:sp>
      <p:sp>
        <p:nvSpPr>
          <p:cNvPr id="22" name="流程图: 可选过程 21"/>
          <p:cNvSpPr/>
          <p:nvPr/>
        </p:nvSpPr>
        <p:spPr>
          <a:xfrm>
            <a:off x="6819255" y="1027626"/>
            <a:ext cx="3744416" cy="3770320"/>
          </a:xfrm>
          <a:prstGeom prst="flowChartAlternateProcess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可选过程 22"/>
          <p:cNvSpPr/>
          <p:nvPr/>
        </p:nvSpPr>
        <p:spPr>
          <a:xfrm>
            <a:off x="7130523" y="1787712"/>
            <a:ext cx="624836" cy="236216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DIM</a:t>
            </a:r>
            <a:endParaRPr lang="zh-CN" altLang="en-US" sz="1600" dirty="0"/>
          </a:p>
        </p:txBody>
      </p:sp>
      <p:sp>
        <p:nvSpPr>
          <p:cNvPr id="24" name="圆角矩形 23"/>
          <p:cNvSpPr/>
          <p:nvPr/>
        </p:nvSpPr>
        <p:spPr>
          <a:xfrm>
            <a:off x="7130524" y="4257886"/>
            <a:ext cx="3217124" cy="3960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ODS</a:t>
            </a:r>
            <a:endParaRPr lang="zh-CN" altLang="en-US" sz="1800" dirty="0"/>
          </a:p>
        </p:txBody>
      </p:sp>
      <p:sp>
        <p:nvSpPr>
          <p:cNvPr id="25" name="圆角矩形 24"/>
          <p:cNvSpPr/>
          <p:nvPr/>
        </p:nvSpPr>
        <p:spPr>
          <a:xfrm>
            <a:off x="7893368" y="3591598"/>
            <a:ext cx="2376264" cy="5453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DWD</a:t>
            </a:r>
            <a:endParaRPr lang="zh-CN" altLang="en-US" sz="1800" dirty="0"/>
          </a:p>
        </p:txBody>
      </p:sp>
      <p:sp>
        <p:nvSpPr>
          <p:cNvPr id="26" name="圆角矩形 25"/>
          <p:cNvSpPr/>
          <p:nvPr/>
        </p:nvSpPr>
        <p:spPr>
          <a:xfrm>
            <a:off x="7893368" y="1849962"/>
            <a:ext cx="2376264" cy="5473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DWS</a:t>
            </a:r>
            <a:endParaRPr lang="zh-CN" altLang="en-US" sz="1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98575" y="62021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8913" y="52330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数据抽取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70783" y="12203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30523" y="12203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</a:p>
        </p:txBody>
      </p:sp>
      <p:cxnSp>
        <p:nvCxnSpPr>
          <p:cNvPr id="31" name="直接箭头连接符 30"/>
          <p:cNvCxnSpPr>
            <a:endCxn id="9" idx="2"/>
          </p:cNvCxnSpPr>
          <p:nvPr/>
        </p:nvCxnSpPr>
        <p:spPr>
          <a:xfrm flipH="1" flipV="1">
            <a:off x="4127091" y="5878066"/>
            <a:ext cx="747948" cy="2520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0" idx="2"/>
          </p:cNvCxnSpPr>
          <p:nvPr/>
        </p:nvCxnSpPr>
        <p:spPr>
          <a:xfrm flipV="1">
            <a:off x="4947047" y="5878066"/>
            <a:ext cx="3744416" cy="262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8" idx="0"/>
            <a:endCxn id="9" idx="2"/>
          </p:cNvCxnSpPr>
          <p:nvPr/>
        </p:nvCxnSpPr>
        <p:spPr>
          <a:xfrm flipH="1" flipV="1">
            <a:off x="4127091" y="5878066"/>
            <a:ext cx="3916300" cy="3240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0"/>
          </p:cNvCxnSpPr>
          <p:nvPr/>
        </p:nvCxnSpPr>
        <p:spPr>
          <a:xfrm flipV="1">
            <a:off x="8043391" y="5914070"/>
            <a:ext cx="648072" cy="288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975" y="1257731"/>
            <a:ext cx="1240814" cy="1077026"/>
          </a:xfrm>
          <a:prstGeom prst="rect">
            <a:avLst/>
          </a:prstGeom>
        </p:spPr>
      </p:pic>
      <p:sp>
        <p:nvSpPr>
          <p:cNvPr id="37" name="流程图: 可选过程 36"/>
          <p:cNvSpPr/>
          <p:nvPr/>
        </p:nvSpPr>
        <p:spPr>
          <a:xfrm>
            <a:off x="4501065" y="1356067"/>
            <a:ext cx="1156948" cy="88516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Cube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394380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/>
        </p:nvSpPr>
        <p:spPr>
          <a:xfrm>
            <a:off x="1730103" y="170270"/>
            <a:ext cx="379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维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度建模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维度表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2551" y="846275"/>
            <a:ext cx="58080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/>
              <a:t>    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构造唯一主键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具有层级关系的维度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规范化数据（基础数据的标准化与个性化）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2" y="3141762"/>
            <a:ext cx="5808617" cy="33216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746" y="3069417"/>
            <a:ext cx="5931205" cy="332169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436659" y="3558988"/>
            <a:ext cx="5029200" cy="2832123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" y="164762"/>
            <a:ext cx="1783809" cy="47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2020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/>
        </p:nvSpPr>
        <p:spPr>
          <a:xfrm>
            <a:off x="1730103" y="170270"/>
            <a:ext cx="379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维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度建模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维度表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2551" y="846275"/>
            <a:ext cx="47820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/>
              <a:t>    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主维表和辅助维表的划分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拉链实现重点状态的历史状态保存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" y="164762"/>
            <a:ext cx="1783809" cy="4773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83" y="2989422"/>
            <a:ext cx="4667490" cy="35688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223" y="2989422"/>
            <a:ext cx="5162815" cy="11176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8575" y="2604315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d</a:t>
            </a:r>
            <a:r>
              <a:rPr lang="en-US" altLang="zh-CN" sz="2000" dirty="0" err="1" smtClean="0"/>
              <a:t>im_class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531223" y="2604315"/>
            <a:ext cx="2648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dim_class_status_chain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970336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过程 4"/>
          <p:cNvSpPr/>
          <p:nvPr/>
        </p:nvSpPr>
        <p:spPr>
          <a:xfrm>
            <a:off x="486194" y="830974"/>
            <a:ext cx="11089231" cy="492740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2"/>
          <p:cNvSpPr txBox="1"/>
          <p:nvPr/>
        </p:nvSpPr>
        <p:spPr>
          <a:xfrm>
            <a:off x="1411526" y="179629"/>
            <a:ext cx="444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数仓建设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后续规划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" y="164762"/>
            <a:ext cx="1783809" cy="477358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4195195" y="5359723"/>
            <a:ext cx="3875857" cy="11545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日志域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017918" y="995227"/>
            <a:ext cx="3209201" cy="4194826"/>
            <a:chOff x="1017918" y="1545886"/>
            <a:chExt cx="3209201" cy="4194826"/>
          </a:xfrm>
        </p:grpSpPr>
        <p:grpSp>
          <p:nvGrpSpPr>
            <p:cNvPr id="2" name="组合 1"/>
            <p:cNvGrpSpPr/>
            <p:nvPr/>
          </p:nvGrpSpPr>
          <p:grpSpPr>
            <a:xfrm>
              <a:off x="1021763" y="1545886"/>
              <a:ext cx="3205356" cy="2012578"/>
              <a:chOff x="1411467" y="2285596"/>
              <a:chExt cx="3205356" cy="2012578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1411467" y="2285596"/>
                <a:ext cx="3205356" cy="201257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532965" y="2492189"/>
                <a:ext cx="8803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学习域</a:t>
                </a:r>
                <a:endParaRPr lang="zh-CN" altLang="en-US" sz="1400" dirty="0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766047" y="2877671"/>
                <a:ext cx="744071" cy="493059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关卡答题</a:t>
                </a:r>
                <a:endParaRPr lang="zh-CN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642110" y="2877671"/>
                <a:ext cx="744071" cy="493059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通关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766047" y="3535432"/>
                <a:ext cx="744071" cy="49305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任务答题</a:t>
                </a:r>
                <a:endParaRPr lang="zh-CN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642110" y="3535431"/>
                <a:ext cx="744071" cy="49305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错题本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488801" y="3535430"/>
                <a:ext cx="744071" cy="49305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宝箱</a:t>
                </a:r>
                <a:endParaRPr lang="zh-CN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017918" y="3728134"/>
              <a:ext cx="3205356" cy="2012578"/>
              <a:chOff x="1411467" y="2285596"/>
              <a:chExt cx="3205356" cy="2012578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1411467" y="2285596"/>
                <a:ext cx="3205356" cy="201257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532965" y="2492189"/>
                <a:ext cx="8803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交易</a:t>
                </a:r>
                <a:r>
                  <a:rPr lang="zh-CN" altLang="en-US" sz="1400" dirty="0" smtClean="0"/>
                  <a:t>域</a:t>
                </a:r>
                <a:endParaRPr lang="zh-CN" altLang="en-US" sz="1400" dirty="0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66047" y="3535432"/>
                <a:ext cx="744071" cy="49305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调课</a:t>
                </a:r>
                <a:endParaRPr lang="zh-CN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2642110" y="3535431"/>
                <a:ext cx="744071" cy="49305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转班</a:t>
                </a:r>
                <a:endParaRPr lang="zh-CN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488801" y="3535430"/>
                <a:ext cx="744071" cy="49305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入学测</a:t>
                </a:r>
                <a:endParaRPr lang="zh-CN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1334883" y="4361373"/>
              <a:ext cx="744071" cy="49305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报班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257640" y="4375770"/>
              <a:ext cx="744071" cy="49305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缴费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095251" y="4390296"/>
              <a:ext cx="744071" cy="49305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退费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062319" y="995227"/>
            <a:ext cx="2217728" cy="4199968"/>
            <a:chOff x="8323027" y="1507584"/>
            <a:chExt cx="2217728" cy="4199968"/>
          </a:xfrm>
        </p:grpSpPr>
        <p:sp>
          <p:nvSpPr>
            <p:cNvPr id="44" name="圆角矩形 43"/>
            <p:cNvSpPr/>
            <p:nvPr/>
          </p:nvSpPr>
          <p:spPr>
            <a:xfrm>
              <a:off x="8353367" y="3694974"/>
              <a:ext cx="2187388" cy="20125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547447" y="4448426"/>
              <a:ext cx="744071" cy="49305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群组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8323027" y="1507584"/>
              <a:ext cx="2187388" cy="2012578"/>
              <a:chOff x="8054322" y="2317376"/>
              <a:chExt cx="2187388" cy="2012578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8054322" y="2317376"/>
                <a:ext cx="2187388" cy="201257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8108729" y="2492188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/>
                  <a:t>资产域</a:t>
                </a:r>
                <a:endParaRPr lang="zh-CN" altLang="en-US" sz="1400" dirty="0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8459968" y="3152535"/>
                <a:ext cx="744071" cy="49305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积分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350839" y="3152535"/>
                <a:ext cx="744071" cy="49305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优惠券</a:t>
                </a: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8407774" y="386978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互动</a:t>
              </a:r>
              <a:r>
                <a:rPr lang="zh-CN" altLang="en-US" sz="1400" dirty="0" smtClean="0"/>
                <a:t>域</a:t>
              </a:r>
              <a:endParaRPr lang="zh-CN" altLang="en-US" sz="14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31423" y="981522"/>
            <a:ext cx="2758112" cy="4208531"/>
            <a:chOff x="4613839" y="1532181"/>
            <a:chExt cx="2758112" cy="4208531"/>
          </a:xfrm>
        </p:grpSpPr>
        <p:sp>
          <p:nvSpPr>
            <p:cNvPr id="48" name="圆角矩形 47"/>
            <p:cNvSpPr/>
            <p:nvPr/>
          </p:nvSpPr>
          <p:spPr>
            <a:xfrm>
              <a:off x="4613839" y="3728134"/>
              <a:ext cx="2739186" cy="20125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632765" y="1532181"/>
              <a:ext cx="2739186" cy="20125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8684" y="1706993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服务域</a:t>
              </a:r>
              <a:endParaRPr lang="zh-CN" altLang="en-US" sz="1400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4814075" y="2120810"/>
              <a:ext cx="744071" cy="49305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电话服务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807105" y="2749875"/>
              <a:ext cx="744071" cy="49305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教案</a:t>
              </a:r>
            </a:p>
          </p:txBody>
        </p:sp>
        <p:sp>
          <p:nvSpPr>
            <p:cNvPr id="23" name="椭圆 22"/>
            <p:cNvSpPr/>
            <p:nvPr/>
          </p:nvSpPr>
          <p:spPr>
            <a:xfrm>
              <a:off x="5722446" y="2749874"/>
              <a:ext cx="744071" cy="49305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周报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6547198" y="2749874"/>
              <a:ext cx="744071" cy="49305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…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927708" y="3916077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信用风控域</a:t>
              </a:r>
              <a:endParaRPr lang="zh-CN" altLang="en-US" sz="1400" dirty="0"/>
            </a:p>
          </p:txBody>
        </p:sp>
        <p:sp>
          <p:nvSpPr>
            <p:cNvPr id="50" name="椭圆 49"/>
            <p:cNvSpPr/>
            <p:nvPr/>
          </p:nvSpPr>
          <p:spPr>
            <a:xfrm>
              <a:off x="4803581" y="4355009"/>
              <a:ext cx="744071" cy="49305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评价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179137" y="4355009"/>
              <a:ext cx="744071" cy="49305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投诉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605746" y="2711873"/>
            <a:ext cx="1944216" cy="858079"/>
            <a:chOff x="3605746" y="3262532"/>
            <a:chExt cx="1944216" cy="858079"/>
          </a:xfrm>
        </p:grpSpPr>
        <p:sp>
          <p:nvSpPr>
            <p:cNvPr id="54" name="椭圆 53"/>
            <p:cNvSpPr/>
            <p:nvPr/>
          </p:nvSpPr>
          <p:spPr>
            <a:xfrm>
              <a:off x="3605746" y="3262532"/>
              <a:ext cx="1944216" cy="85807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28257" y="3485698"/>
              <a:ext cx="835730" cy="4388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学生轨迹</a:t>
              </a:r>
            </a:p>
          </p:txBody>
        </p:sp>
        <p:sp>
          <p:nvSpPr>
            <p:cNvPr id="56" name="椭圆 55"/>
            <p:cNvSpPr/>
            <p:nvPr/>
          </p:nvSpPr>
          <p:spPr>
            <a:xfrm>
              <a:off x="4618394" y="3485698"/>
              <a:ext cx="835730" cy="4388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…</a:t>
              </a:r>
              <a:endParaRPr lang="zh-CN" altLang="en-US" sz="1200" dirty="0"/>
            </a:p>
          </p:txBody>
        </p:sp>
      </p:grpSp>
      <p:sp>
        <p:nvSpPr>
          <p:cNvPr id="61" name="椭圆 60"/>
          <p:cNvSpPr/>
          <p:nvPr/>
        </p:nvSpPr>
        <p:spPr>
          <a:xfrm>
            <a:off x="6939665" y="2757619"/>
            <a:ext cx="1661484" cy="6900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62" name="椭圆 61"/>
          <p:cNvSpPr/>
          <p:nvPr/>
        </p:nvSpPr>
        <p:spPr>
          <a:xfrm>
            <a:off x="3605746" y="4948562"/>
            <a:ext cx="1472931" cy="61165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63" name="椭圆 62"/>
          <p:cNvSpPr/>
          <p:nvPr/>
        </p:nvSpPr>
        <p:spPr>
          <a:xfrm>
            <a:off x="7077154" y="4906179"/>
            <a:ext cx="1472931" cy="61165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64" name="左弧形箭头 63"/>
          <p:cNvSpPr/>
          <p:nvPr/>
        </p:nvSpPr>
        <p:spPr>
          <a:xfrm>
            <a:off x="104411" y="1793489"/>
            <a:ext cx="288032" cy="30963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左弧形箭头 64"/>
          <p:cNvSpPr/>
          <p:nvPr/>
        </p:nvSpPr>
        <p:spPr>
          <a:xfrm flipH="1" flipV="1">
            <a:off x="11655921" y="1741579"/>
            <a:ext cx="352232" cy="32645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1843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6" y="793"/>
            <a:ext cx="12193647" cy="68606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94460" y="2277666"/>
            <a:ext cx="3556417" cy="123110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r"/>
            <a:r>
              <a: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7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327222" y="3605001"/>
            <a:ext cx="602891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2825" y="455097"/>
            <a:ext cx="2152446" cy="86197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Eras Bold ITC" panose="020B0907030504020204" pitchFamily="34" charset="0"/>
              </a:rPr>
              <a:t>LOGO</a:t>
            </a:r>
            <a:endParaRPr lang="zh-CN" altLang="en-US" sz="48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75" y="651813"/>
            <a:ext cx="1944216" cy="52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6861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/>
        </p:nvSpPr>
        <p:spPr>
          <a:xfrm>
            <a:off x="1922711" y="118900"/>
            <a:ext cx="386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为什么使用数据仓库？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" y="164762"/>
            <a:ext cx="1783809" cy="4773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247" y="1557586"/>
            <a:ext cx="5378726" cy="44261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0583" y="1557586"/>
            <a:ext cx="548447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打通各个业务系统数据</a:t>
            </a:r>
            <a:endParaRPr lang="en-US" altLang="zh-CN" sz="2000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27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暑期班老师的教案提交率？</a:t>
            </a:r>
            <a:endParaRPr lang="en-US" altLang="zh-CN" sz="2000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27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白云老师的课次通关率？</a:t>
            </a:r>
            <a:endParaRPr lang="en-US" altLang="zh-CN" sz="2000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27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000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年级语文学科的群聊活跃用户？</a:t>
            </a:r>
            <a:endParaRPr lang="en-US" altLang="zh-CN" sz="2000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27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降低对业务库的压力</a:t>
            </a:r>
            <a:endParaRPr lang="en-US" altLang="zh-CN" sz="20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27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业务数据库主要满足产品在线业务</a:t>
            </a:r>
            <a:endParaRPr lang="en-US" altLang="zh-CN" sz="2000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27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分析、统计操作数据量大</a:t>
            </a:r>
            <a:endParaRPr lang="en-US" altLang="zh-CN" sz="2000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27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5670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云形 2"/>
          <p:cNvSpPr/>
          <p:nvPr/>
        </p:nvSpPr>
        <p:spPr>
          <a:xfrm>
            <a:off x="10829" y="765498"/>
            <a:ext cx="12065010" cy="609409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2"/>
          <p:cNvSpPr txBox="1"/>
          <p:nvPr/>
        </p:nvSpPr>
        <p:spPr>
          <a:xfrm>
            <a:off x="1922711" y="118900"/>
            <a:ext cx="386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什么是数据仓库？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" y="164762"/>
            <a:ext cx="1783809" cy="477358"/>
          </a:xfrm>
          <a:prstGeom prst="rect">
            <a:avLst/>
          </a:prstGeom>
        </p:spPr>
      </p:pic>
      <p:sp>
        <p:nvSpPr>
          <p:cNvPr id="6" name="Text Placeholder 8"/>
          <p:cNvSpPr txBox="1">
            <a:spLocks/>
          </p:cNvSpPr>
          <p:nvPr/>
        </p:nvSpPr>
        <p:spPr>
          <a:xfrm>
            <a:off x="656662" y="1873305"/>
            <a:ext cx="2784529" cy="1150939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主题是指用户使用数据仓库进行决策时所关心的重点方面，一个主题通常与多个操作型信息系统相关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684902" y="4822815"/>
            <a:ext cx="2784529" cy="1264776"/>
          </a:xfrm>
          <a:prstGeom prst="rect">
            <a:avLst/>
          </a:prstGeom>
        </p:spPr>
        <p:txBody>
          <a:bodyPr vert="horz"/>
          <a:lstStyle>
            <a:defPPr>
              <a:defRPr lang="zh-CN"/>
            </a:defPPr>
            <a:lvl1pPr indent="0" defTabSz="457200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稳定的数据仓库一般不可更新，主要为决策分析提供数据，涉及的操作主要是数据查询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8719401" y="1873305"/>
            <a:ext cx="2983740" cy="1264773"/>
          </a:xfrm>
          <a:prstGeom prst="rect">
            <a:avLst/>
          </a:prstGeom>
        </p:spPr>
        <p:txBody>
          <a:bodyPr vert="horz"/>
          <a:lstStyle>
            <a:defPPr>
              <a:defRPr lang="zh-CN"/>
            </a:defPPr>
            <a:lvl1pPr indent="0" defTabSz="457200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数据仓库的数据来自于分散的操作型数据，将所需数据从原来的数据中抽取出来，进行加工与集成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8918612" y="5045338"/>
            <a:ext cx="2784529" cy="1264776"/>
          </a:xfrm>
          <a:prstGeom prst="rect">
            <a:avLst/>
          </a:prstGeom>
        </p:spPr>
        <p:txBody>
          <a:bodyPr vert="horz"/>
          <a:lstStyle>
            <a:defPPr>
              <a:defRPr lang="zh-CN"/>
            </a:defPPr>
            <a:lvl1pPr indent="0" defTabSz="457200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数据仓库是随时间而变化，稳定的数据以只读格式保存，且不随时间变化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直接连接符 12"/>
          <p:cNvCxnSpPr>
            <a:stCxn id="22" idx="0"/>
          </p:cNvCxnSpPr>
          <p:nvPr/>
        </p:nvCxnSpPr>
        <p:spPr>
          <a:xfrm flipV="1">
            <a:off x="3714824" y="2306152"/>
            <a:ext cx="0" cy="548509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3339091" y="2306152"/>
            <a:ext cx="375733" cy="0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5" idx="0"/>
          </p:cNvCxnSpPr>
          <p:nvPr/>
        </p:nvCxnSpPr>
        <p:spPr>
          <a:xfrm flipV="1">
            <a:off x="5290972" y="2306152"/>
            <a:ext cx="0" cy="548509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290972" y="2306152"/>
            <a:ext cx="3391937" cy="0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28" idx="4"/>
          </p:cNvCxnSpPr>
          <p:nvPr/>
        </p:nvCxnSpPr>
        <p:spPr>
          <a:xfrm>
            <a:off x="6867121" y="4746039"/>
            <a:ext cx="6567" cy="632385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3339089" y="5378427"/>
            <a:ext cx="3534599" cy="0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1" idx="4"/>
          </p:cNvCxnSpPr>
          <p:nvPr/>
        </p:nvCxnSpPr>
        <p:spPr>
          <a:xfrm>
            <a:off x="8520190" y="4746039"/>
            <a:ext cx="0" cy="931687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2" idx="1"/>
          </p:cNvCxnSpPr>
          <p:nvPr/>
        </p:nvCxnSpPr>
        <p:spPr>
          <a:xfrm>
            <a:off x="8520190" y="5677713"/>
            <a:ext cx="398422" cy="14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2769135" y="2854661"/>
            <a:ext cx="1891378" cy="1891378"/>
            <a:chOff x="2714799" y="2648622"/>
            <a:chExt cx="1891378" cy="1891378"/>
          </a:xfrm>
          <a:solidFill>
            <a:srgbClr val="005DA2"/>
          </a:solidFill>
        </p:grpSpPr>
        <p:sp>
          <p:nvSpPr>
            <p:cNvPr id="22" name="Oval 8"/>
            <p:cNvSpPr/>
            <p:nvPr/>
          </p:nvSpPr>
          <p:spPr>
            <a:xfrm>
              <a:off x="2714799" y="2648622"/>
              <a:ext cx="1891378" cy="1891378"/>
            </a:xfrm>
            <a:prstGeom prst="ellipse">
              <a:avLst/>
            </a:prstGeom>
            <a:solidFill>
              <a:schemeClr val="accent1"/>
            </a:solidFill>
            <a:ln w="666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 Placeholder 2"/>
            <p:cNvSpPr txBox="1">
              <a:spLocks/>
            </p:cNvSpPr>
            <p:nvPr/>
          </p:nvSpPr>
          <p:spPr>
            <a:xfrm>
              <a:off x="2804479" y="3357786"/>
              <a:ext cx="1566503" cy="567411"/>
            </a:xfrm>
            <a:prstGeom prst="rect">
              <a:avLst/>
            </a:prstGeom>
            <a:noFill/>
            <a:ln w="66675">
              <a:noFill/>
            </a:ln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面向主题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345283" y="2854661"/>
            <a:ext cx="1891378" cy="1891378"/>
            <a:chOff x="4290947" y="2648622"/>
            <a:chExt cx="1891378" cy="1891378"/>
          </a:xfrm>
          <a:solidFill>
            <a:srgbClr val="FFC400"/>
          </a:solidFill>
        </p:grpSpPr>
        <p:sp>
          <p:nvSpPr>
            <p:cNvPr id="25" name="Oval 9"/>
            <p:cNvSpPr/>
            <p:nvPr/>
          </p:nvSpPr>
          <p:spPr>
            <a:xfrm>
              <a:off x="4290947" y="2648622"/>
              <a:ext cx="1891378" cy="18913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66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Placeholder 2"/>
            <p:cNvSpPr txBox="1">
              <a:spLocks/>
            </p:cNvSpPr>
            <p:nvPr/>
          </p:nvSpPr>
          <p:spPr>
            <a:xfrm>
              <a:off x="4739406" y="3357786"/>
              <a:ext cx="1224135" cy="567411"/>
            </a:xfrm>
            <a:prstGeom prst="rect">
              <a:avLst/>
            </a:prstGeom>
            <a:noFill/>
            <a:ln w="66675">
              <a:noFill/>
            </a:ln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集成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921432" y="2854661"/>
            <a:ext cx="1891378" cy="1891378"/>
            <a:chOff x="5867096" y="2648622"/>
            <a:chExt cx="1891378" cy="1891378"/>
          </a:xfrm>
          <a:solidFill>
            <a:srgbClr val="005DA2"/>
          </a:solidFill>
        </p:grpSpPr>
        <p:sp>
          <p:nvSpPr>
            <p:cNvPr id="28" name="Oval 10"/>
            <p:cNvSpPr/>
            <p:nvPr/>
          </p:nvSpPr>
          <p:spPr>
            <a:xfrm>
              <a:off x="5867096" y="2648622"/>
              <a:ext cx="1891378" cy="1891378"/>
            </a:xfrm>
            <a:prstGeom prst="ellipse">
              <a:avLst/>
            </a:prstGeom>
            <a:solidFill>
              <a:schemeClr val="accent1"/>
            </a:solidFill>
            <a:ln w="666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Placeholder 2"/>
            <p:cNvSpPr txBox="1">
              <a:spLocks/>
            </p:cNvSpPr>
            <p:nvPr/>
          </p:nvSpPr>
          <p:spPr>
            <a:xfrm>
              <a:off x="6092645" y="3357786"/>
              <a:ext cx="1446689" cy="567411"/>
            </a:xfrm>
            <a:prstGeom prst="rect">
              <a:avLst/>
            </a:prstGeom>
            <a:noFill/>
            <a:ln w="66675">
              <a:noFill/>
            </a:ln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相对稳定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574501" y="2854661"/>
            <a:ext cx="1891378" cy="1891378"/>
            <a:chOff x="7520165" y="2648622"/>
            <a:chExt cx="1891378" cy="1891378"/>
          </a:xfrm>
          <a:solidFill>
            <a:srgbClr val="FFC400"/>
          </a:solidFill>
        </p:grpSpPr>
        <p:sp>
          <p:nvSpPr>
            <p:cNvPr id="31" name="Oval 11"/>
            <p:cNvSpPr/>
            <p:nvPr/>
          </p:nvSpPr>
          <p:spPr>
            <a:xfrm>
              <a:off x="7520165" y="2648622"/>
              <a:ext cx="1891378" cy="18913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66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Placeholder 2"/>
            <p:cNvSpPr txBox="1">
              <a:spLocks/>
            </p:cNvSpPr>
            <p:nvPr/>
          </p:nvSpPr>
          <p:spPr>
            <a:xfrm>
              <a:off x="7907750" y="3189924"/>
              <a:ext cx="1224135" cy="567411"/>
            </a:xfrm>
            <a:prstGeom prst="rect">
              <a:avLst/>
            </a:prstGeom>
            <a:noFill/>
            <a:ln w="66675">
              <a:noFill/>
            </a:ln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反映历史变化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250105" y="1074408"/>
            <a:ext cx="2053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1C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数据集合</a:t>
            </a:r>
            <a:endParaRPr lang="zh-CN" altLang="en-US" sz="3200" b="1" dirty="0">
              <a:solidFill>
                <a:srgbClr val="0071C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12632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/>
        </p:nvSpPr>
        <p:spPr>
          <a:xfrm>
            <a:off x="1890828" y="167599"/>
            <a:ext cx="4395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数据仓库为什么要建模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" y="164762"/>
            <a:ext cx="1783809" cy="4773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240" y="3267869"/>
            <a:ext cx="2622685" cy="2825895"/>
          </a:xfrm>
          <a:prstGeom prst="rect">
            <a:avLst/>
          </a:prstGeom>
        </p:spPr>
      </p:pic>
      <p:sp>
        <p:nvSpPr>
          <p:cNvPr id="12" name="圆角矩形标注 11"/>
          <p:cNvSpPr/>
          <p:nvPr/>
        </p:nvSpPr>
        <p:spPr>
          <a:xfrm>
            <a:off x="10275639" y="2199420"/>
            <a:ext cx="1224136" cy="720080"/>
          </a:xfrm>
          <a:prstGeom prst="wedgeRound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通关率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75%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8331423" y="2493690"/>
            <a:ext cx="1440160" cy="792088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通关率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4415" y="1269554"/>
            <a:ext cx="632229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进行全面的业务梳理，整合各业务数据</a:t>
            </a:r>
            <a:endParaRPr lang="en-US" altLang="zh-CN" sz="20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建立全方位的数据视角，消灭信息孤岛和数据差异</a:t>
            </a:r>
            <a:endParaRPr lang="en-US" altLang="zh-CN" sz="20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解决业务的变动和数据仓库的灵活性</a:t>
            </a:r>
            <a:endParaRPr lang="en-US" altLang="zh-CN" sz="20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27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807" y="3933850"/>
            <a:ext cx="3664138" cy="25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4085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90828" y="1821772"/>
            <a:ext cx="3703963" cy="434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1890828" y="1426623"/>
            <a:ext cx="3703963" cy="790298"/>
          </a:xfrm>
          <a:prstGeom prst="homePlate">
            <a:avLst>
              <a:gd name="adj" fmla="val 638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1472" tIns="45736" rIns="91472" bIns="45736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ER</a:t>
            </a:r>
            <a:r>
              <a:rPr lang="zh-CN" altLang="en-US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4938" y="2492840"/>
            <a:ext cx="3200141" cy="2653066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Bill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Inmon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出发点是整合数据，强调规范化过程，是面向数据的整合和一致性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治理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将各系统中数据以整个企业角度按主题进行相似性组合和合并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176" y="1821772"/>
            <a:ext cx="3703963" cy="434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 flipH="1">
            <a:off x="6286176" y="1426623"/>
            <a:ext cx="3703963" cy="790298"/>
          </a:xfrm>
          <a:prstGeom prst="homePlate">
            <a:avLst>
              <a:gd name="adj" fmla="val 63872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1472" tIns="45736" rIns="91472" bIns="45736" anchor="ctr"/>
          <a:lstStyle/>
          <a:p>
            <a:pPr algn="ctr"/>
            <a:r>
              <a:rPr lang="zh-CN" altLang="en-US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维度建模</a:t>
            </a:r>
            <a:endParaRPr lang="zh-CN" altLang="en-US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0286" y="2492840"/>
            <a:ext cx="3413305" cy="2332979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Kimball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从分析决策的需求出发构造模型，构建的模型为分析需求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重点解决用户如何更快完成分析需求，同时有较好的大规模复杂查询的响应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关注解决数据的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不一致性</a:t>
            </a:r>
            <a:endParaRPr lang="zh-CN" altLang="en-US" sz="16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1730103" y="170270"/>
            <a:ext cx="32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建模方法论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" y="164762"/>
            <a:ext cx="1783809" cy="47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8190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/>
        </p:nvSpPr>
        <p:spPr>
          <a:xfrm>
            <a:off x="1730103" y="170270"/>
            <a:ext cx="32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建模方法论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자유형 88"/>
          <p:cNvSpPr/>
          <p:nvPr/>
        </p:nvSpPr>
        <p:spPr bwMode="auto">
          <a:xfrm>
            <a:off x="2491751" y="1700644"/>
            <a:ext cx="3109644" cy="3796766"/>
          </a:xfrm>
          <a:custGeom>
            <a:avLst/>
            <a:gdLst>
              <a:gd name="connsiteX0" fmla="*/ 22860 w 2194560"/>
              <a:gd name="connsiteY0" fmla="*/ 0 h 2377440"/>
              <a:gd name="connsiteX1" fmla="*/ 2194560 w 2194560"/>
              <a:gd name="connsiteY1" fmla="*/ 137160 h 2377440"/>
              <a:gd name="connsiteX2" fmla="*/ 2049780 w 2194560"/>
              <a:gd name="connsiteY2" fmla="*/ 1965960 h 2377440"/>
              <a:gd name="connsiteX3" fmla="*/ 853440 w 2194560"/>
              <a:gd name="connsiteY3" fmla="*/ 2377440 h 2377440"/>
              <a:gd name="connsiteX4" fmla="*/ 0 w 2194560"/>
              <a:gd name="connsiteY4" fmla="*/ 2316480 h 2377440"/>
              <a:gd name="connsiteX5" fmla="*/ 22860 w 2194560"/>
              <a:gd name="connsiteY5" fmla="*/ 0 h 2377440"/>
              <a:gd name="connsiteX0" fmla="*/ 22860 w 2203388"/>
              <a:gd name="connsiteY0" fmla="*/ 0 h 2377440"/>
              <a:gd name="connsiteX1" fmla="*/ 2194560 w 2203388"/>
              <a:gd name="connsiteY1" fmla="*/ 137160 h 2377440"/>
              <a:gd name="connsiteX2" fmla="*/ 2049780 w 2203388"/>
              <a:gd name="connsiteY2" fmla="*/ 1965960 h 2377440"/>
              <a:gd name="connsiteX3" fmla="*/ 853440 w 2203388"/>
              <a:gd name="connsiteY3" fmla="*/ 2377440 h 2377440"/>
              <a:gd name="connsiteX4" fmla="*/ 0 w 2203388"/>
              <a:gd name="connsiteY4" fmla="*/ 2316480 h 2377440"/>
              <a:gd name="connsiteX5" fmla="*/ 22860 w 2203388"/>
              <a:gd name="connsiteY5" fmla="*/ 0 h 2377440"/>
              <a:gd name="connsiteX0" fmla="*/ 22860 w 2203388"/>
              <a:gd name="connsiteY0" fmla="*/ 0 h 2377440"/>
              <a:gd name="connsiteX1" fmla="*/ 2194560 w 2203388"/>
              <a:gd name="connsiteY1" fmla="*/ 137160 h 2377440"/>
              <a:gd name="connsiteX2" fmla="*/ 2049780 w 2203388"/>
              <a:gd name="connsiteY2" fmla="*/ 1965960 h 2377440"/>
              <a:gd name="connsiteX3" fmla="*/ 853440 w 2203388"/>
              <a:gd name="connsiteY3" fmla="*/ 2377440 h 2377440"/>
              <a:gd name="connsiteX4" fmla="*/ 0 w 2203388"/>
              <a:gd name="connsiteY4" fmla="*/ 2316480 h 2377440"/>
              <a:gd name="connsiteX5" fmla="*/ 22860 w 2203388"/>
              <a:gd name="connsiteY5" fmla="*/ 0 h 2377440"/>
              <a:gd name="connsiteX0" fmla="*/ 22860 w 2203388"/>
              <a:gd name="connsiteY0" fmla="*/ 0 h 2377440"/>
              <a:gd name="connsiteX1" fmla="*/ 2194560 w 2203388"/>
              <a:gd name="connsiteY1" fmla="*/ 137160 h 2377440"/>
              <a:gd name="connsiteX2" fmla="*/ 2049780 w 2203388"/>
              <a:gd name="connsiteY2" fmla="*/ 1965960 h 2377440"/>
              <a:gd name="connsiteX3" fmla="*/ 853440 w 2203388"/>
              <a:gd name="connsiteY3" fmla="*/ 2377440 h 2377440"/>
              <a:gd name="connsiteX4" fmla="*/ 0 w 2203388"/>
              <a:gd name="connsiteY4" fmla="*/ 2316480 h 2377440"/>
              <a:gd name="connsiteX5" fmla="*/ 22860 w 2203388"/>
              <a:gd name="connsiteY5" fmla="*/ 0 h 2377440"/>
              <a:gd name="connsiteX0" fmla="*/ 22860 w 2203388"/>
              <a:gd name="connsiteY0" fmla="*/ 0 h 2377440"/>
              <a:gd name="connsiteX1" fmla="*/ 2194560 w 2203388"/>
              <a:gd name="connsiteY1" fmla="*/ 137160 h 2377440"/>
              <a:gd name="connsiteX2" fmla="*/ 2049780 w 2203388"/>
              <a:gd name="connsiteY2" fmla="*/ 1965960 h 2377440"/>
              <a:gd name="connsiteX3" fmla="*/ 853440 w 2203388"/>
              <a:gd name="connsiteY3" fmla="*/ 2377440 h 2377440"/>
              <a:gd name="connsiteX4" fmla="*/ 0 w 2203388"/>
              <a:gd name="connsiteY4" fmla="*/ 2232248 h 2377440"/>
              <a:gd name="connsiteX5" fmla="*/ 22860 w 2203388"/>
              <a:gd name="connsiteY5" fmla="*/ 0 h 2377440"/>
              <a:gd name="connsiteX0" fmla="*/ 22860 w 2203388"/>
              <a:gd name="connsiteY0" fmla="*/ 0 h 2377440"/>
              <a:gd name="connsiteX1" fmla="*/ 2194560 w 2203388"/>
              <a:gd name="connsiteY1" fmla="*/ 137160 h 2377440"/>
              <a:gd name="connsiteX2" fmla="*/ 2049780 w 2203388"/>
              <a:gd name="connsiteY2" fmla="*/ 1965960 h 2377440"/>
              <a:gd name="connsiteX3" fmla="*/ 853440 w 2203388"/>
              <a:gd name="connsiteY3" fmla="*/ 2377440 h 2377440"/>
              <a:gd name="connsiteX4" fmla="*/ 0 w 2203388"/>
              <a:gd name="connsiteY4" fmla="*/ 2232248 h 2377440"/>
              <a:gd name="connsiteX5" fmla="*/ 22860 w 2203388"/>
              <a:gd name="connsiteY5" fmla="*/ 0 h 2377440"/>
              <a:gd name="connsiteX0" fmla="*/ 22860 w 2203388"/>
              <a:gd name="connsiteY0" fmla="*/ 0 h 2377440"/>
              <a:gd name="connsiteX1" fmla="*/ 2194560 w 2203388"/>
              <a:gd name="connsiteY1" fmla="*/ 137160 h 2377440"/>
              <a:gd name="connsiteX2" fmla="*/ 2049780 w 2203388"/>
              <a:gd name="connsiteY2" fmla="*/ 1965960 h 2377440"/>
              <a:gd name="connsiteX3" fmla="*/ 853440 w 2203388"/>
              <a:gd name="connsiteY3" fmla="*/ 2377440 h 2377440"/>
              <a:gd name="connsiteX4" fmla="*/ 0 w 2203388"/>
              <a:gd name="connsiteY4" fmla="*/ 2232248 h 2377440"/>
              <a:gd name="connsiteX5" fmla="*/ 22860 w 2203388"/>
              <a:gd name="connsiteY5" fmla="*/ 0 h 2377440"/>
              <a:gd name="connsiteX0" fmla="*/ 22860 w 2194560"/>
              <a:gd name="connsiteY0" fmla="*/ 0 h 2377440"/>
              <a:gd name="connsiteX1" fmla="*/ 2194560 w 2194560"/>
              <a:gd name="connsiteY1" fmla="*/ 137160 h 2377440"/>
              <a:gd name="connsiteX2" fmla="*/ 2049780 w 2194560"/>
              <a:gd name="connsiteY2" fmla="*/ 1965960 h 2377440"/>
              <a:gd name="connsiteX3" fmla="*/ 853440 w 2194560"/>
              <a:gd name="connsiteY3" fmla="*/ 2377440 h 2377440"/>
              <a:gd name="connsiteX4" fmla="*/ 0 w 2194560"/>
              <a:gd name="connsiteY4" fmla="*/ 2232248 h 2377440"/>
              <a:gd name="connsiteX5" fmla="*/ 22860 w 2194560"/>
              <a:gd name="connsiteY5" fmla="*/ 0 h 2377440"/>
              <a:gd name="connsiteX0" fmla="*/ 22860 w 2201801"/>
              <a:gd name="connsiteY0" fmla="*/ 0 h 2377440"/>
              <a:gd name="connsiteX1" fmla="*/ 2194560 w 2201801"/>
              <a:gd name="connsiteY1" fmla="*/ 137160 h 2377440"/>
              <a:gd name="connsiteX2" fmla="*/ 2049780 w 2201801"/>
              <a:gd name="connsiteY2" fmla="*/ 1965960 h 2377440"/>
              <a:gd name="connsiteX3" fmla="*/ 853440 w 2201801"/>
              <a:gd name="connsiteY3" fmla="*/ 2377440 h 2377440"/>
              <a:gd name="connsiteX4" fmla="*/ 0 w 2201801"/>
              <a:gd name="connsiteY4" fmla="*/ 2232248 h 2377440"/>
              <a:gd name="connsiteX5" fmla="*/ 22860 w 2201801"/>
              <a:gd name="connsiteY5" fmla="*/ 0 h 2377440"/>
              <a:gd name="connsiteX0" fmla="*/ 22860 w 2201801"/>
              <a:gd name="connsiteY0" fmla="*/ 0 h 2340260"/>
              <a:gd name="connsiteX1" fmla="*/ 2194560 w 2201801"/>
              <a:gd name="connsiteY1" fmla="*/ 137160 h 2340260"/>
              <a:gd name="connsiteX2" fmla="*/ 2049780 w 2201801"/>
              <a:gd name="connsiteY2" fmla="*/ 1965960 h 2340260"/>
              <a:gd name="connsiteX3" fmla="*/ 1080120 w 2201801"/>
              <a:gd name="connsiteY3" fmla="*/ 2340260 h 2340260"/>
              <a:gd name="connsiteX4" fmla="*/ 0 w 2201801"/>
              <a:gd name="connsiteY4" fmla="*/ 2232248 h 2340260"/>
              <a:gd name="connsiteX5" fmla="*/ 22860 w 2201801"/>
              <a:gd name="connsiteY5" fmla="*/ 0 h 2340260"/>
              <a:gd name="connsiteX0" fmla="*/ 22860 w 2201801"/>
              <a:gd name="connsiteY0" fmla="*/ 0 h 2340260"/>
              <a:gd name="connsiteX1" fmla="*/ 2194560 w 2201801"/>
              <a:gd name="connsiteY1" fmla="*/ 137160 h 2340260"/>
              <a:gd name="connsiteX2" fmla="*/ 2049780 w 2201801"/>
              <a:gd name="connsiteY2" fmla="*/ 1965960 h 2340260"/>
              <a:gd name="connsiteX3" fmla="*/ 1080120 w 2201801"/>
              <a:gd name="connsiteY3" fmla="*/ 2340260 h 2340260"/>
              <a:gd name="connsiteX4" fmla="*/ 0 w 2201801"/>
              <a:gd name="connsiteY4" fmla="*/ 2232248 h 2340260"/>
              <a:gd name="connsiteX5" fmla="*/ 22860 w 2201801"/>
              <a:gd name="connsiteY5" fmla="*/ 0 h 2340260"/>
              <a:gd name="connsiteX0" fmla="*/ 22860 w 2201801"/>
              <a:gd name="connsiteY0" fmla="*/ 0 h 2316104"/>
              <a:gd name="connsiteX1" fmla="*/ 2194560 w 2201801"/>
              <a:gd name="connsiteY1" fmla="*/ 137160 h 2316104"/>
              <a:gd name="connsiteX2" fmla="*/ 2049780 w 2201801"/>
              <a:gd name="connsiteY2" fmla="*/ 1965960 h 2316104"/>
              <a:gd name="connsiteX3" fmla="*/ 1116124 w 2201801"/>
              <a:gd name="connsiteY3" fmla="*/ 2304256 h 2316104"/>
              <a:gd name="connsiteX4" fmla="*/ 0 w 2201801"/>
              <a:gd name="connsiteY4" fmla="*/ 2232248 h 2316104"/>
              <a:gd name="connsiteX5" fmla="*/ 22860 w 2201801"/>
              <a:gd name="connsiteY5" fmla="*/ 0 h 2316104"/>
              <a:gd name="connsiteX0" fmla="*/ 216024 w 2201801"/>
              <a:gd name="connsiteY0" fmla="*/ 0 h 2280100"/>
              <a:gd name="connsiteX1" fmla="*/ 2194560 w 2201801"/>
              <a:gd name="connsiteY1" fmla="*/ 101156 h 2280100"/>
              <a:gd name="connsiteX2" fmla="*/ 2049780 w 2201801"/>
              <a:gd name="connsiteY2" fmla="*/ 1929956 h 2280100"/>
              <a:gd name="connsiteX3" fmla="*/ 1116124 w 2201801"/>
              <a:gd name="connsiteY3" fmla="*/ 2268252 h 2280100"/>
              <a:gd name="connsiteX4" fmla="*/ 0 w 2201801"/>
              <a:gd name="connsiteY4" fmla="*/ 2196244 h 2280100"/>
              <a:gd name="connsiteX5" fmla="*/ 216024 w 2201801"/>
              <a:gd name="connsiteY5" fmla="*/ 0 h 2280100"/>
              <a:gd name="connsiteX0" fmla="*/ 72008 w 2201801"/>
              <a:gd name="connsiteY0" fmla="*/ 0 h 2280100"/>
              <a:gd name="connsiteX1" fmla="*/ 2194560 w 2201801"/>
              <a:gd name="connsiteY1" fmla="*/ 101156 h 2280100"/>
              <a:gd name="connsiteX2" fmla="*/ 2049780 w 2201801"/>
              <a:gd name="connsiteY2" fmla="*/ 1929956 h 2280100"/>
              <a:gd name="connsiteX3" fmla="*/ 1116124 w 2201801"/>
              <a:gd name="connsiteY3" fmla="*/ 2268252 h 2280100"/>
              <a:gd name="connsiteX4" fmla="*/ 0 w 2201801"/>
              <a:gd name="connsiteY4" fmla="*/ 2196244 h 2280100"/>
              <a:gd name="connsiteX5" fmla="*/ 72008 w 2201801"/>
              <a:gd name="connsiteY5" fmla="*/ 0 h 2280100"/>
              <a:gd name="connsiteX0" fmla="*/ 72008 w 2201801"/>
              <a:gd name="connsiteY0" fmla="*/ 0 h 2280100"/>
              <a:gd name="connsiteX1" fmla="*/ 2194560 w 2201801"/>
              <a:gd name="connsiteY1" fmla="*/ 101156 h 2280100"/>
              <a:gd name="connsiteX2" fmla="*/ 2049780 w 2201801"/>
              <a:gd name="connsiteY2" fmla="*/ 1929956 h 2280100"/>
              <a:gd name="connsiteX3" fmla="*/ 1116124 w 2201801"/>
              <a:gd name="connsiteY3" fmla="*/ 2268252 h 2280100"/>
              <a:gd name="connsiteX4" fmla="*/ 0 w 2201801"/>
              <a:gd name="connsiteY4" fmla="*/ 2196244 h 2280100"/>
              <a:gd name="connsiteX5" fmla="*/ 72008 w 2201801"/>
              <a:gd name="connsiteY5" fmla="*/ 0 h 2280100"/>
              <a:gd name="connsiteX0" fmla="*/ 72008 w 2201801"/>
              <a:gd name="connsiteY0" fmla="*/ 0 h 2280100"/>
              <a:gd name="connsiteX1" fmla="*/ 2194560 w 2201801"/>
              <a:gd name="connsiteY1" fmla="*/ 101156 h 2280100"/>
              <a:gd name="connsiteX2" fmla="*/ 2049780 w 2201801"/>
              <a:gd name="connsiteY2" fmla="*/ 1929956 h 2280100"/>
              <a:gd name="connsiteX3" fmla="*/ 1116124 w 2201801"/>
              <a:gd name="connsiteY3" fmla="*/ 2268252 h 2280100"/>
              <a:gd name="connsiteX4" fmla="*/ 0 w 2201801"/>
              <a:gd name="connsiteY4" fmla="*/ 2196244 h 2280100"/>
              <a:gd name="connsiteX5" fmla="*/ 72008 w 2201801"/>
              <a:gd name="connsiteY5" fmla="*/ 0 h 2280100"/>
              <a:gd name="connsiteX0" fmla="*/ 144016 w 2201801"/>
              <a:gd name="connsiteY0" fmla="*/ 0 h 2244096"/>
              <a:gd name="connsiteX1" fmla="*/ 2194560 w 2201801"/>
              <a:gd name="connsiteY1" fmla="*/ 65152 h 2244096"/>
              <a:gd name="connsiteX2" fmla="*/ 2049780 w 2201801"/>
              <a:gd name="connsiteY2" fmla="*/ 1893952 h 2244096"/>
              <a:gd name="connsiteX3" fmla="*/ 1116124 w 2201801"/>
              <a:gd name="connsiteY3" fmla="*/ 2232248 h 2244096"/>
              <a:gd name="connsiteX4" fmla="*/ 0 w 2201801"/>
              <a:gd name="connsiteY4" fmla="*/ 2160240 h 2244096"/>
              <a:gd name="connsiteX5" fmla="*/ 144016 w 2201801"/>
              <a:gd name="connsiteY5" fmla="*/ 0 h 2244096"/>
              <a:gd name="connsiteX0" fmla="*/ 144016 w 2201801"/>
              <a:gd name="connsiteY0" fmla="*/ 0 h 2244096"/>
              <a:gd name="connsiteX1" fmla="*/ 2194560 w 2201801"/>
              <a:gd name="connsiteY1" fmla="*/ 65152 h 2244096"/>
              <a:gd name="connsiteX2" fmla="*/ 2049780 w 2201801"/>
              <a:gd name="connsiteY2" fmla="*/ 1893952 h 2244096"/>
              <a:gd name="connsiteX3" fmla="*/ 1116124 w 2201801"/>
              <a:gd name="connsiteY3" fmla="*/ 2232248 h 2244096"/>
              <a:gd name="connsiteX4" fmla="*/ 0 w 2201801"/>
              <a:gd name="connsiteY4" fmla="*/ 2160240 h 2244096"/>
              <a:gd name="connsiteX5" fmla="*/ 144016 w 2201801"/>
              <a:gd name="connsiteY5" fmla="*/ 0 h 2244096"/>
              <a:gd name="connsiteX0" fmla="*/ 144016 w 2201801"/>
              <a:gd name="connsiteY0" fmla="*/ 0 h 2244096"/>
              <a:gd name="connsiteX1" fmla="*/ 2194560 w 2201801"/>
              <a:gd name="connsiteY1" fmla="*/ 65152 h 2244096"/>
              <a:gd name="connsiteX2" fmla="*/ 2049780 w 2201801"/>
              <a:gd name="connsiteY2" fmla="*/ 1893952 h 2244096"/>
              <a:gd name="connsiteX3" fmla="*/ 1116124 w 2201801"/>
              <a:gd name="connsiteY3" fmla="*/ 2232248 h 2244096"/>
              <a:gd name="connsiteX4" fmla="*/ 0 w 2201801"/>
              <a:gd name="connsiteY4" fmla="*/ 2160240 h 2244096"/>
              <a:gd name="connsiteX5" fmla="*/ 144016 w 2201801"/>
              <a:gd name="connsiteY5" fmla="*/ 0 h 2244096"/>
              <a:gd name="connsiteX0" fmla="*/ 144016 w 2201801"/>
              <a:gd name="connsiteY0" fmla="*/ 0 h 2244096"/>
              <a:gd name="connsiteX1" fmla="*/ 2194560 w 2201801"/>
              <a:gd name="connsiteY1" fmla="*/ 65152 h 2244096"/>
              <a:gd name="connsiteX2" fmla="*/ 2049780 w 2201801"/>
              <a:gd name="connsiteY2" fmla="*/ 1893952 h 2244096"/>
              <a:gd name="connsiteX3" fmla="*/ 1116124 w 2201801"/>
              <a:gd name="connsiteY3" fmla="*/ 2232248 h 2244096"/>
              <a:gd name="connsiteX4" fmla="*/ 0 w 2201801"/>
              <a:gd name="connsiteY4" fmla="*/ 2160240 h 2244096"/>
              <a:gd name="connsiteX5" fmla="*/ 144016 w 2201801"/>
              <a:gd name="connsiteY5" fmla="*/ 0 h 2244096"/>
              <a:gd name="connsiteX0" fmla="*/ 144016 w 2201801"/>
              <a:gd name="connsiteY0" fmla="*/ 0 h 2244096"/>
              <a:gd name="connsiteX1" fmla="*/ 2194560 w 2201801"/>
              <a:gd name="connsiteY1" fmla="*/ 65152 h 2244096"/>
              <a:gd name="connsiteX2" fmla="*/ 2049780 w 2201801"/>
              <a:gd name="connsiteY2" fmla="*/ 1893952 h 2244096"/>
              <a:gd name="connsiteX3" fmla="*/ 1116124 w 2201801"/>
              <a:gd name="connsiteY3" fmla="*/ 2232248 h 2244096"/>
              <a:gd name="connsiteX4" fmla="*/ 0 w 2201801"/>
              <a:gd name="connsiteY4" fmla="*/ 2160240 h 2244096"/>
              <a:gd name="connsiteX5" fmla="*/ 144016 w 2201801"/>
              <a:gd name="connsiteY5" fmla="*/ 0 h 2244096"/>
              <a:gd name="connsiteX0" fmla="*/ 144016 w 2201801"/>
              <a:gd name="connsiteY0" fmla="*/ 0 h 2244096"/>
              <a:gd name="connsiteX1" fmla="*/ 2194560 w 2201801"/>
              <a:gd name="connsiteY1" fmla="*/ 65152 h 2244096"/>
              <a:gd name="connsiteX2" fmla="*/ 2049780 w 2201801"/>
              <a:gd name="connsiteY2" fmla="*/ 1893952 h 2244096"/>
              <a:gd name="connsiteX3" fmla="*/ 1116124 w 2201801"/>
              <a:gd name="connsiteY3" fmla="*/ 2232248 h 2244096"/>
              <a:gd name="connsiteX4" fmla="*/ 0 w 2201801"/>
              <a:gd name="connsiteY4" fmla="*/ 2160240 h 2244096"/>
              <a:gd name="connsiteX5" fmla="*/ 144016 w 2201801"/>
              <a:gd name="connsiteY5" fmla="*/ 0 h 2244096"/>
              <a:gd name="connsiteX0" fmla="*/ 144016 w 2201801"/>
              <a:gd name="connsiteY0" fmla="*/ 0 h 2244096"/>
              <a:gd name="connsiteX1" fmla="*/ 2194560 w 2201801"/>
              <a:gd name="connsiteY1" fmla="*/ 65152 h 2244096"/>
              <a:gd name="connsiteX2" fmla="*/ 2049780 w 2201801"/>
              <a:gd name="connsiteY2" fmla="*/ 1893952 h 2244096"/>
              <a:gd name="connsiteX3" fmla="*/ 1116124 w 2201801"/>
              <a:gd name="connsiteY3" fmla="*/ 2232248 h 2244096"/>
              <a:gd name="connsiteX4" fmla="*/ 0 w 2201801"/>
              <a:gd name="connsiteY4" fmla="*/ 2160240 h 2244096"/>
              <a:gd name="connsiteX5" fmla="*/ 144016 w 2201801"/>
              <a:gd name="connsiteY5" fmla="*/ 0 h 2244096"/>
              <a:gd name="connsiteX0" fmla="*/ 144016 w 2201801"/>
              <a:gd name="connsiteY0" fmla="*/ 0 h 2232248"/>
              <a:gd name="connsiteX1" fmla="*/ 2194560 w 2201801"/>
              <a:gd name="connsiteY1" fmla="*/ 65152 h 2232248"/>
              <a:gd name="connsiteX2" fmla="*/ 2049780 w 2201801"/>
              <a:gd name="connsiteY2" fmla="*/ 1893952 h 2232248"/>
              <a:gd name="connsiteX3" fmla="*/ 1116124 w 2201801"/>
              <a:gd name="connsiteY3" fmla="*/ 2232248 h 2232248"/>
              <a:gd name="connsiteX4" fmla="*/ 0 w 2201801"/>
              <a:gd name="connsiteY4" fmla="*/ 2160240 h 2232248"/>
              <a:gd name="connsiteX5" fmla="*/ 144016 w 2201801"/>
              <a:gd name="connsiteY5" fmla="*/ 0 h 2232248"/>
              <a:gd name="connsiteX0" fmla="*/ 144016 w 2201801"/>
              <a:gd name="connsiteY0" fmla="*/ 0 h 2232248"/>
              <a:gd name="connsiteX1" fmla="*/ 2194560 w 2201801"/>
              <a:gd name="connsiteY1" fmla="*/ 65152 h 2232248"/>
              <a:gd name="connsiteX2" fmla="*/ 2049780 w 2201801"/>
              <a:gd name="connsiteY2" fmla="*/ 1893952 h 2232248"/>
              <a:gd name="connsiteX3" fmla="*/ 1116124 w 2201801"/>
              <a:gd name="connsiteY3" fmla="*/ 2232248 h 2232248"/>
              <a:gd name="connsiteX4" fmla="*/ 0 w 2201801"/>
              <a:gd name="connsiteY4" fmla="*/ 2160240 h 2232248"/>
              <a:gd name="connsiteX5" fmla="*/ 144016 w 2201801"/>
              <a:gd name="connsiteY5" fmla="*/ 0 h 2232248"/>
              <a:gd name="connsiteX0" fmla="*/ 144016 w 2201801"/>
              <a:gd name="connsiteY0" fmla="*/ 0 h 2232248"/>
              <a:gd name="connsiteX1" fmla="*/ 2194560 w 2201801"/>
              <a:gd name="connsiteY1" fmla="*/ 65152 h 2232248"/>
              <a:gd name="connsiteX2" fmla="*/ 2049780 w 2201801"/>
              <a:gd name="connsiteY2" fmla="*/ 1893952 h 2232248"/>
              <a:gd name="connsiteX3" fmla="*/ 1116124 w 2201801"/>
              <a:gd name="connsiteY3" fmla="*/ 2232248 h 2232248"/>
              <a:gd name="connsiteX4" fmla="*/ 0 w 2201801"/>
              <a:gd name="connsiteY4" fmla="*/ 2160240 h 2232248"/>
              <a:gd name="connsiteX5" fmla="*/ 144016 w 2201801"/>
              <a:gd name="connsiteY5" fmla="*/ 0 h 2232248"/>
              <a:gd name="connsiteX0" fmla="*/ 180020 w 2201801"/>
              <a:gd name="connsiteY0" fmla="*/ 0 h 2232248"/>
              <a:gd name="connsiteX1" fmla="*/ 2194560 w 2201801"/>
              <a:gd name="connsiteY1" fmla="*/ 65152 h 2232248"/>
              <a:gd name="connsiteX2" fmla="*/ 2049780 w 2201801"/>
              <a:gd name="connsiteY2" fmla="*/ 1893952 h 2232248"/>
              <a:gd name="connsiteX3" fmla="*/ 1116124 w 2201801"/>
              <a:gd name="connsiteY3" fmla="*/ 2232248 h 2232248"/>
              <a:gd name="connsiteX4" fmla="*/ 0 w 2201801"/>
              <a:gd name="connsiteY4" fmla="*/ 2160240 h 2232248"/>
              <a:gd name="connsiteX5" fmla="*/ 180020 w 2201801"/>
              <a:gd name="connsiteY5" fmla="*/ 0 h 2232248"/>
              <a:gd name="connsiteX0" fmla="*/ 180020 w 2201801"/>
              <a:gd name="connsiteY0" fmla="*/ 0 h 2232248"/>
              <a:gd name="connsiteX1" fmla="*/ 2194560 w 2201801"/>
              <a:gd name="connsiteY1" fmla="*/ 65152 h 2232248"/>
              <a:gd name="connsiteX2" fmla="*/ 2049780 w 2201801"/>
              <a:gd name="connsiteY2" fmla="*/ 1893952 h 2232248"/>
              <a:gd name="connsiteX3" fmla="*/ 1116124 w 2201801"/>
              <a:gd name="connsiteY3" fmla="*/ 2232248 h 2232248"/>
              <a:gd name="connsiteX4" fmla="*/ 0 w 2201801"/>
              <a:gd name="connsiteY4" fmla="*/ 2160240 h 2232248"/>
              <a:gd name="connsiteX5" fmla="*/ 180020 w 2201801"/>
              <a:gd name="connsiteY5" fmla="*/ 0 h 2232248"/>
              <a:gd name="connsiteX0" fmla="*/ 180020 w 2201801"/>
              <a:gd name="connsiteY0" fmla="*/ 0 h 2232248"/>
              <a:gd name="connsiteX1" fmla="*/ 2196244 w 2201801"/>
              <a:gd name="connsiteY1" fmla="*/ 36004 h 2232248"/>
              <a:gd name="connsiteX2" fmla="*/ 2049780 w 2201801"/>
              <a:gd name="connsiteY2" fmla="*/ 1893952 h 2232248"/>
              <a:gd name="connsiteX3" fmla="*/ 1116124 w 2201801"/>
              <a:gd name="connsiteY3" fmla="*/ 2232248 h 2232248"/>
              <a:gd name="connsiteX4" fmla="*/ 0 w 2201801"/>
              <a:gd name="connsiteY4" fmla="*/ 2160240 h 2232248"/>
              <a:gd name="connsiteX5" fmla="*/ 180020 w 2201801"/>
              <a:gd name="connsiteY5" fmla="*/ 0 h 2232248"/>
              <a:gd name="connsiteX0" fmla="*/ 180020 w 2201801"/>
              <a:gd name="connsiteY0" fmla="*/ 0 h 2232248"/>
              <a:gd name="connsiteX1" fmla="*/ 2196244 w 2201801"/>
              <a:gd name="connsiteY1" fmla="*/ 36004 h 2232248"/>
              <a:gd name="connsiteX2" fmla="*/ 2049780 w 2201801"/>
              <a:gd name="connsiteY2" fmla="*/ 1893952 h 2232248"/>
              <a:gd name="connsiteX3" fmla="*/ 1116124 w 2201801"/>
              <a:gd name="connsiteY3" fmla="*/ 2232248 h 2232248"/>
              <a:gd name="connsiteX4" fmla="*/ 0 w 2201801"/>
              <a:gd name="connsiteY4" fmla="*/ 2160240 h 2232248"/>
              <a:gd name="connsiteX5" fmla="*/ 180020 w 2201801"/>
              <a:gd name="connsiteY5" fmla="*/ 0 h 2232248"/>
              <a:gd name="connsiteX0" fmla="*/ 180020 w 2196244"/>
              <a:gd name="connsiteY0" fmla="*/ 0 h 2232248"/>
              <a:gd name="connsiteX1" fmla="*/ 2196244 w 2196244"/>
              <a:gd name="connsiteY1" fmla="*/ 36004 h 2232248"/>
              <a:gd name="connsiteX2" fmla="*/ 2049780 w 2196244"/>
              <a:gd name="connsiteY2" fmla="*/ 1893952 h 2232248"/>
              <a:gd name="connsiteX3" fmla="*/ 1116124 w 2196244"/>
              <a:gd name="connsiteY3" fmla="*/ 2232248 h 2232248"/>
              <a:gd name="connsiteX4" fmla="*/ 0 w 2196244"/>
              <a:gd name="connsiteY4" fmla="*/ 2160240 h 2232248"/>
              <a:gd name="connsiteX5" fmla="*/ 180020 w 2196244"/>
              <a:gd name="connsiteY5" fmla="*/ 0 h 2232248"/>
              <a:gd name="connsiteX0" fmla="*/ 180020 w 2196244"/>
              <a:gd name="connsiteY0" fmla="*/ 0 h 2232248"/>
              <a:gd name="connsiteX1" fmla="*/ 2196244 w 2196244"/>
              <a:gd name="connsiteY1" fmla="*/ 36004 h 2232248"/>
              <a:gd name="connsiteX2" fmla="*/ 2049780 w 2196244"/>
              <a:gd name="connsiteY2" fmla="*/ 1893952 h 2232248"/>
              <a:gd name="connsiteX3" fmla="*/ 1116124 w 2196244"/>
              <a:gd name="connsiteY3" fmla="*/ 2232248 h 2232248"/>
              <a:gd name="connsiteX4" fmla="*/ 0 w 2196244"/>
              <a:gd name="connsiteY4" fmla="*/ 2160240 h 2232248"/>
              <a:gd name="connsiteX5" fmla="*/ 180020 w 2196244"/>
              <a:gd name="connsiteY5" fmla="*/ 0 h 2232248"/>
              <a:gd name="connsiteX0" fmla="*/ 180020 w 2196244"/>
              <a:gd name="connsiteY0" fmla="*/ 0 h 2232248"/>
              <a:gd name="connsiteX1" fmla="*/ 2196244 w 2196244"/>
              <a:gd name="connsiteY1" fmla="*/ 36004 h 2232248"/>
              <a:gd name="connsiteX2" fmla="*/ 2049780 w 2196244"/>
              <a:gd name="connsiteY2" fmla="*/ 1893952 h 2232248"/>
              <a:gd name="connsiteX3" fmla="*/ 1116124 w 2196244"/>
              <a:gd name="connsiteY3" fmla="*/ 2232248 h 2232248"/>
              <a:gd name="connsiteX4" fmla="*/ 0 w 2196244"/>
              <a:gd name="connsiteY4" fmla="*/ 2160240 h 2232248"/>
              <a:gd name="connsiteX5" fmla="*/ 180020 w 2196244"/>
              <a:gd name="connsiteY5" fmla="*/ 0 h 2232248"/>
              <a:gd name="connsiteX0" fmla="*/ 180020 w 2196244"/>
              <a:gd name="connsiteY0" fmla="*/ 0 h 2232248"/>
              <a:gd name="connsiteX1" fmla="*/ 2196244 w 2196244"/>
              <a:gd name="connsiteY1" fmla="*/ 36004 h 2232248"/>
              <a:gd name="connsiteX2" fmla="*/ 2049780 w 2196244"/>
              <a:gd name="connsiteY2" fmla="*/ 1893952 h 2232248"/>
              <a:gd name="connsiteX3" fmla="*/ 1116124 w 2196244"/>
              <a:gd name="connsiteY3" fmla="*/ 2232248 h 2232248"/>
              <a:gd name="connsiteX4" fmla="*/ 0 w 2196244"/>
              <a:gd name="connsiteY4" fmla="*/ 2160240 h 2232248"/>
              <a:gd name="connsiteX5" fmla="*/ 180020 w 2196244"/>
              <a:gd name="connsiteY5" fmla="*/ 0 h 2232248"/>
              <a:gd name="connsiteX0" fmla="*/ 180020 w 2196244"/>
              <a:gd name="connsiteY0" fmla="*/ 0 h 2302394"/>
              <a:gd name="connsiteX1" fmla="*/ 2196244 w 2196244"/>
              <a:gd name="connsiteY1" fmla="*/ 36004 h 2302394"/>
              <a:gd name="connsiteX2" fmla="*/ 2049780 w 2196244"/>
              <a:gd name="connsiteY2" fmla="*/ 1893952 h 2302394"/>
              <a:gd name="connsiteX3" fmla="*/ 1116124 w 2196244"/>
              <a:gd name="connsiteY3" fmla="*/ 2232248 h 2302394"/>
              <a:gd name="connsiteX4" fmla="*/ 0 w 2196244"/>
              <a:gd name="connsiteY4" fmla="*/ 2160240 h 2302394"/>
              <a:gd name="connsiteX5" fmla="*/ 180020 w 2196244"/>
              <a:gd name="connsiteY5" fmla="*/ 0 h 23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244" h="2302394">
                <a:moveTo>
                  <a:pt x="180020" y="0"/>
                </a:moveTo>
                <a:cubicBezTo>
                  <a:pt x="857309" y="70607"/>
                  <a:pt x="1482827" y="69527"/>
                  <a:pt x="2196244" y="36004"/>
                </a:cubicBezTo>
                <a:cubicBezTo>
                  <a:pt x="2181324" y="633028"/>
                  <a:pt x="2129347" y="1853427"/>
                  <a:pt x="2049780" y="1893952"/>
                </a:cubicBezTo>
                <a:cubicBezTo>
                  <a:pt x="1651000" y="2031112"/>
                  <a:pt x="1551293" y="2137976"/>
                  <a:pt x="1116124" y="2232248"/>
                </a:cubicBezTo>
                <a:cubicBezTo>
                  <a:pt x="697811" y="2302394"/>
                  <a:pt x="386738" y="2168927"/>
                  <a:pt x="0" y="2160240"/>
                </a:cubicBezTo>
                <a:cubicBezTo>
                  <a:pt x="112494" y="1412821"/>
                  <a:pt x="149009" y="847792"/>
                  <a:pt x="180020" y="0"/>
                </a:cubicBezTo>
                <a:close/>
              </a:path>
            </a:pathLst>
          </a:custGeom>
          <a:noFill/>
          <a:ln w="50800">
            <a:solidFill>
              <a:srgbClr val="0070C0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자유형 87"/>
          <p:cNvSpPr/>
          <p:nvPr/>
        </p:nvSpPr>
        <p:spPr bwMode="auto">
          <a:xfrm>
            <a:off x="4021086" y="4083530"/>
            <a:ext cx="1023576" cy="819754"/>
          </a:xfrm>
          <a:custGeom>
            <a:avLst/>
            <a:gdLst>
              <a:gd name="connsiteX0" fmla="*/ 0 w 1104900"/>
              <a:gd name="connsiteY0" fmla="*/ 655320 h 655320"/>
              <a:gd name="connsiteX1" fmla="*/ 807720 w 1104900"/>
              <a:gd name="connsiteY1" fmla="*/ 0 h 655320"/>
              <a:gd name="connsiteX2" fmla="*/ 1104900 w 1104900"/>
              <a:gd name="connsiteY2" fmla="*/ 274320 h 655320"/>
              <a:gd name="connsiteX3" fmla="*/ 0 w 1104900"/>
              <a:gd name="connsiteY3" fmla="*/ 655320 h 655320"/>
              <a:gd name="connsiteX0" fmla="*/ 0 w 1104900"/>
              <a:gd name="connsiteY0" fmla="*/ 655320 h 716248"/>
              <a:gd name="connsiteX1" fmla="*/ 807720 w 1104900"/>
              <a:gd name="connsiteY1" fmla="*/ 0 h 716248"/>
              <a:gd name="connsiteX2" fmla="*/ 1104900 w 1104900"/>
              <a:gd name="connsiteY2" fmla="*/ 274320 h 716248"/>
              <a:gd name="connsiteX3" fmla="*/ 0 w 1104900"/>
              <a:gd name="connsiteY3" fmla="*/ 655320 h 716248"/>
              <a:gd name="connsiteX0" fmla="*/ 0 w 1104900"/>
              <a:gd name="connsiteY0" fmla="*/ 655320 h 716248"/>
              <a:gd name="connsiteX1" fmla="*/ 807720 w 1104900"/>
              <a:gd name="connsiteY1" fmla="*/ 0 h 716248"/>
              <a:gd name="connsiteX2" fmla="*/ 1104900 w 1104900"/>
              <a:gd name="connsiteY2" fmla="*/ 274320 h 716248"/>
              <a:gd name="connsiteX3" fmla="*/ 0 w 1104900"/>
              <a:gd name="connsiteY3" fmla="*/ 655320 h 716248"/>
              <a:gd name="connsiteX0" fmla="*/ 0 w 1104900"/>
              <a:gd name="connsiteY0" fmla="*/ 655320 h 716248"/>
              <a:gd name="connsiteX1" fmla="*/ 807720 w 1104900"/>
              <a:gd name="connsiteY1" fmla="*/ 0 h 716248"/>
              <a:gd name="connsiteX2" fmla="*/ 1104900 w 1104900"/>
              <a:gd name="connsiteY2" fmla="*/ 274320 h 716248"/>
              <a:gd name="connsiteX3" fmla="*/ 0 w 1104900"/>
              <a:gd name="connsiteY3" fmla="*/ 655320 h 716248"/>
              <a:gd name="connsiteX0" fmla="*/ 0 w 1104900"/>
              <a:gd name="connsiteY0" fmla="*/ 655320 h 655320"/>
              <a:gd name="connsiteX1" fmla="*/ 807720 w 1104900"/>
              <a:gd name="connsiteY1" fmla="*/ 0 h 655320"/>
              <a:gd name="connsiteX2" fmla="*/ 1104900 w 1104900"/>
              <a:gd name="connsiteY2" fmla="*/ 274320 h 655320"/>
              <a:gd name="connsiteX3" fmla="*/ 0 w 1104900"/>
              <a:gd name="connsiteY3" fmla="*/ 655320 h 655320"/>
              <a:gd name="connsiteX0" fmla="*/ 0 w 1104900"/>
              <a:gd name="connsiteY0" fmla="*/ 655320 h 655320"/>
              <a:gd name="connsiteX1" fmla="*/ 807720 w 1104900"/>
              <a:gd name="connsiteY1" fmla="*/ 0 h 655320"/>
              <a:gd name="connsiteX2" fmla="*/ 1104900 w 1104900"/>
              <a:gd name="connsiteY2" fmla="*/ 274320 h 655320"/>
              <a:gd name="connsiteX3" fmla="*/ 0 w 1104900"/>
              <a:gd name="connsiteY3" fmla="*/ 655320 h 655320"/>
              <a:gd name="connsiteX0" fmla="*/ 0 w 1104900"/>
              <a:gd name="connsiteY0" fmla="*/ 655320 h 655320"/>
              <a:gd name="connsiteX1" fmla="*/ 807720 w 1104900"/>
              <a:gd name="connsiteY1" fmla="*/ 0 h 655320"/>
              <a:gd name="connsiteX2" fmla="*/ 1104900 w 1104900"/>
              <a:gd name="connsiteY2" fmla="*/ 274320 h 655320"/>
              <a:gd name="connsiteX3" fmla="*/ 0 w 1104900"/>
              <a:gd name="connsiteY3" fmla="*/ 655320 h 655320"/>
              <a:gd name="connsiteX0" fmla="*/ 0 w 1104900"/>
              <a:gd name="connsiteY0" fmla="*/ 655320 h 655320"/>
              <a:gd name="connsiteX1" fmla="*/ 807720 w 1104900"/>
              <a:gd name="connsiteY1" fmla="*/ 0 h 655320"/>
              <a:gd name="connsiteX2" fmla="*/ 1104900 w 1104900"/>
              <a:gd name="connsiteY2" fmla="*/ 274320 h 655320"/>
              <a:gd name="connsiteX3" fmla="*/ 0 w 1104900"/>
              <a:gd name="connsiteY3" fmla="*/ 655320 h 655320"/>
              <a:gd name="connsiteX0" fmla="*/ 0 w 1104900"/>
              <a:gd name="connsiteY0" fmla="*/ 655320 h 655320"/>
              <a:gd name="connsiteX1" fmla="*/ 807720 w 1104900"/>
              <a:gd name="connsiteY1" fmla="*/ 0 h 655320"/>
              <a:gd name="connsiteX2" fmla="*/ 1104900 w 1104900"/>
              <a:gd name="connsiteY2" fmla="*/ 274320 h 655320"/>
              <a:gd name="connsiteX3" fmla="*/ 0 w 1104900"/>
              <a:gd name="connsiteY3" fmla="*/ 655320 h 655320"/>
              <a:gd name="connsiteX0" fmla="*/ 0 w 1104900"/>
              <a:gd name="connsiteY0" fmla="*/ 655320 h 655320"/>
              <a:gd name="connsiteX1" fmla="*/ 807720 w 1104900"/>
              <a:gd name="connsiteY1" fmla="*/ 0 h 655320"/>
              <a:gd name="connsiteX2" fmla="*/ 1104900 w 1104900"/>
              <a:gd name="connsiteY2" fmla="*/ 274320 h 655320"/>
              <a:gd name="connsiteX3" fmla="*/ 0 w 1104900"/>
              <a:gd name="connsiteY3" fmla="*/ 655320 h 655320"/>
              <a:gd name="connsiteX0" fmla="*/ 0 w 1124187"/>
              <a:gd name="connsiteY0" fmla="*/ 684497 h 684497"/>
              <a:gd name="connsiteX1" fmla="*/ 827007 w 1124187"/>
              <a:gd name="connsiteY1" fmla="*/ 0 h 684497"/>
              <a:gd name="connsiteX2" fmla="*/ 1124187 w 1124187"/>
              <a:gd name="connsiteY2" fmla="*/ 274320 h 684497"/>
              <a:gd name="connsiteX3" fmla="*/ 0 w 1124187"/>
              <a:gd name="connsiteY3" fmla="*/ 684497 h 684497"/>
              <a:gd name="connsiteX0" fmla="*/ 0 w 1124187"/>
              <a:gd name="connsiteY0" fmla="*/ 684497 h 684497"/>
              <a:gd name="connsiteX1" fmla="*/ 827007 w 1124187"/>
              <a:gd name="connsiteY1" fmla="*/ 0 h 684497"/>
              <a:gd name="connsiteX2" fmla="*/ 1124187 w 1124187"/>
              <a:gd name="connsiteY2" fmla="*/ 274320 h 684497"/>
              <a:gd name="connsiteX3" fmla="*/ 0 w 1124187"/>
              <a:gd name="connsiteY3" fmla="*/ 684497 h 684497"/>
              <a:gd name="connsiteX0" fmla="*/ 0 w 1124187"/>
              <a:gd name="connsiteY0" fmla="*/ 684497 h 684497"/>
              <a:gd name="connsiteX1" fmla="*/ 827007 w 1124187"/>
              <a:gd name="connsiteY1" fmla="*/ 0 h 684497"/>
              <a:gd name="connsiteX2" fmla="*/ 1124187 w 1124187"/>
              <a:gd name="connsiteY2" fmla="*/ 274320 h 684497"/>
              <a:gd name="connsiteX3" fmla="*/ 0 w 1124187"/>
              <a:gd name="connsiteY3" fmla="*/ 684497 h 684497"/>
              <a:gd name="connsiteX0" fmla="*/ 0 w 1124187"/>
              <a:gd name="connsiteY0" fmla="*/ 684497 h 684497"/>
              <a:gd name="connsiteX1" fmla="*/ 827007 w 1124187"/>
              <a:gd name="connsiteY1" fmla="*/ 0 h 684497"/>
              <a:gd name="connsiteX2" fmla="*/ 1124187 w 1124187"/>
              <a:gd name="connsiteY2" fmla="*/ 274320 h 684497"/>
              <a:gd name="connsiteX3" fmla="*/ 0 w 1124187"/>
              <a:gd name="connsiteY3" fmla="*/ 684497 h 684497"/>
              <a:gd name="connsiteX0" fmla="*/ 0 w 1125193"/>
              <a:gd name="connsiteY0" fmla="*/ 684497 h 684497"/>
              <a:gd name="connsiteX1" fmla="*/ 827007 w 1125193"/>
              <a:gd name="connsiteY1" fmla="*/ 0 h 684497"/>
              <a:gd name="connsiteX2" fmla="*/ 1125193 w 1125193"/>
              <a:gd name="connsiteY2" fmla="*/ 302186 h 684497"/>
              <a:gd name="connsiteX3" fmla="*/ 0 w 1125193"/>
              <a:gd name="connsiteY3" fmla="*/ 684497 h 684497"/>
              <a:gd name="connsiteX0" fmla="*/ 0 w 1109869"/>
              <a:gd name="connsiteY0" fmla="*/ 684497 h 684497"/>
              <a:gd name="connsiteX1" fmla="*/ 827007 w 1109869"/>
              <a:gd name="connsiteY1" fmla="*/ 0 h 684497"/>
              <a:gd name="connsiteX2" fmla="*/ 1109869 w 1109869"/>
              <a:gd name="connsiteY2" fmla="*/ 293334 h 684497"/>
              <a:gd name="connsiteX3" fmla="*/ 0 w 1109869"/>
              <a:gd name="connsiteY3" fmla="*/ 684497 h 684497"/>
              <a:gd name="connsiteX0" fmla="*/ 0 w 1111718"/>
              <a:gd name="connsiteY0" fmla="*/ 684497 h 684497"/>
              <a:gd name="connsiteX1" fmla="*/ 827007 w 1111718"/>
              <a:gd name="connsiteY1" fmla="*/ 0 h 684497"/>
              <a:gd name="connsiteX2" fmla="*/ 1111718 w 1111718"/>
              <a:gd name="connsiteY2" fmla="*/ 287291 h 684497"/>
              <a:gd name="connsiteX3" fmla="*/ 0 w 1111718"/>
              <a:gd name="connsiteY3" fmla="*/ 684497 h 684497"/>
              <a:gd name="connsiteX0" fmla="*/ 0 w 1113567"/>
              <a:gd name="connsiteY0" fmla="*/ 684497 h 684497"/>
              <a:gd name="connsiteX1" fmla="*/ 827007 w 1113567"/>
              <a:gd name="connsiteY1" fmla="*/ 0 h 684497"/>
              <a:gd name="connsiteX2" fmla="*/ 1113567 w 1113567"/>
              <a:gd name="connsiteY2" fmla="*/ 272819 h 684497"/>
              <a:gd name="connsiteX3" fmla="*/ 0 w 1113567"/>
              <a:gd name="connsiteY3" fmla="*/ 684497 h 684497"/>
              <a:gd name="connsiteX0" fmla="*/ 0 w 1118278"/>
              <a:gd name="connsiteY0" fmla="*/ 684497 h 684497"/>
              <a:gd name="connsiteX1" fmla="*/ 827007 w 1118278"/>
              <a:gd name="connsiteY1" fmla="*/ 0 h 684497"/>
              <a:gd name="connsiteX2" fmla="*/ 1118278 w 1118278"/>
              <a:gd name="connsiteY2" fmla="*/ 292399 h 684497"/>
              <a:gd name="connsiteX3" fmla="*/ 0 w 1118278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265" h="684497">
                <a:moveTo>
                  <a:pt x="0" y="684497"/>
                </a:moveTo>
                <a:cubicBezTo>
                  <a:pt x="281310" y="578055"/>
                  <a:pt x="563915" y="445084"/>
                  <a:pt x="827007" y="0"/>
                </a:cubicBezTo>
                <a:cubicBezTo>
                  <a:pt x="830800" y="112603"/>
                  <a:pt x="947335" y="344380"/>
                  <a:pt x="1117265" y="283547"/>
                </a:cubicBezTo>
                <a:cubicBezTo>
                  <a:pt x="779033" y="454015"/>
                  <a:pt x="330704" y="612949"/>
                  <a:pt x="0" y="684497"/>
                </a:cubicBezTo>
                <a:close/>
              </a:path>
            </a:pathLst>
          </a:custGeom>
          <a:noFill/>
          <a:ln w="50800">
            <a:solidFill>
              <a:srgbClr val="0070C0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black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자유형 200"/>
          <p:cNvSpPr/>
          <p:nvPr/>
        </p:nvSpPr>
        <p:spPr bwMode="auto">
          <a:xfrm>
            <a:off x="2713282" y="1777353"/>
            <a:ext cx="2795538" cy="651467"/>
          </a:xfrm>
          <a:custGeom>
            <a:avLst/>
            <a:gdLst>
              <a:gd name="connsiteX0" fmla="*/ 0 w 2226733"/>
              <a:gd name="connsiteY0" fmla="*/ 0 h 465666"/>
              <a:gd name="connsiteX1" fmla="*/ 2226733 w 2226733"/>
              <a:gd name="connsiteY1" fmla="*/ 67733 h 465666"/>
              <a:gd name="connsiteX2" fmla="*/ 2192867 w 2226733"/>
              <a:gd name="connsiteY2" fmla="*/ 465666 h 465666"/>
              <a:gd name="connsiteX3" fmla="*/ 16933 w 2226733"/>
              <a:gd name="connsiteY3" fmla="*/ 381000 h 465666"/>
              <a:gd name="connsiteX4" fmla="*/ 0 w 2226733"/>
              <a:gd name="connsiteY4" fmla="*/ 0 h 465666"/>
              <a:gd name="connsiteX0" fmla="*/ 0 w 2226733"/>
              <a:gd name="connsiteY0" fmla="*/ 0 h 465666"/>
              <a:gd name="connsiteX1" fmla="*/ 2226733 w 2226733"/>
              <a:gd name="connsiteY1" fmla="*/ 67733 h 465666"/>
              <a:gd name="connsiteX2" fmla="*/ 2192867 w 2226733"/>
              <a:gd name="connsiteY2" fmla="*/ 465666 h 465666"/>
              <a:gd name="connsiteX3" fmla="*/ 16933 w 2226733"/>
              <a:gd name="connsiteY3" fmla="*/ 381000 h 465666"/>
              <a:gd name="connsiteX4" fmla="*/ 0 w 2226733"/>
              <a:gd name="connsiteY4" fmla="*/ 0 h 465666"/>
              <a:gd name="connsiteX0" fmla="*/ 0 w 2207084"/>
              <a:gd name="connsiteY0" fmla="*/ 0 h 465666"/>
              <a:gd name="connsiteX1" fmla="*/ 2207084 w 2207084"/>
              <a:gd name="connsiteY1" fmla="*/ 33453 h 465666"/>
              <a:gd name="connsiteX2" fmla="*/ 2192867 w 2207084"/>
              <a:gd name="connsiteY2" fmla="*/ 465666 h 465666"/>
              <a:gd name="connsiteX3" fmla="*/ 16933 w 2207084"/>
              <a:gd name="connsiteY3" fmla="*/ 381000 h 465666"/>
              <a:gd name="connsiteX4" fmla="*/ 0 w 2207084"/>
              <a:gd name="connsiteY4" fmla="*/ 0 h 465666"/>
              <a:gd name="connsiteX0" fmla="*/ 0 w 2196244"/>
              <a:gd name="connsiteY0" fmla="*/ 0 h 468217"/>
              <a:gd name="connsiteX1" fmla="*/ 2196244 w 2196244"/>
              <a:gd name="connsiteY1" fmla="*/ 36004 h 468217"/>
              <a:gd name="connsiteX2" fmla="*/ 2182027 w 2196244"/>
              <a:gd name="connsiteY2" fmla="*/ 468217 h 468217"/>
              <a:gd name="connsiteX3" fmla="*/ 6093 w 2196244"/>
              <a:gd name="connsiteY3" fmla="*/ 383551 h 468217"/>
              <a:gd name="connsiteX4" fmla="*/ 0 w 2196244"/>
              <a:gd name="connsiteY4" fmla="*/ 0 h 468217"/>
              <a:gd name="connsiteX0" fmla="*/ 0 w 2196244"/>
              <a:gd name="connsiteY0" fmla="*/ 0 h 468217"/>
              <a:gd name="connsiteX1" fmla="*/ 2196244 w 2196244"/>
              <a:gd name="connsiteY1" fmla="*/ 36004 h 468217"/>
              <a:gd name="connsiteX2" fmla="*/ 2182027 w 2196244"/>
              <a:gd name="connsiteY2" fmla="*/ 468217 h 468217"/>
              <a:gd name="connsiteX3" fmla="*/ 6093 w 2196244"/>
              <a:gd name="connsiteY3" fmla="*/ 383551 h 468217"/>
              <a:gd name="connsiteX4" fmla="*/ 0 w 2196244"/>
              <a:gd name="connsiteY4" fmla="*/ 0 h 468217"/>
              <a:gd name="connsiteX0" fmla="*/ 29911 w 2190151"/>
              <a:gd name="connsiteY0" fmla="*/ 0 h 468216"/>
              <a:gd name="connsiteX1" fmla="*/ 2190151 w 2190151"/>
              <a:gd name="connsiteY1" fmla="*/ 36003 h 468216"/>
              <a:gd name="connsiteX2" fmla="*/ 2175934 w 2190151"/>
              <a:gd name="connsiteY2" fmla="*/ 468216 h 468216"/>
              <a:gd name="connsiteX3" fmla="*/ 0 w 2190151"/>
              <a:gd name="connsiteY3" fmla="*/ 383550 h 468216"/>
              <a:gd name="connsiteX4" fmla="*/ 29911 w 2190151"/>
              <a:gd name="connsiteY4" fmla="*/ 0 h 468216"/>
              <a:gd name="connsiteX0" fmla="*/ 0 w 2160240"/>
              <a:gd name="connsiteY0" fmla="*/ 0 h 468216"/>
              <a:gd name="connsiteX1" fmla="*/ 2160240 w 2160240"/>
              <a:gd name="connsiteY1" fmla="*/ 36003 h 468216"/>
              <a:gd name="connsiteX2" fmla="*/ 2146023 w 2160240"/>
              <a:gd name="connsiteY2" fmla="*/ 468216 h 468216"/>
              <a:gd name="connsiteX3" fmla="*/ 0 w 2160240"/>
              <a:gd name="connsiteY3" fmla="*/ 360039 h 468216"/>
              <a:gd name="connsiteX4" fmla="*/ 0 w 2160240"/>
              <a:gd name="connsiteY4" fmla="*/ 0 h 468216"/>
              <a:gd name="connsiteX0" fmla="*/ 21444 w 2181684"/>
              <a:gd name="connsiteY0" fmla="*/ 0 h 468216"/>
              <a:gd name="connsiteX1" fmla="*/ 2181684 w 2181684"/>
              <a:gd name="connsiteY1" fmla="*/ 36003 h 468216"/>
              <a:gd name="connsiteX2" fmla="*/ 2167467 w 2181684"/>
              <a:gd name="connsiteY2" fmla="*/ 468216 h 468216"/>
              <a:gd name="connsiteX3" fmla="*/ 0 w 2181684"/>
              <a:gd name="connsiteY3" fmla="*/ 378258 h 468216"/>
              <a:gd name="connsiteX4" fmla="*/ 21444 w 2181684"/>
              <a:gd name="connsiteY4" fmla="*/ 0 h 468216"/>
              <a:gd name="connsiteX0" fmla="*/ 15094 w 2181684"/>
              <a:gd name="connsiteY0" fmla="*/ 0 h 468216"/>
              <a:gd name="connsiteX1" fmla="*/ 2181684 w 2181684"/>
              <a:gd name="connsiteY1" fmla="*/ 36003 h 468216"/>
              <a:gd name="connsiteX2" fmla="*/ 2167467 w 2181684"/>
              <a:gd name="connsiteY2" fmla="*/ 468216 h 468216"/>
              <a:gd name="connsiteX3" fmla="*/ 0 w 2181684"/>
              <a:gd name="connsiteY3" fmla="*/ 378258 h 468216"/>
              <a:gd name="connsiteX4" fmla="*/ 15094 w 2181684"/>
              <a:gd name="connsiteY4" fmla="*/ 0 h 468216"/>
              <a:gd name="connsiteX0" fmla="*/ 15094 w 2181684"/>
              <a:gd name="connsiteY0" fmla="*/ 0 h 492391"/>
              <a:gd name="connsiteX1" fmla="*/ 2181684 w 2181684"/>
              <a:gd name="connsiteY1" fmla="*/ 36003 h 492391"/>
              <a:gd name="connsiteX2" fmla="*/ 2167467 w 2181684"/>
              <a:gd name="connsiteY2" fmla="*/ 468216 h 492391"/>
              <a:gd name="connsiteX3" fmla="*/ 0 w 2181684"/>
              <a:gd name="connsiteY3" fmla="*/ 378258 h 492391"/>
              <a:gd name="connsiteX4" fmla="*/ 15094 w 2181684"/>
              <a:gd name="connsiteY4" fmla="*/ 0 h 492391"/>
              <a:gd name="connsiteX0" fmla="*/ 15094 w 2181684"/>
              <a:gd name="connsiteY0" fmla="*/ 0 h 492391"/>
              <a:gd name="connsiteX1" fmla="*/ 2181684 w 2181684"/>
              <a:gd name="connsiteY1" fmla="*/ 36003 h 492391"/>
              <a:gd name="connsiteX2" fmla="*/ 2167467 w 2181684"/>
              <a:gd name="connsiteY2" fmla="*/ 468216 h 492391"/>
              <a:gd name="connsiteX3" fmla="*/ 0 w 2181684"/>
              <a:gd name="connsiteY3" fmla="*/ 378258 h 492391"/>
              <a:gd name="connsiteX4" fmla="*/ 15094 w 2181684"/>
              <a:gd name="connsiteY4" fmla="*/ 0 h 492391"/>
              <a:gd name="connsiteX0" fmla="*/ 15094 w 2181684"/>
              <a:gd name="connsiteY0" fmla="*/ 0 h 456222"/>
              <a:gd name="connsiteX1" fmla="*/ 2181684 w 2181684"/>
              <a:gd name="connsiteY1" fmla="*/ 36003 h 456222"/>
              <a:gd name="connsiteX2" fmla="*/ 2145679 w 2181684"/>
              <a:gd name="connsiteY2" fmla="*/ 432047 h 456222"/>
              <a:gd name="connsiteX3" fmla="*/ 0 w 2181684"/>
              <a:gd name="connsiteY3" fmla="*/ 378258 h 456222"/>
              <a:gd name="connsiteX4" fmla="*/ 15094 w 2181684"/>
              <a:gd name="connsiteY4" fmla="*/ 0 h 456222"/>
              <a:gd name="connsiteX0" fmla="*/ 15094 w 2181684"/>
              <a:gd name="connsiteY0" fmla="*/ 0 h 462758"/>
              <a:gd name="connsiteX1" fmla="*/ 2181684 w 2181684"/>
              <a:gd name="connsiteY1" fmla="*/ 36003 h 462758"/>
              <a:gd name="connsiteX2" fmla="*/ 2171699 w 2181684"/>
              <a:gd name="connsiteY2" fmla="*/ 438583 h 462758"/>
              <a:gd name="connsiteX3" fmla="*/ 0 w 2181684"/>
              <a:gd name="connsiteY3" fmla="*/ 378258 h 462758"/>
              <a:gd name="connsiteX4" fmla="*/ 15094 w 2181684"/>
              <a:gd name="connsiteY4" fmla="*/ 0 h 462758"/>
              <a:gd name="connsiteX0" fmla="*/ 21443 w 2181684"/>
              <a:gd name="connsiteY0" fmla="*/ 0 h 498763"/>
              <a:gd name="connsiteX1" fmla="*/ 2181684 w 2181684"/>
              <a:gd name="connsiteY1" fmla="*/ 72008 h 498763"/>
              <a:gd name="connsiteX2" fmla="*/ 2171699 w 2181684"/>
              <a:gd name="connsiteY2" fmla="*/ 474588 h 498763"/>
              <a:gd name="connsiteX3" fmla="*/ 0 w 2181684"/>
              <a:gd name="connsiteY3" fmla="*/ 414263 h 498763"/>
              <a:gd name="connsiteX4" fmla="*/ 21443 w 2181684"/>
              <a:gd name="connsiteY4" fmla="*/ 0 h 498763"/>
              <a:gd name="connsiteX0" fmla="*/ 21443 w 2181683"/>
              <a:gd name="connsiteY0" fmla="*/ 0 h 498763"/>
              <a:gd name="connsiteX1" fmla="*/ 2181683 w 2181683"/>
              <a:gd name="connsiteY1" fmla="*/ 36005 h 498763"/>
              <a:gd name="connsiteX2" fmla="*/ 2171699 w 2181683"/>
              <a:gd name="connsiteY2" fmla="*/ 474588 h 498763"/>
              <a:gd name="connsiteX3" fmla="*/ 0 w 2181683"/>
              <a:gd name="connsiteY3" fmla="*/ 414263 h 498763"/>
              <a:gd name="connsiteX4" fmla="*/ 21443 w 2181683"/>
              <a:gd name="connsiteY4" fmla="*/ 0 h 498763"/>
              <a:gd name="connsiteX0" fmla="*/ 21443 w 2181683"/>
              <a:gd name="connsiteY0" fmla="*/ 0 h 466660"/>
              <a:gd name="connsiteX1" fmla="*/ 2181683 w 2181683"/>
              <a:gd name="connsiteY1" fmla="*/ 36005 h 466660"/>
              <a:gd name="connsiteX2" fmla="*/ 2145680 w 2181683"/>
              <a:gd name="connsiteY2" fmla="*/ 432049 h 466660"/>
              <a:gd name="connsiteX3" fmla="*/ 0 w 2181683"/>
              <a:gd name="connsiteY3" fmla="*/ 414263 h 466660"/>
              <a:gd name="connsiteX4" fmla="*/ 21443 w 2181683"/>
              <a:gd name="connsiteY4" fmla="*/ 0 h 466660"/>
              <a:gd name="connsiteX0" fmla="*/ 21443 w 2181683"/>
              <a:gd name="connsiteY0" fmla="*/ 0 h 441574"/>
              <a:gd name="connsiteX1" fmla="*/ 2181683 w 2181683"/>
              <a:gd name="connsiteY1" fmla="*/ 36005 h 441574"/>
              <a:gd name="connsiteX2" fmla="*/ 2161555 w 2181683"/>
              <a:gd name="connsiteY2" fmla="*/ 441574 h 441574"/>
              <a:gd name="connsiteX3" fmla="*/ 0 w 2181683"/>
              <a:gd name="connsiteY3" fmla="*/ 414263 h 441574"/>
              <a:gd name="connsiteX4" fmla="*/ 21443 w 2181683"/>
              <a:gd name="connsiteY4" fmla="*/ 0 h 441574"/>
              <a:gd name="connsiteX0" fmla="*/ 21443 w 2181683"/>
              <a:gd name="connsiteY0" fmla="*/ 0 h 441574"/>
              <a:gd name="connsiteX1" fmla="*/ 2181683 w 2181683"/>
              <a:gd name="connsiteY1" fmla="*/ 36005 h 441574"/>
              <a:gd name="connsiteX2" fmla="*/ 2171080 w 2181683"/>
              <a:gd name="connsiteY2" fmla="*/ 441574 h 441574"/>
              <a:gd name="connsiteX3" fmla="*/ 0 w 2181683"/>
              <a:gd name="connsiteY3" fmla="*/ 414263 h 441574"/>
              <a:gd name="connsiteX4" fmla="*/ 21443 w 2181683"/>
              <a:gd name="connsiteY4" fmla="*/ 0 h 441574"/>
              <a:gd name="connsiteX0" fmla="*/ 21443 w 2181683"/>
              <a:gd name="connsiteY0" fmla="*/ 0 h 471835"/>
              <a:gd name="connsiteX1" fmla="*/ 2181683 w 2181683"/>
              <a:gd name="connsiteY1" fmla="*/ 36005 h 471835"/>
              <a:gd name="connsiteX2" fmla="*/ 2171080 w 2181683"/>
              <a:gd name="connsiteY2" fmla="*/ 441574 h 471835"/>
              <a:gd name="connsiteX3" fmla="*/ 0 w 2181683"/>
              <a:gd name="connsiteY3" fmla="*/ 414263 h 471835"/>
              <a:gd name="connsiteX4" fmla="*/ 21443 w 2181683"/>
              <a:gd name="connsiteY4" fmla="*/ 0 h 471835"/>
              <a:gd name="connsiteX0" fmla="*/ 21443 w 2181683"/>
              <a:gd name="connsiteY0" fmla="*/ 0 h 471835"/>
              <a:gd name="connsiteX1" fmla="*/ 2181683 w 2181683"/>
              <a:gd name="connsiteY1" fmla="*/ 36005 h 471835"/>
              <a:gd name="connsiteX2" fmla="*/ 2171080 w 2181683"/>
              <a:gd name="connsiteY2" fmla="*/ 441574 h 471835"/>
              <a:gd name="connsiteX3" fmla="*/ 0 w 2181683"/>
              <a:gd name="connsiteY3" fmla="*/ 414263 h 471835"/>
              <a:gd name="connsiteX4" fmla="*/ 21443 w 2181683"/>
              <a:gd name="connsiteY4" fmla="*/ 0 h 471835"/>
              <a:gd name="connsiteX0" fmla="*/ 13233 w 2173473"/>
              <a:gd name="connsiteY0" fmla="*/ 0 h 471835"/>
              <a:gd name="connsiteX1" fmla="*/ 2173473 w 2173473"/>
              <a:gd name="connsiteY1" fmla="*/ 36005 h 471835"/>
              <a:gd name="connsiteX2" fmla="*/ 2162870 w 2173473"/>
              <a:gd name="connsiteY2" fmla="*/ 441574 h 471835"/>
              <a:gd name="connsiteX3" fmla="*/ 0 w 2173473"/>
              <a:gd name="connsiteY3" fmla="*/ 377428 h 471835"/>
              <a:gd name="connsiteX4" fmla="*/ 13233 w 2173473"/>
              <a:gd name="connsiteY4" fmla="*/ 0 h 471835"/>
              <a:gd name="connsiteX0" fmla="*/ 15627 w 2175867"/>
              <a:gd name="connsiteY0" fmla="*/ 0 h 441574"/>
              <a:gd name="connsiteX1" fmla="*/ 2175867 w 2175867"/>
              <a:gd name="connsiteY1" fmla="*/ 36005 h 441574"/>
              <a:gd name="connsiteX2" fmla="*/ 2165264 w 2175867"/>
              <a:gd name="connsiteY2" fmla="*/ 441574 h 441574"/>
              <a:gd name="connsiteX3" fmla="*/ 0 w 2175867"/>
              <a:gd name="connsiteY3" fmla="*/ 354372 h 441574"/>
              <a:gd name="connsiteX4" fmla="*/ 15627 w 2175867"/>
              <a:gd name="connsiteY4" fmla="*/ 0 h 441574"/>
              <a:gd name="connsiteX0" fmla="*/ 15627 w 2175867"/>
              <a:gd name="connsiteY0" fmla="*/ 0 h 454274"/>
              <a:gd name="connsiteX1" fmla="*/ 2175867 w 2175867"/>
              <a:gd name="connsiteY1" fmla="*/ 48705 h 454274"/>
              <a:gd name="connsiteX2" fmla="*/ 2165264 w 2175867"/>
              <a:gd name="connsiteY2" fmla="*/ 454274 h 454274"/>
              <a:gd name="connsiteX3" fmla="*/ 0 w 2175867"/>
              <a:gd name="connsiteY3" fmla="*/ 367072 h 454274"/>
              <a:gd name="connsiteX4" fmla="*/ 15627 w 2175867"/>
              <a:gd name="connsiteY4" fmla="*/ 0 h 454274"/>
              <a:gd name="connsiteX0" fmla="*/ 15627 w 2179042"/>
              <a:gd name="connsiteY0" fmla="*/ 0 h 454274"/>
              <a:gd name="connsiteX1" fmla="*/ 2179042 w 2179042"/>
              <a:gd name="connsiteY1" fmla="*/ 39180 h 454274"/>
              <a:gd name="connsiteX2" fmla="*/ 2165264 w 2179042"/>
              <a:gd name="connsiteY2" fmla="*/ 454274 h 454274"/>
              <a:gd name="connsiteX3" fmla="*/ 0 w 2179042"/>
              <a:gd name="connsiteY3" fmla="*/ 367072 h 454274"/>
              <a:gd name="connsiteX4" fmla="*/ 15627 w 2179042"/>
              <a:gd name="connsiteY4" fmla="*/ 0 h 454274"/>
              <a:gd name="connsiteX0" fmla="*/ 15627 w 2179042"/>
              <a:gd name="connsiteY0" fmla="*/ 0 h 397124"/>
              <a:gd name="connsiteX1" fmla="*/ 2179042 w 2179042"/>
              <a:gd name="connsiteY1" fmla="*/ 39180 h 397124"/>
              <a:gd name="connsiteX2" fmla="*/ 2174789 w 2179042"/>
              <a:gd name="connsiteY2" fmla="*/ 397124 h 397124"/>
              <a:gd name="connsiteX3" fmla="*/ 0 w 2179042"/>
              <a:gd name="connsiteY3" fmla="*/ 367072 h 397124"/>
              <a:gd name="connsiteX4" fmla="*/ 15627 w 2179042"/>
              <a:gd name="connsiteY4" fmla="*/ 0 h 397124"/>
              <a:gd name="connsiteX0" fmla="*/ 18802 w 2182217"/>
              <a:gd name="connsiteY0" fmla="*/ 0 h 397124"/>
              <a:gd name="connsiteX1" fmla="*/ 2182217 w 2182217"/>
              <a:gd name="connsiteY1" fmla="*/ 39180 h 397124"/>
              <a:gd name="connsiteX2" fmla="*/ 2177964 w 2182217"/>
              <a:gd name="connsiteY2" fmla="*/ 397124 h 397124"/>
              <a:gd name="connsiteX3" fmla="*/ 0 w 2182217"/>
              <a:gd name="connsiteY3" fmla="*/ 351197 h 397124"/>
              <a:gd name="connsiteX4" fmla="*/ 18802 w 2182217"/>
              <a:gd name="connsiteY4" fmla="*/ 0 h 397124"/>
              <a:gd name="connsiteX0" fmla="*/ 25152 w 2188567"/>
              <a:gd name="connsiteY0" fmla="*/ 0 h 397124"/>
              <a:gd name="connsiteX1" fmla="*/ 2188567 w 2188567"/>
              <a:gd name="connsiteY1" fmla="*/ 39180 h 397124"/>
              <a:gd name="connsiteX2" fmla="*/ 2184314 w 2188567"/>
              <a:gd name="connsiteY2" fmla="*/ 397124 h 397124"/>
              <a:gd name="connsiteX3" fmla="*/ 0 w 2188567"/>
              <a:gd name="connsiteY3" fmla="*/ 367072 h 397124"/>
              <a:gd name="connsiteX4" fmla="*/ 25152 w 2188567"/>
              <a:gd name="connsiteY4" fmla="*/ 0 h 397124"/>
              <a:gd name="connsiteX0" fmla="*/ 25152 w 2188567"/>
              <a:gd name="connsiteY0" fmla="*/ 0 h 381249"/>
              <a:gd name="connsiteX1" fmla="*/ 2188567 w 2188567"/>
              <a:gd name="connsiteY1" fmla="*/ 39180 h 381249"/>
              <a:gd name="connsiteX2" fmla="*/ 2181139 w 2188567"/>
              <a:gd name="connsiteY2" fmla="*/ 381249 h 381249"/>
              <a:gd name="connsiteX3" fmla="*/ 0 w 2188567"/>
              <a:gd name="connsiteY3" fmla="*/ 367072 h 381249"/>
              <a:gd name="connsiteX4" fmla="*/ 25152 w 2188567"/>
              <a:gd name="connsiteY4" fmla="*/ 0 h 381249"/>
              <a:gd name="connsiteX0" fmla="*/ 25152 w 2188567"/>
              <a:gd name="connsiteY0" fmla="*/ 0 h 411696"/>
              <a:gd name="connsiteX1" fmla="*/ 2188567 w 2188567"/>
              <a:gd name="connsiteY1" fmla="*/ 39180 h 411696"/>
              <a:gd name="connsiteX2" fmla="*/ 2181139 w 2188567"/>
              <a:gd name="connsiteY2" fmla="*/ 381249 h 411696"/>
              <a:gd name="connsiteX3" fmla="*/ 0 w 2188567"/>
              <a:gd name="connsiteY3" fmla="*/ 367072 h 411696"/>
              <a:gd name="connsiteX4" fmla="*/ 25152 w 2188567"/>
              <a:gd name="connsiteY4" fmla="*/ 0 h 411696"/>
              <a:gd name="connsiteX0" fmla="*/ 25152 w 2188567"/>
              <a:gd name="connsiteY0" fmla="*/ 0 h 436265"/>
              <a:gd name="connsiteX1" fmla="*/ 2188567 w 2188567"/>
              <a:gd name="connsiteY1" fmla="*/ 39180 h 436265"/>
              <a:gd name="connsiteX2" fmla="*/ 2181139 w 2188567"/>
              <a:gd name="connsiteY2" fmla="*/ 381249 h 436265"/>
              <a:gd name="connsiteX3" fmla="*/ 0 w 2188567"/>
              <a:gd name="connsiteY3" fmla="*/ 367072 h 436265"/>
              <a:gd name="connsiteX4" fmla="*/ 25152 w 2188567"/>
              <a:gd name="connsiteY4" fmla="*/ 0 h 436265"/>
              <a:gd name="connsiteX0" fmla="*/ 16942 w 2180357"/>
              <a:gd name="connsiteY0" fmla="*/ 0 h 436265"/>
              <a:gd name="connsiteX1" fmla="*/ 2180357 w 2180357"/>
              <a:gd name="connsiteY1" fmla="*/ 39180 h 436265"/>
              <a:gd name="connsiteX2" fmla="*/ 2172929 w 2180357"/>
              <a:gd name="connsiteY2" fmla="*/ 381249 h 436265"/>
              <a:gd name="connsiteX3" fmla="*/ 0 w 2180357"/>
              <a:gd name="connsiteY3" fmla="*/ 338745 h 436265"/>
              <a:gd name="connsiteX4" fmla="*/ 16942 w 2180357"/>
              <a:gd name="connsiteY4" fmla="*/ 0 h 436265"/>
              <a:gd name="connsiteX0" fmla="*/ 16942 w 2180357"/>
              <a:gd name="connsiteY0" fmla="*/ 0 h 436265"/>
              <a:gd name="connsiteX1" fmla="*/ 2180357 w 2180357"/>
              <a:gd name="connsiteY1" fmla="*/ 39180 h 436265"/>
              <a:gd name="connsiteX2" fmla="*/ 2172929 w 2180357"/>
              <a:gd name="connsiteY2" fmla="*/ 381249 h 436265"/>
              <a:gd name="connsiteX3" fmla="*/ 0 w 2180357"/>
              <a:gd name="connsiteY3" fmla="*/ 338745 h 436265"/>
              <a:gd name="connsiteX4" fmla="*/ 16942 w 2180357"/>
              <a:gd name="connsiteY4" fmla="*/ 0 h 43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0357" h="436265">
                <a:moveTo>
                  <a:pt x="16942" y="0"/>
                </a:moveTo>
                <a:cubicBezTo>
                  <a:pt x="639962" y="54762"/>
                  <a:pt x="1398909" y="66757"/>
                  <a:pt x="2180357" y="39180"/>
                </a:cubicBezTo>
                <a:cubicBezTo>
                  <a:pt x="2178939" y="158495"/>
                  <a:pt x="2174347" y="261934"/>
                  <a:pt x="2172929" y="381249"/>
                </a:cubicBezTo>
                <a:cubicBezTo>
                  <a:pt x="1395033" y="436265"/>
                  <a:pt x="414147" y="370198"/>
                  <a:pt x="0" y="338745"/>
                </a:cubicBezTo>
                <a:lnTo>
                  <a:pt x="16942" y="0"/>
                </a:lnTo>
                <a:close/>
              </a:path>
            </a:pathLst>
          </a:custGeom>
          <a:solidFill>
            <a:srgbClr val="0070C0"/>
          </a:solidFill>
          <a:ln w="5080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black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2826101" y="2693098"/>
            <a:ext cx="2543960" cy="205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结构较复杂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便于主体数据打通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适合复杂数据内容的深度挖掘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周期长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3361436" y="1918420"/>
            <a:ext cx="12747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ER</a:t>
            </a:r>
            <a:r>
              <a:rPr lang="zh-CN" altLang="en-US" sz="16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建模</a:t>
            </a:r>
            <a:endParaRPr lang="zh-CN" altLang="en-US" sz="16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8076591" y="1933809"/>
            <a:ext cx="18818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维度建模</a:t>
            </a:r>
            <a:endParaRPr lang="zh-CN" altLang="en-US" sz="1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7745544" y="2693098"/>
            <a:ext cx="254396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结构简单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便于事实数据分析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适合业务分析报表和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周期短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자유형 88"/>
          <p:cNvSpPr/>
          <p:nvPr/>
        </p:nvSpPr>
        <p:spPr bwMode="auto">
          <a:xfrm>
            <a:off x="7389812" y="1700644"/>
            <a:ext cx="3109644" cy="3796766"/>
          </a:xfrm>
          <a:custGeom>
            <a:avLst/>
            <a:gdLst>
              <a:gd name="connsiteX0" fmla="*/ 22860 w 2194560"/>
              <a:gd name="connsiteY0" fmla="*/ 0 h 2377440"/>
              <a:gd name="connsiteX1" fmla="*/ 2194560 w 2194560"/>
              <a:gd name="connsiteY1" fmla="*/ 137160 h 2377440"/>
              <a:gd name="connsiteX2" fmla="*/ 2049780 w 2194560"/>
              <a:gd name="connsiteY2" fmla="*/ 1965960 h 2377440"/>
              <a:gd name="connsiteX3" fmla="*/ 853440 w 2194560"/>
              <a:gd name="connsiteY3" fmla="*/ 2377440 h 2377440"/>
              <a:gd name="connsiteX4" fmla="*/ 0 w 2194560"/>
              <a:gd name="connsiteY4" fmla="*/ 2316480 h 2377440"/>
              <a:gd name="connsiteX5" fmla="*/ 22860 w 2194560"/>
              <a:gd name="connsiteY5" fmla="*/ 0 h 2377440"/>
              <a:gd name="connsiteX0" fmla="*/ 22860 w 2203388"/>
              <a:gd name="connsiteY0" fmla="*/ 0 h 2377440"/>
              <a:gd name="connsiteX1" fmla="*/ 2194560 w 2203388"/>
              <a:gd name="connsiteY1" fmla="*/ 137160 h 2377440"/>
              <a:gd name="connsiteX2" fmla="*/ 2049780 w 2203388"/>
              <a:gd name="connsiteY2" fmla="*/ 1965960 h 2377440"/>
              <a:gd name="connsiteX3" fmla="*/ 853440 w 2203388"/>
              <a:gd name="connsiteY3" fmla="*/ 2377440 h 2377440"/>
              <a:gd name="connsiteX4" fmla="*/ 0 w 2203388"/>
              <a:gd name="connsiteY4" fmla="*/ 2316480 h 2377440"/>
              <a:gd name="connsiteX5" fmla="*/ 22860 w 2203388"/>
              <a:gd name="connsiteY5" fmla="*/ 0 h 2377440"/>
              <a:gd name="connsiteX0" fmla="*/ 22860 w 2203388"/>
              <a:gd name="connsiteY0" fmla="*/ 0 h 2377440"/>
              <a:gd name="connsiteX1" fmla="*/ 2194560 w 2203388"/>
              <a:gd name="connsiteY1" fmla="*/ 137160 h 2377440"/>
              <a:gd name="connsiteX2" fmla="*/ 2049780 w 2203388"/>
              <a:gd name="connsiteY2" fmla="*/ 1965960 h 2377440"/>
              <a:gd name="connsiteX3" fmla="*/ 853440 w 2203388"/>
              <a:gd name="connsiteY3" fmla="*/ 2377440 h 2377440"/>
              <a:gd name="connsiteX4" fmla="*/ 0 w 2203388"/>
              <a:gd name="connsiteY4" fmla="*/ 2316480 h 2377440"/>
              <a:gd name="connsiteX5" fmla="*/ 22860 w 2203388"/>
              <a:gd name="connsiteY5" fmla="*/ 0 h 2377440"/>
              <a:gd name="connsiteX0" fmla="*/ 22860 w 2203388"/>
              <a:gd name="connsiteY0" fmla="*/ 0 h 2377440"/>
              <a:gd name="connsiteX1" fmla="*/ 2194560 w 2203388"/>
              <a:gd name="connsiteY1" fmla="*/ 137160 h 2377440"/>
              <a:gd name="connsiteX2" fmla="*/ 2049780 w 2203388"/>
              <a:gd name="connsiteY2" fmla="*/ 1965960 h 2377440"/>
              <a:gd name="connsiteX3" fmla="*/ 853440 w 2203388"/>
              <a:gd name="connsiteY3" fmla="*/ 2377440 h 2377440"/>
              <a:gd name="connsiteX4" fmla="*/ 0 w 2203388"/>
              <a:gd name="connsiteY4" fmla="*/ 2316480 h 2377440"/>
              <a:gd name="connsiteX5" fmla="*/ 22860 w 2203388"/>
              <a:gd name="connsiteY5" fmla="*/ 0 h 2377440"/>
              <a:gd name="connsiteX0" fmla="*/ 22860 w 2203388"/>
              <a:gd name="connsiteY0" fmla="*/ 0 h 2377440"/>
              <a:gd name="connsiteX1" fmla="*/ 2194560 w 2203388"/>
              <a:gd name="connsiteY1" fmla="*/ 137160 h 2377440"/>
              <a:gd name="connsiteX2" fmla="*/ 2049780 w 2203388"/>
              <a:gd name="connsiteY2" fmla="*/ 1965960 h 2377440"/>
              <a:gd name="connsiteX3" fmla="*/ 853440 w 2203388"/>
              <a:gd name="connsiteY3" fmla="*/ 2377440 h 2377440"/>
              <a:gd name="connsiteX4" fmla="*/ 0 w 2203388"/>
              <a:gd name="connsiteY4" fmla="*/ 2232248 h 2377440"/>
              <a:gd name="connsiteX5" fmla="*/ 22860 w 2203388"/>
              <a:gd name="connsiteY5" fmla="*/ 0 h 2377440"/>
              <a:gd name="connsiteX0" fmla="*/ 22860 w 2203388"/>
              <a:gd name="connsiteY0" fmla="*/ 0 h 2377440"/>
              <a:gd name="connsiteX1" fmla="*/ 2194560 w 2203388"/>
              <a:gd name="connsiteY1" fmla="*/ 137160 h 2377440"/>
              <a:gd name="connsiteX2" fmla="*/ 2049780 w 2203388"/>
              <a:gd name="connsiteY2" fmla="*/ 1965960 h 2377440"/>
              <a:gd name="connsiteX3" fmla="*/ 853440 w 2203388"/>
              <a:gd name="connsiteY3" fmla="*/ 2377440 h 2377440"/>
              <a:gd name="connsiteX4" fmla="*/ 0 w 2203388"/>
              <a:gd name="connsiteY4" fmla="*/ 2232248 h 2377440"/>
              <a:gd name="connsiteX5" fmla="*/ 22860 w 2203388"/>
              <a:gd name="connsiteY5" fmla="*/ 0 h 2377440"/>
              <a:gd name="connsiteX0" fmla="*/ 22860 w 2203388"/>
              <a:gd name="connsiteY0" fmla="*/ 0 h 2377440"/>
              <a:gd name="connsiteX1" fmla="*/ 2194560 w 2203388"/>
              <a:gd name="connsiteY1" fmla="*/ 137160 h 2377440"/>
              <a:gd name="connsiteX2" fmla="*/ 2049780 w 2203388"/>
              <a:gd name="connsiteY2" fmla="*/ 1965960 h 2377440"/>
              <a:gd name="connsiteX3" fmla="*/ 853440 w 2203388"/>
              <a:gd name="connsiteY3" fmla="*/ 2377440 h 2377440"/>
              <a:gd name="connsiteX4" fmla="*/ 0 w 2203388"/>
              <a:gd name="connsiteY4" fmla="*/ 2232248 h 2377440"/>
              <a:gd name="connsiteX5" fmla="*/ 22860 w 2203388"/>
              <a:gd name="connsiteY5" fmla="*/ 0 h 2377440"/>
              <a:gd name="connsiteX0" fmla="*/ 22860 w 2194560"/>
              <a:gd name="connsiteY0" fmla="*/ 0 h 2377440"/>
              <a:gd name="connsiteX1" fmla="*/ 2194560 w 2194560"/>
              <a:gd name="connsiteY1" fmla="*/ 137160 h 2377440"/>
              <a:gd name="connsiteX2" fmla="*/ 2049780 w 2194560"/>
              <a:gd name="connsiteY2" fmla="*/ 1965960 h 2377440"/>
              <a:gd name="connsiteX3" fmla="*/ 853440 w 2194560"/>
              <a:gd name="connsiteY3" fmla="*/ 2377440 h 2377440"/>
              <a:gd name="connsiteX4" fmla="*/ 0 w 2194560"/>
              <a:gd name="connsiteY4" fmla="*/ 2232248 h 2377440"/>
              <a:gd name="connsiteX5" fmla="*/ 22860 w 2194560"/>
              <a:gd name="connsiteY5" fmla="*/ 0 h 2377440"/>
              <a:gd name="connsiteX0" fmla="*/ 22860 w 2201801"/>
              <a:gd name="connsiteY0" fmla="*/ 0 h 2377440"/>
              <a:gd name="connsiteX1" fmla="*/ 2194560 w 2201801"/>
              <a:gd name="connsiteY1" fmla="*/ 137160 h 2377440"/>
              <a:gd name="connsiteX2" fmla="*/ 2049780 w 2201801"/>
              <a:gd name="connsiteY2" fmla="*/ 1965960 h 2377440"/>
              <a:gd name="connsiteX3" fmla="*/ 853440 w 2201801"/>
              <a:gd name="connsiteY3" fmla="*/ 2377440 h 2377440"/>
              <a:gd name="connsiteX4" fmla="*/ 0 w 2201801"/>
              <a:gd name="connsiteY4" fmla="*/ 2232248 h 2377440"/>
              <a:gd name="connsiteX5" fmla="*/ 22860 w 2201801"/>
              <a:gd name="connsiteY5" fmla="*/ 0 h 2377440"/>
              <a:gd name="connsiteX0" fmla="*/ 22860 w 2201801"/>
              <a:gd name="connsiteY0" fmla="*/ 0 h 2340260"/>
              <a:gd name="connsiteX1" fmla="*/ 2194560 w 2201801"/>
              <a:gd name="connsiteY1" fmla="*/ 137160 h 2340260"/>
              <a:gd name="connsiteX2" fmla="*/ 2049780 w 2201801"/>
              <a:gd name="connsiteY2" fmla="*/ 1965960 h 2340260"/>
              <a:gd name="connsiteX3" fmla="*/ 1080120 w 2201801"/>
              <a:gd name="connsiteY3" fmla="*/ 2340260 h 2340260"/>
              <a:gd name="connsiteX4" fmla="*/ 0 w 2201801"/>
              <a:gd name="connsiteY4" fmla="*/ 2232248 h 2340260"/>
              <a:gd name="connsiteX5" fmla="*/ 22860 w 2201801"/>
              <a:gd name="connsiteY5" fmla="*/ 0 h 2340260"/>
              <a:gd name="connsiteX0" fmla="*/ 22860 w 2201801"/>
              <a:gd name="connsiteY0" fmla="*/ 0 h 2340260"/>
              <a:gd name="connsiteX1" fmla="*/ 2194560 w 2201801"/>
              <a:gd name="connsiteY1" fmla="*/ 137160 h 2340260"/>
              <a:gd name="connsiteX2" fmla="*/ 2049780 w 2201801"/>
              <a:gd name="connsiteY2" fmla="*/ 1965960 h 2340260"/>
              <a:gd name="connsiteX3" fmla="*/ 1080120 w 2201801"/>
              <a:gd name="connsiteY3" fmla="*/ 2340260 h 2340260"/>
              <a:gd name="connsiteX4" fmla="*/ 0 w 2201801"/>
              <a:gd name="connsiteY4" fmla="*/ 2232248 h 2340260"/>
              <a:gd name="connsiteX5" fmla="*/ 22860 w 2201801"/>
              <a:gd name="connsiteY5" fmla="*/ 0 h 2340260"/>
              <a:gd name="connsiteX0" fmla="*/ 22860 w 2201801"/>
              <a:gd name="connsiteY0" fmla="*/ 0 h 2316104"/>
              <a:gd name="connsiteX1" fmla="*/ 2194560 w 2201801"/>
              <a:gd name="connsiteY1" fmla="*/ 137160 h 2316104"/>
              <a:gd name="connsiteX2" fmla="*/ 2049780 w 2201801"/>
              <a:gd name="connsiteY2" fmla="*/ 1965960 h 2316104"/>
              <a:gd name="connsiteX3" fmla="*/ 1116124 w 2201801"/>
              <a:gd name="connsiteY3" fmla="*/ 2304256 h 2316104"/>
              <a:gd name="connsiteX4" fmla="*/ 0 w 2201801"/>
              <a:gd name="connsiteY4" fmla="*/ 2232248 h 2316104"/>
              <a:gd name="connsiteX5" fmla="*/ 22860 w 2201801"/>
              <a:gd name="connsiteY5" fmla="*/ 0 h 2316104"/>
              <a:gd name="connsiteX0" fmla="*/ 216024 w 2201801"/>
              <a:gd name="connsiteY0" fmla="*/ 0 h 2280100"/>
              <a:gd name="connsiteX1" fmla="*/ 2194560 w 2201801"/>
              <a:gd name="connsiteY1" fmla="*/ 101156 h 2280100"/>
              <a:gd name="connsiteX2" fmla="*/ 2049780 w 2201801"/>
              <a:gd name="connsiteY2" fmla="*/ 1929956 h 2280100"/>
              <a:gd name="connsiteX3" fmla="*/ 1116124 w 2201801"/>
              <a:gd name="connsiteY3" fmla="*/ 2268252 h 2280100"/>
              <a:gd name="connsiteX4" fmla="*/ 0 w 2201801"/>
              <a:gd name="connsiteY4" fmla="*/ 2196244 h 2280100"/>
              <a:gd name="connsiteX5" fmla="*/ 216024 w 2201801"/>
              <a:gd name="connsiteY5" fmla="*/ 0 h 2280100"/>
              <a:gd name="connsiteX0" fmla="*/ 72008 w 2201801"/>
              <a:gd name="connsiteY0" fmla="*/ 0 h 2280100"/>
              <a:gd name="connsiteX1" fmla="*/ 2194560 w 2201801"/>
              <a:gd name="connsiteY1" fmla="*/ 101156 h 2280100"/>
              <a:gd name="connsiteX2" fmla="*/ 2049780 w 2201801"/>
              <a:gd name="connsiteY2" fmla="*/ 1929956 h 2280100"/>
              <a:gd name="connsiteX3" fmla="*/ 1116124 w 2201801"/>
              <a:gd name="connsiteY3" fmla="*/ 2268252 h 2280100"/>
              <a:gd name="connsiteX4" fmla="*/ 0 w 2201801"/>
              <a:gd name="connsiteY4" fmla="*/ 2196244 h 2280100"/>
              <a:gd name="connsiteX5" fmla="*/ 72008 w 2201801"/>
              <a:gd name="connsiteY5" fmla="*/ 0 h 2280100"/>
              <a:gd name="connsiteX0" fmla="*/ 72008 w 2201801"/>
              <a:gd name="connsiteY0" fmla="*/ 0 h 2280100"/>
              <a:gd name="connsiteX1" fmla="*/ 2194560 w 2201801"/>
              <a:gd name="connsiteY1" fmla="*/ 101156 h 2280100"/>
              <a:gd name="connsiteX2" fmla="*/ 2049780 w 2201801"/>
              <a:gd name="connsiteY2" fmla="*/ 1929956 h 2280100"/>
              <a:gd name="connsiteX3" fmla="*/ 1116124 w 2201801"/>
              <a:gd name="connsiteY3" fmla="*/ 2268252 h 2280100"/>
              <a:gd name="connsiteX4" fmla="*/ 0 w 2201801"/>
              <a:gd name="connsiteY4" fmla="*/ 2196244 h 2280100"/>
              <a:gd name="connsiteX5" fmla="*/ 72008 w 2201801"/>
              <a:gd name="connsiteY5" fmla="*/ 0 h 2280100"/>
              <a:gd name="connsiteX0" fmla="*/ 72008 w 2201801"/>
              <a:gd name="connsiteY0" fmla="*/ 0 h 2280100"/>
              <a:gd name="connsiteX1" fmla="*/ 2194560 w 2201801"/>
              <a:gd name="connsiteY1" fmla="*/ 101156 h 2280100"/>
              <a:gd name="connsiteX2" fmla="*/ 2049780 w 2201801"/>
              <a:gd name="connsiteY2" fmla="*/ 1929956 h 2280100"/>
              <a:gd name="connsiteX3" fmla="*/ 1116124 w 2201801"/>
              <a:gd name="connsiteY3" fmla="*/ 2268252 h 2280100"/>
              <a:gd name="connsiteX4" fmla="*/ 0 w 2201801"/>
              <a:gd name="connsiteY4" fmla="*/ 2196244 h 2280100"/>
              <a:gd name="connsiteX5" fmla="*/ 72008 w 2201801"/>
              <a:gd name="connsiteY5" fmla="*/ 0 h 2280100"/>
              <a:gd name="connsiteX0" fmla="*/ 144016 w 2201801"/>
              <a:gd name="connsiteY0" fmla="*/ 0 h 2244096"/>
              <a:gd name="connsiteX1" fmla="*/ 2194560 w 2201801"/>
              <a:gd name="connsiteY1" fmla="*/ 65152 h 2244096"/>
              <a:gd name="connsiteX2" fmla="*/ 2049780 w 2201801"/>
              <a:gd name="connsiteY2" fmla="*/ 1893952 h 2244096"/>
              <a:gd name="connsiteX3" fmla="*/ 1116124 w 2201801"/>
              <a:gd name="connsiteY3" fmla="*/ 2232248 h 2244096"/>
              <a:gd name="connsiteX4" fmla="*/ 0 w 2201801"/>
              <a:gd name="connsiteY4" fmla="*/ 2160240 h 2244096"/>
              <a:gd name="connsiteX5" fmla="*/ 144016 w 2201801"/>
              <a:gd name="connsiteY5" fmla="*/ 0 h 2244096"/>
              <a:gd name="connsiteX0" fmla="*/ 144016 w 2201801"/>
              <a:gd name="connsiteY0" fmla="*/ 0 h 2244096"/>
              <a:gd name="connsiteX1" fmla="*/ 2194560 w 2201801"/>
              <a:gd name="connsiteY1" fmla="*/ 65152 h 2244096"/>
              <a:gd name="connsiteX2" fmla="*/ 2049780 w 2201801"/>
              <a:gd name="connsiteY2" fmla="*/ 1893952 h 2244096"/>
              <a:gd name="connsiteX3" fmla="*/ 1116124 w 2201801"/>
              <a:gd name="connsiteY3" fmla="*/ 2232248 h 2244096"/>
              <a:gd name="connsiteX4" fmla="*/ 0 w 2201801"/>
              <a:gd name="connsiteY4" fmla="*/ 2160240 h 2244096"/>
              <a:gd name="connsiteX5" fmla="*/ 144016 w 2201801"/>
              <a:gd name="connsiteY5" fmla="*/ 0 h 2244096"/>
              <a:gd name="connsiteX0" fmla="*/ 144016 w 2201801"/>
              <a:gd name="connsiteY0" fmla="*/ 0 h 2244096"/>
              <a:gd name="connsiteX1" fmla="*/ 2194560 w 2201801"/>
              <a:gd name="connsiteY1" fmla="*/ 65152 h 2244096"/>
              <a:gd name="connsiteX2" fmla="*/ 2049780 w 2201801"/>
              <a:gd name="connsiteY2" fmla="*/ 1893952 h 2244096"/>
              <a:gd name="connsiteX3" fmla="*/ 1116124 w 2201801"/>
              <a:gd name="connsiteY3" fmla="*/ 2232248 h 2244096"/>
              <a:gd name="connsiteX4" fmla="*/ 0 w 2201801"/>
              <a:gd name="connsiteY4" fmla="*/ 2160240 h 2244096"/>
              <a:gd name="connsiteX5" fmla="*/ 144016 w 2201801"/>
              <a:gd name="connsiteY5" fmla="*/ 0 h 2244096"/>
              <a:gd name="connsiteX0" fmla="*/ 144016 w 2201801"/>
              <a:gd name="connsiteY0" fmla="*/ 0 h 2244096"/>
              <a:gd name="connsiteX1" fmla="*/ 2194560 w 2201801"/>
              <a:gd name="connsiteY1" fmla="*/ 65152 h 2244096"/>
              <a:gd name="connsiteX2" fmla="*/ 2049780 w 2201801"/>
              <a:gd name="connsiteY2" fmla="*/ 1893952 h 2244096"/>
              <a:gd name="connsiteX3" fmla="*/ 1116124 w 2201801"/>
              <a:gd name="connsiteY3" fmla="*/ 2232248 h 2244096"/>
              <a:gd name="connsiteX4" fmla="*/ 0 w 2201801"/>
              <a:gd name="connsiteY4" fmla="*/ 2160240 h 2244096"/>
              <a:gd name="connsiteX5" fmla="*/ 144016 w 2201801"/>
              <a:gd name="connsiteY5" fmla="*/ 0 h 2244096"/>
              <a:gd name="connsiteX0" fmla="*/ 144016 w 2201801"/>
              <a:gd name="connsiteY0" fmla="*/ 0 h 2244096"/>
              <a:gd name="connsiteX1" fmla="*/ 2194560 w 2201801"/>
              <a:gd name="connsiteY1" fmla="*/ 65152 h 2244096"/>
              <a:gd name="connsiteX2" fmla="*/ 2049780 w 2201801"/>
              <a:gd name="connsiteY2" fmla="*/ 1893952 h 2244096"/>
              <a:gd name="connsiteX3" fmla="*/ 1116124 w 2201801"/>
              <a:gd name="connsiteY3" fmla="*/ 2232248 h 2244096"/>
              <a:gd name="connsiteX4" fmla="*/ 0 w 2201801"/>
              <a:gd name="connsiteY4" fmla="*/ 2160240 h 2244096"/>
              <a:gd name="connsiteX5" fmla="*/ 144016 w 2201801"/>
              <a:gd name="connsiteY5" fmla="*/ 0 h 2244096"/>
              <a:gd name="connsiteX0" fmla="*/ 144016 w 2201801"/>
              <a:gd name="connsiteY0" fmla="*/ 0 h 2244096"/>
              <a:gd name="connsiteX1" fmla="*/ 2194560 w 2201801"/>
              <a:gd name="connsiteY1" fmla="*/ 65152 h 2244096"/>
              <a:gd name="connsiteX2" fmla="*/ 2049780 w 2201801"/>
              <a:gd name="connsiteY2" fmla="*/ 1893952 h 2244096"/>
              <a:gd name="connsiteX3" fmla="*/ 1116124 w 2201801"/>
              <a:gd name="connsiteY3" fmla="*/ 2232248 h 2244096"/>
              <a:gd name="connsiteX4" fmla="*/ 0 w 2201801"/>
              <a:gd name="connsiteY4" fmla="*/ 2160240 h 2244096"/>
              <a:gd name="connsiteX5" fmla="*/ 144016 w 2201801"/>
              <a:gd name="connsiteY5" fmla="*/ 0 h 2244096"/>
              <a:gd name="connsiteX0" fmla="*/ 144016 w 2201801"/>
              <a:gd name="connsiteY0" fmla="*/ 0 h 2244096"/>
              <a:gd name="connsiteX1" fmla="*/ 2194560 w 2201801"/>
              <a:gd name="connsiteY1" fmla="*/ 65152 h 2244096"/>
              <a:gd name="connsiteX2" fmla="*/ 2049780 w 2201801"/>
              <a:gd name="connsiteY2" fmla="*/ 1893952 h 2244096"/>
              <a:gd name="connsiteX3" fmla="*/ 1116124 w 2201801"/>
              <a:gd name="connsiteY3" fmla="*/ 2232248 h 2244096"/>
              <a:gd name="connsiteX4" fmla="*/ 0 w 2201801"/>
              <a:gd name="connsiteY4" fmla="*/ 2160240 h 2244096"/>
              <a:gd name="connsiteX5" fmla="*/ 144016 w 2201801"/>
              <a:gd name="connsiteY5" fmla="*/ 0 h 2244096"/>
              <a:gd name="connsiteX0" fmla="*/ 144016 w 2201801"/>
              <a:gd name="connsiteY0" fmla="*/ 0 h 2232248"/>
              <a:gd name="connsiteX1" fmla="*/ 2194560 w 2201801"/>
              <a:gd name="connsiteY1" fmla="*/ 65152 h 2232248"/>
              <a:gd name="connsiteX2" fmla="*/ 2049780 w 2201801"/>
              <a:gd name="connsiteY2" fmla="*/ 1893952 h 2232248"/>
              <a:gd name="connsiteX3" fmla="*/ 1116124 w 2201801"/>
              <a:gd name="connsiteY3" fmla="*/ 2232248 h 2232248"/>
              <a:gd name="connsiteX4" fmla="*/ 0 w 2201801"/>
              <a:gd name="connsiteY4" fmla="*/ 2160240 h 2232248"/>
              <a:gd name="connsiteX5" fmla="*/ 144016 w 2201801"/>
              <a:gd name="connsiteY5" fmla="*/ 0 h 2232248"/>
              <a:gd name="connsiteX0" fmla="*/ 144016 w 2201801"/>
              <a:gd name="connsiteY0" fmla="*/ 0 h 2232248"/>
              <a:gd name="connsiteX1" fmla="*/ 2194560 w 2201801"/>
              <a:gd name="connsiteY1" fmla="*/ 65152 h 2232248"/>
              <a:gd name="connsiteX2" fmla="*/ 2049780 w 2201801"/>
              <a:gd name="connsiteY2" fmla="*/ 1893952 h 2232248"/>
              <a:gd name="connsiteX3" fmla="*/ 1116124 w 2201801"/>
              <a:gd name="connsiteY3" fmla="*/ 2232248 h 2232248"/>
              <a:gd name="connsiteX4" fmla="*/ 0 w 2201801"/>
              <a:gd name="connsiteY4" fmla="*/ 2160240 h 2232248"/>
              <a:gd name="connsiteX5" fmla="*/ 144016 w 2201801"/>
              <a:gd name="connsiteY5" fmla="*/ 0 h 2232248"/>
              <a:gd name="connsiteX0" fmla="*/ 144016 w 2201801"/>
              <a:gd name="connsiteY0" fmla="*/ 0 h 2232248"/>
              <a:gd name="connsiteX1" fmla="*/ 2194560 w 2201801"/>
              <a:gd name="connsiteY1" fmla="*/ 65152 h 2232248"/>
              <a:gd name="connsiteX2" fmla="*/ 2049780 w 2201801"/>
              <a:gd name="connsiteY2" fmla="*/ 1893952 h 2232248"/>
              <a:gd name="connsiteX3" fmla="*/ 1116124 w 2201801"/>
              <a:gd name="connsiteY3" fmla="*/ 2232248 h 2232248"/>
              <a:gd name="connsiteX4" fmla="*/ 0 w 2201801"/>
              <a:gd name="connsiteY4" fmla="*/ 2160240 h 2232248"/>
              <a:gd name="connsiteX5" fmla="*/ 144016 w 2201801"/>
              <a:gd name="connsiteY5" fmla="*/ 0 h 2232248"/>
              <a:gd name="connsiteX0" fmla="*/ 180020 w 2201801"/>
              <a:gd name="connsiteY0" fmla="*/ 0 h 2232248"/>
              <a:gd name="connsiteX1" fmla="*/ 2194560 w 2201801"/>
              <a:gd name="connsiteY1" fmla="*/ 65152 h 2232248"/>
              <a:gd name="connsiteX2" fmla="*/ 2049780 w 2201801"/>
              <a:gd name="connsiteY2" fmla="*/ 1893952 h 2232248"/>
              <a:gd name="connsiteX3" fmla="*/ 1116124 w 2201801"/>
              <a:gd name="connsiteY3" fmla="*/ 2232248 h 2232248"/>
              <a:gd name="connsiteX4" fmla="*/ 0 w 2201801"/>
              <a:gd name="connsiteY4" fmla="*/ 2160240 h 2232248"/>
              <a:gd name="connsiteX5" fmla="*/ 180020 w 2201801"/>
              <a:gd name="connsiteY5" fmla="*/ 0 h 2232248"/>
              <a:gd name="connsiteX0" fmla="*/ 180020 w 2201801"/>
              <a:gd name="connsiteY0" fmla="*/ 0 h 2232248"/>
              <a:gd name="connsiteX1" fmla="*/ 2194560 w 2201801"/>
              <a:gd name="connsiteY1" fmla="*/ 65152 h 2232248"/>
              <a:gd name="connsiteX2" fmla="*/ 2049780 w 2201801"/>
              <a:gd name="connsiteY2" fmla="*/ 1893952 h 2232248"/>
              <a:gd name="connsiteX3" fmla="*/ 1116124 w 2201801"/>
              <a:gd name="connsiteY3" fmla="*/ 2232248 h 2232248"/>
              <a:gd name="connsiteX4" fmla="*/ 0 w 2201801"/>
              <a:gd name="connsiteY4" fmla="*/ 2160240 h 2232248"/>
              <a:gd name="connsiteX5" fmla="*/ 180020 w 2201801"/>
              <a:gd name="connsiteY5" fmla="*/ 0 h 2232248"/>
              <a:gd name="connsiteX0" fmla="*/ 180020 w 2201801"/>
              <a:gd name="connsiteY0" fmla="*/ 0 h 2232248"/>
              <a:gd name="connsiteX1" fmla="*/ 2196244 w 2201801"/>
              <a:gd name="connsiteY1" fmla="*/ 36004 h 2232248"/>
              <a:gd name="connsiteX2" fmla="*/ 2049780 w 2201801"/>
              <a:gd name="connsiteY2" fmla="*/ 1893952 h 2232248"/>
              <a:gd name="connsiteX3" fmla="*/ 1116124 w 2201801"/>
              <a:gd name="connsiteY3" fmla="*/ 2232248 h 2232248"/>
              <a:gd name="connsiteX4" fmla="*/ 0 w 2201801"/>
              <a:gd name="connsiteY4" fmla="*/ 2160240 h 2232248"/>
              <a:gd name="connsiteX5" fmla="*/ 180020 w 2201801"/>
              <a:gd name="connsiteY5" fmla="*/ 0 h 2232248"/>
              <a:gd name="connsiteX0" fmla="*/ 180020 w 2201801"/>
              <a:gd name="connsiteY0" fmla="*/ 0 h 2232248"/>
              <a:gd name="connsiteX1" fmla="*/ 2196244 w 2201801"/>
              <a:gd name="connsiteY1" fmla="*/ 36004 h 2232248"/>
              <a:gd name="connsiteX2" fmla="*/ 2049780 w 2201801"/>
              <a:gd name="connsiteY2" fmla="*/ 1893952 h 2232248"/>
              <a:gd name="connsiteX3" fmla="*/ 1116124 w 2201801"/>
              <a:gd name="connsiteY3" fmla="*/ 2232248 h 2232248"/>
              <a:gd name="connsiteX4" fmla="*/ 0 w 2201801"/>
              <a:gd name="connsiteY4" fmla="*/ 2160240 h 2232248"/>
              <a:gd name="connsiteX5" fmla="*/ 180020 w 2201801"/>
              <a:gd name="connsiteY5" fmla="*/ 0 h 2232248"/>
              <a:gd name="connsiteX0" fmla="*/ 180020 w 2196244"/>
              <a:gd name="connsiteY0" fmla="*/ 0 h 2232248"/>
              <a:gd name="connsiteX1" fmla="*/ 2196244 w 2196244"/>
              <a:gd name="connsiteY1" fmla="*/ 36004 h 2232248"/>
              <a:gd name="connsiteX2" fmla="*/ 2049780 w 2196244"/>
              <a:gd name="connsiteY2" fmla="*/ 1893952 h 2232248"/>
              <a:gd name="connsiteX3" fmla="*/ 1116124 w 2196244"/>
              <a:gd name="connsiteY3" fmla="*/ 2232248 h 2232248"/>
              <a:gd name="connsiteX4" fmla="*/ 0 w 2196244"/>
              <a:gd name="connsiteY4" fmla="*/ 2160240 h 2232248"/>
              <a:gd name="connsiteX5" fmla="*/ 180020 w 2196244"/>
              <a:gd name="connsiteY5" fmla="*/ 0 h 2232248"/>
              <a:gd name="connsiteX0" fmla="*/ 180020 w 2196244"/>
              <a:gd name="connsiteY0" fmla="*/ 0 h 2232248"/>
              <a:gd name="connsiteX1" fmla="*/ 2196244 w 2196244"/>
              <a:gd name="connsiteY1" fmla="*/ 36004 h 2232248"/>
              <a:gd name="connsiteX2" fmla="*/ 2049780 w 2196244"/>
              <a:gd name="connsiteY2" fmla="*/ 1893952 h 2232248"/>
              <a:gd name="connsiteX3" fmla="*/ 1116124 w 2196244"/>
              <a:gd name="connsiteY3" fmla="*/ 2232248 h 2232248"/>
              <a:gd name="connsiteX4" fmla="*/ 0 w 2196244"/>
              <a:gd name="connsiteY4" fmla="*/ 2160240 h 2232248"/>
              <a:gd name="connsiteX5" fmla="*/ 180020 w 2196244"/>
              <a:gd name="connsiteY5" fmla="*/ 0 h 2232248"/>
              <a:gd name="connsiteX0" fmla="*/ 180020 w 2196244"/>
              <a:gd name="connsiteY0" fmla="*/ 0 h 2232248"/>
              <a:gd name="connsiteX1" fmla="*/ 2196244 w 2196244"/>
              <a:gd name="connsiteY1" fmla="*/ 36004 h 2232248"/>
              <a:gd name="connsiteX2" fmla="*/ 2049780 w 2196244"/>
              <a:gd name="connsiteY2" fmla="*/ 1893952 h 2232248"/>
              <a:gd name="connsiteX3" fmla="*/ 1116124 w 2196244"/>
              <a:gd name="connsiteY3" fmla="*/ 2232248 h 2232248"/>
              <a:gd name="connsiteX4" fmla="*/ 0 w 2196244"/>
              <a:gd name="connsiteY4" fmla="*/ 2160240 h 2232248"/>
              <a:gd name="connsiteX5" fmla="*/ 180020 w 2196244"/>
              <a:gd name="connsiteY5" fmla="*/ 0 h 2232248"/>
              <a:gd name="connsiteX0" fmla="*/ 180020 w 2196244"/>
              <a:gd name="connsiteY0" fmla="*/ 0 h 2232248"/>
              <a:gd name="connsiteX1" fmla="*/ 2196244 w 2196244"/>
              <a:gd name="connsiteY1" fmla="*/ 36004 h 2232248"/>
              <a:gd name="connsiteX2" fmla="*/ 2049780 w 2196244"/>
              <a:gd name="connsiteY2" fmla="*/ 1893952 h 2232248"/>
              <a:gd name="connsiteX3" fmla="*/ 1116124 w 2196244"/>
              <a:gd name="connsiteY3" fmla="*/ 2232248 h 2232248"/>
              <a:gd name="connsiteX4" fmla="*/ 0 w 2196244"/>
              <a:gd name="connsiteY4" fmla="*/ 2160240 h 2232248"/>
              <a:gd name="connsiteX5" fmla="*/ 180020 w 2196244"/>
              <a:gd name="connsiteY5" fmla="*/ 0 h 2232248"/>
              <a:gd name="connsiteX0" fmla="*/ 180020 w 2196244"/>
              <a:gd name="connsiteY0" fmla="*/ 0 h 2302394"/>
              <a:gd name="connsiteX1" fmla="*/ 2196244 w 2196244"/>
              <a:gd name="connsiteY1" fmla="*/ 36004 h 2302394"/>
              <a:gd name="connsiteX2" fmla="*/ 2049780 w 2196244"/>
              <a:gd name="connsiteY2" fmla="*/ 1893952 h 2302394"/>
              <a:gd name="connsiteX3" fmla="*/ 1116124 w 2196244"/>
              <a:gd name="connsiteY3" fmla="*/ 2232248 h 2302394"/>
              <a:gd name="connsiteX4" fmla="*/ 0 w 2196244"/>
              <a:gd name="connsiteY4" fmla="*/ 2160240 h 2302394"/>
              <a:gd name="connsiteX5" fmla="*/ 180020 w 2196244"/>
              <a:gd name="connsiteY5" fmla="*/ 0 h 23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244" h="2302394">
                <a:moveTo>
                  <a:pt x="180020" y="0"/>
                </a:moveTo>
                <a:cubicBezTo>
                  <a:pt x="857309" y="70607"/>
                  <a:pt x="1482827" y="69527"/>
                  <a:pt x="2196244" y="36004"/>
                </a:cubicBezTo>
                <a:cubicBezTo>
                  <a:pt x="2181324" y="633028"/>
                  <a:pt x="2129347" y="1853427"/>
                  <a:pt x="2049780" y="1893952"/>
                </a:cubicBezTo>
                <a:cubicBezTo>
                  <a:pt x="1651000" y="2031112"/>
                  <a:pt x="1551293" y="2137976"/>
                  <a:pt x="1116124" y="2232248"/>
                </a:cubicBezTo>
                <a:cubicBezTo>
                  <a:pt x="697811" y="2302394"/>
                  <a:pt x="386738" y="2168927"/>
                  <a:pt x="0" y="2160240"/>
                </a:cubicBezTo>
                <a:cubicBezTo>
                  <a:pt x="112494" y="1412821"/>
                  <a:pt x="149009" y="847792"/>
                  <a:pt x="180020" y="0"/>
                </a:cubicBezTo>
                <a:close/>
              </a:path>
            </a:pathLst>
          </a:custGeom>
          <a:noFill/>
          <a:ln w="50800">
            <a:solidFill>
              <a:srgbClr val="0070C0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자유형 87"/>
          <p:cNvSpPr/>
          <p:nvPr/>
        </p:nvSpPr>
        <p:spPr bwMode="auto">
          <a:xfrm>
            <a:off x="8934881" y="4083530"/>
            <a:ext cx="1023576" cy="819754"/>
          </a:xfrm>
          <a:custGeom>
            <a:avLst/>
            <a:gdLst>
              <a:gd name="connsiteX0" fmla="*/ 0 w 1104900"/>
              <a:gd name="connsiteY0" fmla="*/ 655320 h 655320"/>
              <a:gd name="connsiteX1" fmla="*/ 807720 w 1104900"/>
              <a:gd name="connsiteY1" fmla="*/ 0 h 655320"/>
              <a:gd name="connsiteX2" fmla="*/ 1104900 w 1104900"/>
              <a:gd name="connsiteY2" fmla="*/ 274320 h 655320"/>
              <a:gd name="connsiteX3" fmla="*/ 0 w 1104900"/>
              <a:gd name="connsiteY3" fmla="*/ 655320 h 655320"/>
              <a:gd name="connsiteX0" fmla="*/ 0 w 1104900"/>
              <a:gd name="connsiteY0" fmla="*/ 655320 h 716248"/>
              <a:gd name="connsiteX1" fmla="*/ 807720 w 1104900"/>
              <a:gd name="connsiteY1" fmla="*/ 0 h 716248"/>
              <a:gd name="connsiteX2" fmla="*/ 1104900 w 1104900"/>
              <a:gd name="connsiteY2" fmla="*/ 274320 h 716248"/>
              <a:gd name="connsiteX3" fmla="*/ 0 w 1104900"/>
              <a:gd name="connsiteY3" fmla="*/ 655320 h 716248"/>
              <a:gd name="connsiteX0" fmla="*/ 0 w 1104900"/>
              <a:gd name="connsiteY0" fmla="*/ 655320 h 716248"/>
              <a:gd name="connsiteX1" fmla="*/ 807720 w 1104900"/>
              <a:gd name="connsiteY1" fmla="*/ 0 h 716248"/>
              <a:gd name="connsiteX2" fmla="*/ 1104900 w 1104900"/>
              <a:gd name="connsiteY2" fmla="*/ 274320 h 716248"/>
              <a:gd name="connsiteX3" fmla="*/ 0 w 1104900"/>
              <a:gd name="connsiteY3" fmla="*/ 655320 h 716248"/>
              <a:gd name="connsiteX0" fmla="*/ 0 w 1104900"/>
              <a:gd name="connsiteY0" fmla="*/ 655320 h 716248"/>
              <a:gd name="connsiteX1" fmla="*/ 807720 w 1104900"/>
              <a:gd name="connsiteY1" fmla="*/ 0 h 716248"/>
              <a:gd name="connsiteX2" fmla="*/ 1104900 w 1104900"/>
              <a:gd name="connsiteY2" fmla="*/ 274320 h 716248"/>
              <a:gd name="connsiteX3" fmla="*/ 0 w 1104900"/>
              <a:gd name="connsiteY3" fmla="*/ 655320 h 716248"/>
              <a:gd name="connsiteX0" fmla="*/ 0 w 1104900"/>
              <a:gd name="connsiteY0" fmla="*/ 655320 h 655320"/>
              <a:gd name="connsiteX1" fmla="*/ 807720 w 1104900"/>
              <a:gd name="connsiteY1" fmla="*/ 0 h 655320"/>
              <a:gd name="connsiteX2" fmla="*/ 1104900 w 1104900"/>
              <a:gd name="connsiteY2" fmla="*/ 274320 h 655320"/>
              <a:gd name="connsiteX3" fmla="*/ 0 w 1104900"/>
              <a:gd name="connsiteY3" fmla="*/ 655320 h 655320"/>
              <a:gd name="connsiteX0" fmla="*/ 0 w 1104900"/>
              <a:gd name="connsiteY0" fmla="*/ 655320 h 655320"/>
              <a:gd name="connsiteX1" fmla="*/ 807720 w 1104900"/>
              <a:gd name="connsiteY1" fmla="*/ 0 h 655320"/>
              <a:gd name="connsiteX2" fmla="*/ 1104900 w 1104900"/>
              <a:gd name="connsiteY2" fmla="*/ 274320 h 655320"/>
              <a:gd name="connsiteX3" fmla="*/ 0 w 1104900"/>
              <a:gd name="connsiteY3" fmla="*/ 655320 h 655320"/>
              <a:gd name="connsiteX0" fmla="*/ 0 w 1104900"/>
              <a:gd name="connsiteY0" fmla="*/ 655320 h 655320"/>
              <a:gd name="connsiteX1" fmla="*/ 807720 w 1104900"/>
              <a:gd name="connsiteY1" fmla="*/ 0 h 655320"/>
              <a:gd name="connsiteX2" fmla="*/ 1104900 w 1104900"/>
              <a:gd name="connsiteY2" fmla="*/ 274320 h 655320"/>
              <a:gd name="connsiteX3" fmla="*/ 0 w 1104900"/>
              <a:gd name="connsiteY3" fmla="*/ 655320 h 655320"/>
              <a:gd name="connsiteX0" fmla="*/ 0 w 1104900"/>
              <a:gd name="connsiteY0" fmla="*/ 655320 h 655320"/>
              <a:gd name="connsiteX1" fmla="*/ 807720 w 1104900"/>
              <a:gd name="connsiteY1" fmla="*/ 0 h 655320"/>
              <a:gd name="connsiteX2" fmla="*/ 1104900 w 1104900"/>
              <a:gd name="connsiteY2" fmla="*/ 274320 h 655320"/>
              <a:gd name="connsiteX3" fmla="*/ 0 w 1104900"/>
              <a:gd name="connsiteY3" fmla="*/ 655320 h 655320"/>
              <a:gd name="connsiteX0" fmla="*/ 0 w 1104900"/>
              <a:gd name="connsiteY0" fmla="*/ 655320 h 655320"/>
              <a:gd name="connsiteX1" fmla="*/ 807720 w 1104900"/>
              <a:gd name="connsiteY1" fmla="*/ 0 h 655320"/>
              <a:gd name="connsiteX2" fmla="*/ 1104900 w 1104900"/>
              <a:gd name="connsiteY2" fmla="*/ 274320 h 655320"/>
              <a:gd name="connsiteX3" fmla="*/ 0 w 1104900"/>
              <a:gd name="connsiteY3" fmla="*/ 655320 h 655320"/>
              <a:gd name="connsiteX0" fmla="*/ 0 w 1104900"/>
              <a:gd name="connsiteY0" fmla="*/ 655320 h 655320"/>
              <a:gd name="connsiteX1" fmla="*/ 807720 w 1104900"/>
              <a:gd name="connsiteY1" fmla="*/ 0 h 655320"/>
              <a:gd name="connsiteX2" fmla="*/ 1104900 w 1104900"/>
              <a:gd name="connsiteY2" fmla="*/ 274320 h 655320"/>
              <a:gd name="connsiteX3" fmla="*/ 0 w 1104900"/>
              <a:gd name="connsiteY3" fmla="*/ 655320 h 655320"/>
              <a:gd name="connsiteX0" fmla="*/ 0 w 1124187"/>
              <a:gd name="connsiteY0" fmla="*/ 684497 h 684497"/>
              <a:gd name="connsiteX1" fmla="*/ 827007 w 1124187"/>
              <a:gd name="connsiteY1" fmla="*/ 0 h 684497"/>
              <a:gd name="connsiteX2" fmla="*/ 1124187 w 1124187"/>
              <a:gd name="connsiteY2" fmla="*/ 274320 h 684497"/>
              <a:gd name="connsiteX3" fmla="*/ 0 w 1124187"/>
              <a:gd name="connsiteY3" fmla="*/ 684497 h 684497"/>
              <a:gd name="connsiteX0" fmla="*/ 0 w 1124187"/>
              <a:gd name="connsiteY0" fmla="*/ 684497 h 684497"/>
              <a:gd name="connsiteX1" fmla="*/ 827007 w 1124187"/>
              <a:gd name="connsiteY1" fmla="*/ 0 h 684497"/>
              <a:gd name="connsiteX2" fmla="*/ 1124187 w 1124187"/>
              <a:gd name="connsiteY2" fmla="*/ 274320 h 684497"/>
              <a:gd name="connsiteX3" fmla="*/ 0 w 1124187"/>
              <a:gd name="connsiteY3" fmla="*/ 684497 h 684497"/>
              <a:gd name="connsiteX0" fmla="*/ 0 w 1124187"/>
              <a:gd name="connsiteY0" fmla="*/ 684497 h 684497"/>
              <a:gd name="connsiteX1" fmla="*/ 827007 w 1124187"/>
              <a:gd name="connsiteY1" fmla="*/ 0 h 684497"/>
              <a:gd name="connsiteX2" fmla="*/ 1124187 w 1124187"/>
              <a:gd name="connsiteY2" fmla="*/ 274320 h 684497"/>
              <a:gd name="connsiteX3" fmla="*/ 0 w 1124187"/>
              <a:gd name="connsiteY3" fmla="*/ 684497 h 684497"/>
              <a:gd name="connsiteX0" fmla="*/ 0 w 1124187"/>
              <a:gd name="connsiteY0" fmla="*/ 684497 h 684497"/>
              <a:gd name="connsiteX1" fmla="*/ 827007 w 1124187"/>
              <a:gd name="connsiteY1" fmla="*/ 0 h 684497"/>
              <a:gd name="connsiteX2" fmla="*/ 1124187 w 1124187"/>
              <a:gd name="connsiteY2" fmla="*/ 274320 h 684497"/>
              <a:gd name="connsiteX3" fmla="*/ 0 w 1124187"/>
              <a:gd name="connsiteY3" fmla="*/ 684497 h 684497"/>
              <a:gd name="connsiteX0" fmla="*/ 0 w 1125193"/>
              <a:gd name="connsiteY0" fmla="*/ 684497 h 684497"/>
              <a:gd name="connsiteX1" fmla="*/ 827007 w 1125193"/>
              <a:gd name="connsiteY1" fmla="*/ 0 h 684497"/>
              <a:gd name="connsiteX2" fmla="*/ 1125193 w 1125193"/>
              <a:gd name="connsiteY2" fmla="*/ 302186 h 684497"/>
              <a:gd name="connsiteX3" fmla="*/ 0 w 1125193"/>
              <a:gd name="connsiteY3" fmla="*/ 684497 h 684497"/>
              <a:gd name="connsiteX0" fmla="*/ 0 w 1109869"/>
              <a:gd name="connsiteY0" fmla="*/ 684497 h 684497"/>
              <a:gd name="connsiteX1" fmla="*/ 827007 w 1109869"/>
              <a:gd name="connsiteY1" fmla="*/ 0 h 684497"/>
              <a:gd name="connsiteX2" fmla="*/ 1109869 w 1109869"/>
              <a:gd name="connsiteY2" fmla="*/ 293334 h 684497"/>
              <a:gd name="connsiteX3" fmla="*/ 0 w 1109869"/>
              <a:gd name="connsiteY3" fmla="*/ 684497 h 684497"/>
              <a:gd name="connsiteX0" fmla="*/ 0 w 1111718"/>
              <a:gd name="connsiteY0" fmla="*/ 684497 h 684497"/>
              <a:gd name="connsiteX1" fmla="*/ 827007 w 1111718"/>
              <a:gd name="connsiteY1" fmla="*/ 0 h 684497"/>
              <a:gd name="connsiteX2" fmla="*/ 1111718 w 1111718"/>
              <a:gd name="connsiteY2" fmla="*/ 287291 h 684497"/>
              <a:gd name="connsiteX3" fmla="*/ 0 w 1111718"/>
              <a:gd name="connsiteY3" fmla="*/ 684497 h 684497"/>
              <a:gd name="connsiteX0" fmla="*/ 0 w 1113567"/>
              <a:gd name="connsiteY0" fmla="*/ 684497 h 684497"/>
              <a:gd name="connsiteX1" fmla="*/ 827007 w 1113567"/>
              <a:gd name="connsiteY1" fmla="*/ 0 h 684497"/>
              <a:gd name="connsiteX2" fmla="*/ 1113567 w 1113567"/>
              <a:gd name="connsiteY2" fmla="*/ 272819 h 684497"/>
              <a:gd name="connsiteX3" fmla="*/ 0 w 1113567"/>
              <a:gd name="connsiteY3" fmla="*/ 684497 h 684497"/>
              <a:gd name="connsiteX0" fmla="*/ 0 w 1118278"/>
              <a:gd name="connsiteY0" fmla="*/ 684497 h 684497"/>
              <a:gd name="connsiteX1" fmla="*/ 827007 w 1118278"/>
              <a:gd name="connsiteY1" fmla="*/ 0 h 684497"/>
              <a:gd name="connsiteX2" fmla="*/ 1118278 w 1118278"/>
              <a:gd name="connsiteY2" fmla="*/ 292399 h 684497"/>
              <a:gd name="connsiteX3" fmla="*/ 0 w 1118278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265" h="684497">
                <a:moveTo>
                  <a:pt x="0" y="684497"/>
                </a:moveTo>
                <a:cubicBezTo>
                  <a:pt x="281310" y="578055"/>
                  <a:pt x="563915" y="445084"/>
                  <a:pt x="827007" y="0"/>
                </a:cubicBezTo>
                <a:cubicBezTo>
                  <a:pt x="830800" y="112603"/>
                  <a:pt x="947335" y="344380"/>
                  <a:pt x="1117265" y="283547"/>
                </a:cubicBezTo>
                <a:cubicBezTo>
                  <a:pt x="779033" y="454015"/>
                  <a:pt x="330704" y="612949"/>
                  <a:pt x="0" y="684497"/>
                </a:cubicBezTo>
                <a:close/>
              </a:path>
            </a:pathLst>
          </a:custGeom>
          <a:noFill/>
          <a:ln w="50800">
            <a:solidFill>
              <a:srgbClr val="0070C0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black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자유형 200"/>
          <p:cNvSpPr/>
          <p:nvPr/>
        </p:nvSpPr>
        <p:spPr bwMode="auto">
          <a:xfrm>
            <a:off x="7611343" y="1777353"/>
            <a:ext cx="2795538" cy="651467"/>
          </a:xfrm>
          <a:custGeom>
            <a:avLst/>
            <a:gdLst>
              <a:gd name="connsiteX0" fmla="*/ 0 w 2226733"/>
              <a:gd name="connsiteY0" fmla="*/ 0 h 465666"/>
              <a:gd name="connsiteX1" fmla="*/ 2226733 w 2226733"/>
              <a:gd name="connsiteY1" fmla="*/ 67733 h 465666"/>
              <a:gd name="connsiteX2" fmla="*/ 2192867 w 2226733"/>
              <a:gd name="connsiteY2" fmla="*/ 465666 h 465666"/>
              <a:gd name="connsiteX3" fmla="*/ 16933 w 2226733"/>
              <a:gd name="connsiteY3" fmla="*/ 381000 h 465666"/>
              <a:gd name="connsiteX4" fmla="*/ 0 w 2226733"/>
              <a:gd name="connsiteY4" fmla="*/ 0 h 465666"/>
              <a:gd name="connsiteX0" fmla="*/ 0 w 2226733"/>
              <a:gd name="connsiteY0" fmla="*/ 0 h 465666"/>
              <a:gd name="connsiteX1" fmla="*/ 2226733 w 2226733"/>
              <a:gd name="connsiteY1" fmla="*/ 67733 h 465666"/>
              <a:gd name="connsiteX2" fmla="*/ 2192867 w 2226733"/>
              <a:gd name="connsiteY2" fmla="*/ 465666 h 465666"/>
              <a:gd name="connsiteX3" fmla="*/ 16933 w 2226733"/>
              <a:gd name="connsiteY3" fmla="*/ 381000 h 465666"/>
              <a:gd name="connsiteX4" fmla="*/ 0 w 2226733"/>
              <a:gd name="connsiteY4" fmla="*/ 0 h 465666"/>
              <a:gd name="connsiteX0" fmla="*/ 0 w 2207084"/>
              <a:gd name="connsiteY0" fmla="*/ 0 h 465666"/>
              <a:gd name="connsiteX1" fmla="*/ 2207084 w 2207084"/>
              <a:gd name="connsiteY1" fmla="*/ 33453 h 465666"/>
              <a:gd name="connsiteX2" fmla="*/ 2192867 w 2207084"/>
              <a:gd name="connsiteY2" fmla="*/ 465666 h 465666"/>
              <a:gd name="connsiteX3" fmla="*/ 16933 w 2207084"/>
              <a:gd name="connsiteY3" fmla="*/ 381000 h 465666"/>
              <a:gd name="connsiteX4" fmla="*/ 0 w 2207084"/>
              <a:gd name="connsiteY4" fmla="*/ 0 h 465666"/>
              <a:gd name="connsiteX0" fmla="*/ 0 w 2196244"/>
              <a:gd name="connsiteY0" fmla="*/ 0 h 468217"/>
              <a:gd name="connsiteX1" fmla="*/ 2196244 w 2196244"/>
              <a:gd name="connsiteY1" fmla="*/ 36004 h 468217"/>
              <a:gd name="connsiteX2" fmla="*/ 2182027 w 2196244"/>
              <a:gd name="connsiteY2" fmla="*/ 468217 h 468217"/>
              <a:gd name="connsiteX3" fmla="*/ 6093 w 2196244"/>
              <a:gd name="connsiteY3" fmla="*/ 383551 h 468217"/>
              <a:gd name="connsiteX4" fmla="*/ 0 w 2196244"/>
              <a:gd name="connsiteY4" fmla="*/ 0 h 468217"/>
              <a:gd name="connsiteX0" fmla="*/ 0 w 2196244"/>
              <a:gd name="connsiteY0" fmla="*/ 0 h 468217"/>
              <a:gd name="connsiteX1" fmla="*/ 2196244 w 2196244"/>
              <a:gd name="connsiteY1" fmla="*/ 36004 h 468217"/>
              <a:gd name="connsiteX2" fmla="*/ 2182027 w 2196244"/>
              <a:gd name="connsiteY2" fmla="*/ 468217 h 468217"/>
              <a:gd name="connsiteX3" fmla="*/ 6093 w 2196244"/>
              <a:gd name="connsiteY3" fmla="*/ 383551 h 468217"/>
              <a:gd name="connsiteX4" fmla="*/ 0 w 2196244"/>
              <a:gd name="connsiteY4" fmla="*/ 0 h 468217"/>
              <a:gd name="connsiteX0" fmla="*/ 29911 w 2190151"/>
              <a:gd name="connsiteY0" fmla="*/ 0 h 468216"/>
              <a:gd name="connsiteX1" fmla="*/ 2190151 w 2190151"/>
              <a:gd name="connsiteY1" fmla="*/ 36003 h 468216"/>
              <a:gd name="connsiteX2" fmla="*/ 2175934 w 2190151"/>
              <a:gd name="connsiteY2" fmla="*/ 468216 h 468216"/>
              <a:gd name="connsiteX3" fmla="*/ 0 w 2190151"/>
              <a:gd name="connsiteY3" fmla="*/ 383550 h 468216"/>
              <a:gd name="connsiteX4" fmla="*/ 29911 w 2190151"/>
              <a:gd name="connsiteY4" fmla="*/ 0 h 468216"/>
              <a:gd name="connsiteX0" fmla="*/ 0 w 2160240"/>
              <a:gd name="connsiteY0" fmla="*/ 0 h 468216"/>
              <a:gd name="connsiteX1" fmla="*/ 2160240 w 2160240"/>
              <a:gd name="connsiteY1" fmla="*/ 36003 h 468216"/>
              <a:gd name="connsiteX2" fmla="*/ 2146023 w 2160240"/>
              <a:gd name="connsiteY2" fmla="*/ 468216 h 468216"/>
              <a:gd name="connsiteX3" fmla="*/ 0 w 2160240"/>
              <a:gd name="connsiteY3" fmla="*/ 360039 h 468216"/>
              <a:gd name="connsiteX4" fmla="*/ 0 w 2160240"/>
              <a:gd name="connsiteY4" fmla="*/ 0 h 468216"/>
              <a:gd name="connsiteX0" fmla="*/ 21444 w 2181684"/>
              <a:gd name="connsiteY0" fmla="*/ 0 h 468216"/>
              <a:gd name="connsiteX1" fmla="*/ 2181684 w 2181684"/>
              <a:gd name="connsiteY1" fmla="*/ 36003 h 468216"/>
              <a:gd name="connsiteX2" fmla="*/ 2167467 w 2181684"/>
              <a:gd name="connsiteY2" fmla="*/ 468216 h 468216"/>
              <a:gd name="connsiteX3" fmla="*/ 0 w 2181684"/>
              <a:gd name="connsiteY3" fmla="*/ 378258 h 468216"/>
              <a:gd name="connsiteX4" fmla="*/ 21444 w 2181684"/>
              <a:gd name="connsiteY4" fmla="*/ 0 h 468216"/>
              <a:gd name="connsiteX0" fmla="*/ 15094 w 2181684"/>
              <a:gd name="connsiteY0" fmla="*/ 0 h 468216"/>
              <a:gd name="connsiteX1" fmla="*/ 2181684 w 2181684"/>
              <a:gd name="connsiteY1" fmla="*/ 36003 h 468216"/>
              <a:gd name="connsiteX2" fmla="*/ 2167467 w 2181684"/>
              <a:gd name="connsiteY2" fmla="*/ 468216 h 468216"/>
              <a:gd name="connsiteX3" fmla="*/ 0 w 2181684"/>
              <a:gd name="connsiteY3" fmla="*/ 378258 h 468216"/>
              <a:gd name="connsiteX4" fmla="*/ 15094 w 2181684"/>
              <a:gd name="connsiteY4" fmla="*/ 0 h 468216"/>
              <a:gd name="connsiteX0" fmla="*/ 15094 w 2181684"/>
              <a:gd name="connsiteY0" fmla="*/ 0 h 492391"/>
              <a:gd name="connsiteX1" fmla="*/ 2181684 w 2181684"/>
              <a:gd name="connsiteY1" fmla="*/ 36003 h 492391"/>
              <a:gd name="connsiteX2" fmla="*/ 2167467 w 2181684"/>
              <a:gd name="connsiteY2" fmla="*/ 468216 h 492391"/>
              <a:gd name="connsiteX3" fmla="*/ 0 w 2181684"/>
              <a:gd name="connsiteY3" fmla="*/ 378258 h 492391"/>
              <a:gd name="connsiteX4" fmla="*/ 15094 w 2181684"/>
              <a:gd name="connsiteY4" fmla="*/ 0 h 492391"/>
              <a:gd name="connsiteX0" fmla="*/ 15094 w 2181684"/>
              <a:gd name="connsiteY0" fmla="*/ 0 h 492391"/>
              <a:gd name="connsiteX1" fmla="*/ 2181684 w 2181684"/>
              <a:gd name="connsiteY1" fmla="*/ 36003 h 492391"/>
              <a:gd name="connsiteX2" fmla="*/ 2167467 w 2181684"/>
              <a:gd name="connsiteY2" fmla="*/ 468216 h 492391"/>
              <a:gd name="connsiteX3" fmla="*/ 0 w 2181684"/>
              <a:gd name="connsiteY3" fmla="*/ 378258 h 492391"/>
              <a:gd name="connsiteX4" fmla="*/ 15094 w 2181684"/>
              <a:gd name="connsiteY4" fmla="*/ 0 h 492391"/>
              <a:gd name="connsiteX0" fmla="*/ 15094 w 2181684"/>
              <a:gd name="connsiteY0" fmla="*/ 0 h 456222"/>
              <a:gd name="connsiteX1" fmla="*/ 2181684 w 2181684"/>
              <a:gd name="connsiteY1" fmla="*/ 36003 h 456222"/>
              <a:gd name="connsiteX2" fmla="*/ 2145679 w 2181684"/>
              <a:gd name="connsiteY2" fmla="*/ 432047 h 456222"/>
              <a:gd name="connsiteX3" fmla="*/ 0 w 2181684"/>
              <a:gd name="connsiteY3" fmla="*/ 378258 h 456222"/>
              <a:gd name="connsiteX4" fmla="*/ 15094 w 2181684"/>
              <a:gd name="connsiteY4" fmla="*/ 0 h 456222"/>
              <a:gd name="connsiteX0" fmla="*/ 15094 w 2181684"/>
              <a:gd name="connsiteY0" fmla="*/ 0 h 462758"/>
              <a:gd name="connsiteX1" fmla="*/ 2181684 w 2181684"/>
              <a:gd name="connsiteY1" fmla="*/ 36003 h 462758"/>
              <a:gd name="connsiteX2" fmla="*/ 2171699 w 2181684"/>
              <a:gd name="connsiteY2" fmla="*/ 438583 h 462758"/>
              <a:gd name="connsiteX3" fmla="*/ 0 w 2181684"/>
              <a:gd name="connsiteY3" fmla="*/ 378258 h 462758"/>
              <a:gd name="connsiteX4" fmla="*/ 15094 w 2181684"/>
              <a:gd name="connsiteY4" fmla="*/ 0 h 462758"/>
              <a:gd name="connsiteX0" fmla="*/ 21443 w 2181684"/>
              <a:gd name="connsiteY0" fmla="*/ 0 h 498763"/>
              <a:gd name="connsiteX1" fmla="*/ 2181684 w 2181684"/>
              <a:gd name="connsiteY1" fmla="*/ 72008 h 498763"/>
              <a:gd name="connsiteX2" fmla="*/ 2171699 w 2181684"/>
              <a:gd name="connsiteY2" fmla="*/ 474588 h 498763"/>
              <a:gd name="connsiteX3" fmla="*/ 0 w 2181684"/>
              <a:gd name="connsiteY3" fmla="*/ 414263 h 498763"/>
              <a:gd name="connsiteX4" fmla="*/ 21443 w 2181684"/>
              <a:gd name="connsiteY4" fmla="*/ 0 h 498763"/>
              <a:gd name="connsiteX0" fmla="*/ 21443 w 2181683"/>
              <a:gd name="connsiteY0" fmla="*/ 0 h 498763"/>
              <a:gd name="connsiteX1" fmla="*/ 2181683 w 2181683"/>
              <a:gd name="connsiteY1" fmla="*/ 36005 h 498763"/>
              <a:gd name="connsiteX2" fmla="*/ 2171699 w 2181683"/>
              <a:gd name="connsiteY2" fmla="*/ 474588 h 498763"/>
              <a:gd name="connsiteX3" fmla="*/ 0 w 2181683"/>
              <a:gd name="connsiteY3" fmla="*/ 414263 h 498763"/>
              <a:gd name="connsiteX4" fmla="*/ 21443 w 2181683"/>
              <a:gd name="connsiteY4" fmla="*/ 0 h 498763"/>
              <a:gd name="connsiteX0" fmla="*/ 21443 w 2181683"/>
              <a:gd name="connsiteY0" fmla="*/ 0 h 466660"/>
              <a:gd name="connsiteX1" fmla="*/ 2181683 w 2181683"/>
              <a:gd name="connsiteY1" fmla="*/ 36005 h 466660"/>
              <a:gd name="connsiteX2" fmla="*/ 2145680 w 2181683"/>
              <a:gd name="connsiteY2" fmla="*/ 432049 h 466660"/>
              <a:gd name="connsiteX3" fmla="*/ 0 w 2181683"/>
              <a:gd name="connsiteY3" fmla="*/ 414263 h 466660"/>
              <a:gd name="connsiteX4" fmla="*/ 21443 w 2181683"/>
              <a:gd name="connsiteY4" fmla="*/ 0 h 466660"/>
              <a:gd name="connsiteX0" fmla="*/ 21443 w 2181683"/>
              <a:gd name="connsiteY0" fmla="*/ 0 h 441574"/>
              <a:gd name="connsiteX1" fmla="*/ 2181683 w 2181683"/>
              <a:gd name="connsiteY1" fmla="*/ 36005 h 441574"/>
              <a:gd name="connsiteX2" fmla="*/ 2161555 w 2181683"/>
              <a:gd name="connsiteY2" fmla="*/ 441574 h 441574"/>
              <a:gd name="connsiteX3" fmla="*/ 0 w 2181683"/>
              <a:gd name="connsiteY3" fmla="*/ 414263 h 441574"/>
              <a:gd name="connsiteX4" fmla="*/ 21443 w 2181683"/>
              <a:gd name="connsiteY4" fmla="*/ 0 h 441574"/>
              <a:gd name="connsiteX0" fmla="*/ 21443 w 2181683"/>
              <a:gd name="connsiteY0" fmla="*/ 0 h 441574"/>
              <a:gd name="connsiteX1" fmla="*/ 2181683 w 2181683"/>
              <a:gd name="connsiteY1" fmla="*/ 36005 h 441574"/>
              <a:gd name="connsiteX2" fmla="*/ 2171080 w 2181683"/>
              <a:gd name="connsiteY2" fmla="*/ 441574 h 441574"/>
              <a:gd name="connsiteX3" fmla="*/ 0 w 2181683"/>
              <a:gd name="connsiteY3" fmla="*/ 414263 h 441574"/>
              <a:gd name="connsiteX4" fmla="*/ 21443 w 2181683"/>
              <a:gd name="connsiteY4" fmla="*/ 0 h 441574"/>
              <a:gd name="connsiteX0" fmla="*/ 21443 w 2181683"/>
              <a:gd name="connsiteY0" fmla="*/ 0 h 471835"/>
              <a:gd name="connsiteX1" fmla="*/ 2181683 w 2181683"/>
              <a:gd name="connsiteY1" fmla="*/ 36005 h 471835"/>
              <a:gd name="connsiteX2" fmla="*/ 2171080 w 2181683"/>
              <a:gd name="connsiteY2" fmla="*/ 441574 h 471835"/>
              <a:gd name="connsiteX3" fmla="*/ 0 w 2181683"/>
              <a:gd name="connsiteY3" fmla="*/ 414263 h 471835"/>
              <a:gd name="connsiteX4" fmla="*/ 21443 w 2181683"/>
              <a:gd name="connsiteY4" fmla="*/ 0 h 471835"/>
              <a:gd name="connsiteX0" fmla="*/ 21443 w 2181683"/>
              <a:gd name="connsiteY0" fmla="*/ 0 h 471835"/>
              <a:gd name="connsiteX1" fmla="*/ 2181683 w 2181683"/>
              <a:gd name="connsiteY1" fmla="*/ 36005 h 471835"/>
              <a:gd name="connsiteX2" fmla="*/ 2171080 w 2181683"/>
              <a:gd name="connsiteY2" fmla="*/ 441574 h 471835"/>
              <a:gd name="connsiteX3" fmla="*/ 0 w 2181683"/>
              <a:gd name="connsiteY3" fmla="*/ 414263 h 471835"/>
              <a:gd name="connsiteX4" fmla="*/ 21443 w 2181683"/>
              <a:gd name="connsiteY4" fmla="*/ 0 h 471835"/>
              <a:gd name="connsiteX0" fmla="*/ 13233 w 2173473"/>
              <a:gd name="connsiteY0" fmla="*/ 0 h 471835"/>
              <a:gd name="connsiteX1" fmla="*/ 2173473 w 2173473"/>
              <a:gd name="connsiteY1" fmla="*/ 36005 h 471835"/>
              <a:gd name="connsiteX2" fmla="*/ 2162870 w 2173473"/>
              <a:gd name="connsiteY2" fmla="*/ 441574 h 471835"/>
              <a:gd name="connsiteX3" fmla="*/ 0 w 2173473"/>
              <a:gd name="connsiteY3" fmla="*/ 377428 h 471835"/>
              <a:gd name="connsiteX4" fmla="*/ 13233 w 2173473"/>
              <a:gd name="connsiteY4" fmla="*/ 0 h 471835"/>
              <a:gd name="connsiteX0" fmla="*/ 15627 w 2175867"/>
              <a:gd name="connsiteY0" fmla="*/ 0 h 441574"/>
              <a:gd name="connsiteX1" fmla="*/ 2175867 w 2175867"/>
              <a:gd name="connsiteY1" fmla="*/ 36005 h 441574"/>
              <a:gd name="connsiteX2" fmla="*/ 2165264 w 2175867"/>
              <a:gd name="connsiteY2" fmla="*/ 441574 h 441574"/>
              <a:gd name="connsiteX3" fmla="*/ 0 w 2175867"/>
              <a:gd name="connsiteY3" fmla="*/ 354372 h 441574"/>
              <a:gd name="connsiteX4" fmla="*/ 15627 w 2175867"/>
              <a:gd name="connsiteY4" fmla="*/ 0 h 441574"/>
              <a:gd name="connsiteX0" fmla="*/ 15627 w 2175867"/>
              <a:gd name="connsiteY0" fmla="*/ 0 h 454274"/>
              <a:gd name="connsiteX1" fmla="*/ 2175867 w 2175867"/>
              <a:gd name="connsiteY1" fmla="*/ 48705 h 454274"/>
              <a:gd name="connsiteX2" fmla="*/ 2165264 w 2175867"/>
              <a:gd name="connsiteY2" fmla="*/ 454274 h 454274"/>
              <a:gd name="connsiteX3" fmla="*/ 0 w 2175867"/>
              <a:gd name="connsiteY3" fmla="*/ 367072 h 454274"/>
              <a:gd name="connsiteX4" fmla="*/ 15627 w 2175867"/>
              <a:gd name="connsiteY4" fmla="*/ 0 h 454274"/>
              <a:gd name="connsiteX0" fmla="*/ 15627 w 2179042"/>
              <a:gd name="connsiteY0" fmla="*/ 0 h 454274"/>
              <a:gd name="connsiteX1" fmla="*/ 2179042 w 2179042"/>
              <a:gd name="connsiteY1" fmla="*/ 39180 h 454274"/>
              <a:gd name="connsiteX2" fmla="*/ 2165264 w 2179042"/>
              <a:gd name="connsiteY2" fmla="*/ 454274 h 454274"/>
              <a:gd name="connsiteX3" fmla="*/ 0 w 2179042"/>
              <a:gd name="connsiteY3" fmla="*/ 367072 h 454274"/>
              <a:gd name="connsiteX4" fmla="*/ 15627 w 2179042"/>
              <a:gd name="connsiteY4" fmla="*/ 0 h 454274"/>
              <a:gd name="connsiteX0" fmla="*/ 15627 w 2179042"/>
              <a:gd name="connsiteY0" fmla="*/ 0 h 397124"/>
              <a:gd name="connsiteX1" fmla="*/ 2179042 w 2179042"/>
              <a:gd name="connsiteY1" fmla="*/ 39180 h 397124"/>
              <a:gd name="connsiteX2" fmla="*/ 2174789 w 2179042"/>
              <a:gd name="connsiteY2" fmla="*/ 397124 h 397124"/>
              <a:gd name="connsiteX3" fmla="*/ 0 w 2179042"/>
              <a:gd name="connsiteY3" fmla="*/ 367072 h 397124"/>
              <a:gd name="connsiteX4" fmla="*/ 15627 w 2179042"/>
              <a:gd name="connsiteY4" fmla="*/ 0 h 397124"/>
              <a:gd name="connsiteX0" fmla="*/ 18802 w 2182217"/>
              <a:gd name="connsiteY0" fmla="*/ 0 h 397124"/>
              <a:gd name="connsiteX1" fmla="*/ 2182217 w 2182217"/>
              <a:gd name="connsiteY1" fmla="*/ 39180 h 397124"/>
              <a:gd name="connsiteX2" fmla="*/ 2177964 w 2182217"/>
              <a:gd name="connsiteY2" fmla="*/ 397124 h 397124"/>
              <a:gd name="connsiteX3" fmla="*/ 0 w 2182217"/>
              <a:gd name="connsiteY3" fmla="*/ 351197 h 397124"/>
              <a:gd name="connsiteX4" fmla="*/ 18802 w 2182217"/>
              <a:gd name="connsiteY4" fmla="*/ 0 h 397124"/>
              <a:gd name="connsiteX0" fmla="*/ 25152 w 2188567"/>
              <a:gd name="connsiteY0" fmla="*/ 0 h 397124"/>
              <a:gd name="connsiteX1" fmla="*/ 2188567 w 2188567"/>
              <a:gd name="connsiteY1" fmla="*/ 39180 h 397124"/>
              <a:gd name="connsiteX2" fmla="*/ 2184314 w 2188567"/>
              <a:gd name="connsiteY2" fmla="*/ 397124 h 397124"/>
              <a:gd name="connsiteX3" fmla="*/ 0 w 2188567"/>
              <a:gd name="connsiteY3" fmla="*/ 367072 h 397124"/>
              <a:gd name="connsiteX4" fmla="*/ 25152 w 2188567"/>
              <a:gd name="connsiteY4" fmla="*/ 0 h 397124"/>
              <a:gd name="connsiteX0" fmla="*/ 25152 w 2188567"/>
              <a:gd name="connsiteY0" fmla="*/ 0 h 381249"/>
              <a:gd name="connsiteX1" fmla="*/ 2188567 w 2188567"/>
              <a:gd name="connsiteY1" fmla="*/ 39180 h 381249"/>
              <a:gd name="connsiteX2" fmla="*/ 2181139 w 2188567"/>
              <a:gd name="connsiteY2" fmla="*/ 381249 h 381249"/>
              <a:gd name="connsiteX3" fmla="*/ 0 w 2188567"/>
              <a:gd name="connsiteY3" fmla="*/ 367072 h 381249"/>
              <a:gd name="connsiteX4" fmla="*/ 25152 w 2188567"/>
              <a:gd name="connsiteY4" fmla="*/ 0 h 381249"/>
              <a:gd name="connsiteX0" fmla="*/ 25152 w 2188567"/>
              <a:gd name="connsiteY0" fmla="*/ 0 h 411696"/>
              <a:gd name="connsiteX1" fmla="*/ 2188567 w 2188567"/>
              <a:gd name="connsiteY1" fmla="*/ 39180 h 411696"/>
              <a:gd name="connsiteX2" fmla="*/ 2181139 w 2188567"/>
              <a:gd name="connsiteY2" fmla="*/ 381249 h 411696"/>
              <a:gd name="connsiteX3" fmla="*/ 0 w 2188567"/>
              <a:gd name="connsiteY3" fmla="*/ 367072 h 411696"/>
              <a:gd name="connsiteX4" fmla="*/ 25152 w 2188567"/>
              <a:gd name="connsiteY4" fmla="*/ 0 h 411696"/>
              <a:gd name="connsiteX0" fmla="*/ 25152 w 2188567"/>
              <a:gd name="connsiteY0" fmla="*/ 0 h 436265"/>
              <a:gd name="connsiteX1" fmla="*/ 2188567 w 2188567"/>
              <a:gd name="connsiteY1" fmla="*/ 39180 h 436265"/>
              <a:gd name="connsiteX2" fmla="*/ 2181139 w 2188567"/>
              <a:gd name="connsiteY2" fmla="*/ 381249 h 436265"/>
              <a:gd name="connsiteX3" fmla="*/ 0 w 2188567"/>
              <a:gd name="connsiteY3" fmla="*/ 367072 h 436265"/>
              <a:gd name="connsiteX4" fmla="*/ 25152 w 2188567"/>
              <a:gd name="connsiteY4" fmla="*/ 0 h 436265"/>
              <a:gd name="connsiteX0" fmla="*/ 16942 w 2180357"/>
              <a:gd name="connsiteY0" fmla="*/ 0 h 436265"/>
              <a:gd name="connsiteX1" fmla="*/ 2180357 w 2180357"/>
              <a:gd name="connsiteY1" fmla="*/ 39180 h 436265"/>
              <a:gd name="connsiteX2" fmla="*/ 2172929 w 2180357"/>
              <a:gd name="connsiteY2" fmla="*/ 381249 h 436265"/>
              <a:gd name="connsiteX3" fmla="*/ 0 w 2180357"/>
              <a:gd name="connsiteY3" fmla="*/ 338745 h 436265"/>
              <a:gd name="connsiteX4" fmla="*/ 16942 w 2180357"/>
              <a:gd name="connsiteY4" fmla="*/ 0 h 436265"/>
              <a:gd name="connsiteX0" fmla="*/ 16942 w 2180357"/>
              <a:gd name="connsiteY0" fmla="*/ 0 h 436265"/>
              <a:gd name="connsiteX1" fmla="*/ 2180357 w 2180357"/>
              <a:gd name="connsiteY1" fmla="*/ 39180 h 436265"/>
              <a:gd name="connsiteX2" fmla="*/ 2172929 w 2180357"/>
              <a:gd name="connsiteY2" fmla="*/ 381249 h 436265"/>
              <a:gd name="connsiteX3" fmla="*/ 0 w 2180357"/>
              <a:gd name="connsiteY3" fmla="*/ 338745 h 436265"/>
              <a:gd name="connsiteX4" fmla="*/ 16942 w 2180357"/>
              <a:gd name="connsiteY4" fmla="*/ 0 h 43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0357" h="436265">
                <a:moveTo>
                  <a:pt x="16942" y="0"/>
                </a:moveTo>
                <a:cubicBezTo>
                  <a:pt x="639962" y="54762"/>
                  <a:pt x="1398909" y="66757"/>
                  <a:pt x="2180357" y="39180"/>
                </a:cubicBezTo>
                <a:cubicBezTo>
                  <a:pt x="2178939" y="158495"/>
                  <a:pt x="2174347" y="261934"/>
                  <a:pt x="2172929" y="381249"/>
                </a:cubicBezTo>
                <a:cubicBezTo>
                  <a:pt x="1395033" y="436265"/>
                  <a:pt x="414147" y="370198"/>
                  <a:pt x="0" y="338745"/>
                </a:cubicBezTo>
                <a:lnTo>
                  <a:pt x="16942" y="0"/>
                </a:lnTo>
                <a:close/>
              </a:path>
            </a:pathLst>
          </a:custGeom>
          <a:solidFill>
            <a:srgbClr val="0070C0"/>
          </a:solidFill>
          <a:ln w="5080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black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文本框 5"/>
          <p:cNvSpPr txBox="1">
            <a:spLocks noChangeArrowheads="1"/>
          </p:cNvSpPr>
          <p:nvPr/>
        </p:nvSpPr>
        <p:spPr bwMode="auto">
          <a:xfrm>
            <a:off x="8259497" y="1918420"/>
            <a:ext cx="12747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维度</a:t>
            </a:r>
            <a:r>
              <a:rPr lang="zh-CN" altLang="en-US" sz="16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建模</a:t>
            </a:r>
            <a:endParaRPr lang="zh-CN" altLang="en-US" sz="16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" y="164762"/>
            <a:ext cx="1783809" cy="47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2175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5791629" y="1573726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6673144" y="1573725"/>
            <a:ext cx="3741980" cy="511504"/>
            <a:chOff x="6339097" y="1573726"/>
            <a:chExt cx="3744416" cy="511504"/>
          </a:xfrm>
        </p:grpSpPr>
        <p:sp>
          <p:nvSpPr>
            <p:cNvPr id="69" name="圆角矩形 68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23350" y="1614014"/>
              <a:ext cx="2653075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仓概述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圆角矩形 70"/>
          <p:cNvSpPr/>
          <p:nvPr/>
        </p:nvSpPr>
        <p:spPr>
          <a:xfrm>
            <a:off x="5791629" y="2410178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6649262" y="2410178"/>
            <a:ext cx="3741980" cy="511504"/>
            <a:chOff x="6315199" y="2410178"/>
            <a:chExt cx="3744416" cy="511504"/>
          </a:xfrm>
        </p:grpSpPr>
        <p:sp>
          <p:nvSpPr>
            <p:cNvPr id="73" name="圆角矩形 72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747248" y="2450466"/>
              <a:ext cx="2653075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维度建模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5791629" y="3296032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73144" y="3296030"/>
            <a:ext cx="3741980" cy="511504"/>
            <a:chOff x="6339097" y="3296031"/>
            <a:chExt cx="3744416" cy="511504"/>
          </a:xfrm>
        </p:grpSpPr>
        <p:sp>
          <p:nvSpPr>
            <p:cNvPr id="77" name="圆角矩形 76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723349" y="3336319"/>
              <a:ext cx="2736305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数仓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实践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下箭头 87"/>
          <p:cNvSpPr/>
          <p:nvPr/>
        </p:nvSpPr>
        <p:spPr>
          <a:xfrm rot="16200000">
            <a:off x="4586013" y="2326237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95915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7" grpId="0" animBg="1"/>
      <p:bldP spid="67" grpId="1" animBg="1"/>
      <p:bldP spid="67" grpId="2" animBg="1"/>
      <p:bldP spid="71" grpId="0" animBg="1"/>
      <p:bldP spid="71" grpId="1" animBg="1"/>
      <p:bldP spid="75" grpId="0" animBg="1"/>
      <p:bldP spid="75" grpId="1" animBg="1"/>
      <p:bldP spid="87" grpId="0"/>
      <p:bldP spid="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/>
        </p:nvSpPr>
        <p:spPr>
          <a:xfrm>
            <a:off x="1730103" y="170270"/>
            <a:ext cx="487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维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度建模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维度表与事实表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" y="164762"/>
            <a:ext cx="1783809" cy="477358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60390"/>
              </p:ext>
            </p:extLst>
          </p:nvPr>
        </p:nvGraphicFramePr>
        <p:xfrm>
          <a:off x="1418655" y="981522"/>
          <a:ext cx="9721080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994"/>
                <a:gridCol w="3666662"/>
                <a:gridCol w="381642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维度表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事实表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41500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应用所需要的用于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过滤及分类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事实的描述性属性</a:t>
                      </a:r>
                      <a:endParaRPr lang="en-US" altLang="zh-CN" sz="1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noProof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主要衡量</a:t>
                      </a:r>
                      <a:r>
                        <a:rPr lang="zh-CN" altLang="en-US" sz="1800" kern="1200" noProof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业务过程事件的指标，基本上以数量值表示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21602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普通维度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退化维读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杂项维度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事务事实表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周期快照事实表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累积快照事实表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121962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无事实的事实表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88506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4"/>
  <p:tag name="ISPRING_PRESENTATION_TITLE" val="PowerPoint 演示文稿"/>
  <p:tag name="ISPRING_RESOURCE_PATHS_HASH_PRESENTER" val="af3f2d575d923f6e4ff64f325e7b41567660d7"/>
</p:tagLst>
</file>

<file path=ppt/theme/theme1.xml><?xml version="1.0" encoding="utf-8"?>
<a:theme xmlns:a="http://schemas.openxmlformats.org/drawingml/2006/main" name="第一PPT，www.1ppt.com">
  <a:themeElements>
    <a:clrScheme name="自定义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C000"/>
      </a:accent2>
      <a:accent3>
        <a:srgbClr val="BFBFBF"/>
      </a:accent3>
      <a:accent4>
        <a:srgbClr val="BFBFBF"/>
      </a:accent4>
      <a:accent5>
        <a:srgbClr val="BFBFB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1279</Words>
  <Application>Microsoft Office PowerPoint</Application>
  <PresentationFormat>自定义</PresentationFormat>
  <Paragraphs>412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 Unicode MS</vt:lpstr>
      <vt:lpstr>맑은 고딕</vt:lpstr>
      <vt:lpstr>Microsoft Yahei</vt:lpstr>
      <vt:lpstr>华文琥珀</vt:lpstr>
      <vt:lpstr>华文细黑</vt:lpstr>
      <vt:lpstr>宋体</vt:lpstr>
      <vt:lpstr>微软雅黑</vt:lpstr>
      <vt:lpstr>幼圆</vt:lpstr>
      <vt:lpstr>Arial</vt:lpstr>
      <vt:lpstr>Arial Black</vt:lpstr>
      <vt:lpstr>Calibri</vt:lpstr>
      <vt:lpstr>Eras Bold ITC</vt:lpstr>
      <vt:lpstr>Roboto condensed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>第一PPT</dc:creator>
  <cp:keywords>www.1ppt.com</cp:keywords>
  <cp:lastModifiedBy>mk</cp:lastModifiedBy>
  <cp:revision>375</cp:revision>
  <dcterms:created xsi:type="dcterms:W3CDTF">2014-08-23T07:50:08Z</dcterms:created>
  <dcterms:modified xsi:type="dcterms:W3CDTF">2018-08-07T06:12:43Z</dcterms:modified>
</cp:coreProperties>
</file>