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Inter SemiBold"/>
      <p:regular r:id="rId16"/>
      <p:bold r:id="rId17"/>
      <p:italic r:id="rId18"/>
      <p:boldItalic r:id="rId19"/>
    </p:embeddedFont>
    <p:embeddedFont>
      <p:font typeface="Inter Light"/>
      <p:regular r:id="rId20"/>
      <p:bold r:id="rId21"/>
      <p:italic r:id="rId22"/>
      <p:boldItalic r:id="rId23"/>
    </p:embeddedFont>
    <p:embeddedFont>
      <p:font typeface="Inter"/>
      <p:regular r:id="rId24"/>
      <p:bold r:id="rId25"/>
      <p:italic r:id="rId26"/>
      <p:boldItalic r:id="rId27"/>
    </p:embeddedFont>
    <p:embeddedFont>
      <p:font typeface="Be Vietnam Pro"/>
      <p:regular r:id="rId28"/>
      <p:bold r:id="rId29"/>
      <p:italic r:id="rId30"/>
      <p:boldItalic r:id="rId31"/>
    </p:embeddedFont>
    <p:embeddedFont>
      <p:font typeface="Roboto Mono"/>
      <p:regular r:id="rId32"/>
      <p:bold r:id="rId33"/>
      <p:italic r:id="rId34"/>
      <p:boldItalic r:id="rId35"/>
    </p:embeddedFont>
    <p:embeddedFont>
      <p:font typeface="PT Sans"/>
      <p:regular r:id="rId36"/>
      <p:bold r:id="rId37"/>
      <p:italic r:id="rId38"/>
      <p:boldItalic r:id="rId39"/>
    </p:embeddedFont>
    <p:embeddedFont>
      <p:font typeface="DM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font" Target="fonts/InterLight-regular.fntdata"/><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font" Target="fonts/InterLight-italic.fntdata"/><Relationship Id="rId21" Type="http://schemas.openxmlformats.org/officeDocument/2006/relationships/font" Target="fonts/InterLight-bold.fntdata"/><Relationship Id="rId43" Type="http://schemas.openxmlformats.org/officeDocument/2006/relationships/font" Target="fonts/DMSans-boldItalic.fntdata"/><Relationship Id="rId24" Type="http://schemas.openxmlformats.org/officeDocument/2006/relationships/font" Target="fonts/Inter-regular.fntdata"/><Relationship Id="rId23" Type="http://schemas.openxmlformats.org/officeDocument/2006/relationships/font" Target="fonts/Inter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BeVietnamPro-regular.fntdata"/><Relationship Id="rId27" Type="http://schemas.openxmlformats.org/officeDocument/2006/relationships/font" Target="fonts/Int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Vietnam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VietnamPro-boldItalic.fntdata"/><Relationship Id="rId30" Type="http://schemas.openxmlformats.org/officeDocument/2006/relationships/font" Target="fonts/BeVietnamPr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37" Type="http://schemas.openxmlformats.org/officeDocument/2006/relationships/font" Target="fonts/PTSans-bold.fntdata"/><Relationship Id="rId14" Type="http://schemas.openxmlformats.org/officeDocument/2006/relationships/slide" Target="slides/slide9.xml"/><Relationship Id="rId36" Type="http://schemas.openxmlformats.org/officeDocument/2006/relationships/font" Target="fonts/PTSans-regular.fntdata"/><Relationship Id="rId17" Type="http://schemas.openxmlformats.org/officeDocument/2006/relationships/font" Target="fonts/InterSemiBold-bold.fntdata"/><Relationship Id="rId39" Type="http://schemas.openxmlformats.org/officeDocument/2006/relationships/font" Target="fonts/PTSans-boldItalic.fntdata"/><Relationship Id="rId16" Type="http://schemas.openxmlformats.org/officeDocument/2006/relationships/font" Target="fonts/InterSemiBold-regular.fntdata"/><Relationship Id="rId38" Type="http://schemas.openxmlformats.org/officeDocument/2006/relationships/font" Target="fonts/PTSans-italic.fntdata"/><Relationship Id="rId19" Type="http://schemas.openxmlformats.org/officeDocument/2006/relationships/font" Target="fonts/InterSemiBold-boldItalic.fntdata"/><Relationship Id="rId18" Type="http://schemas.openxmlformats.org/officeDocument/2006/relationships/font" Target="fonts/Inter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d6901803de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d6901803de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Rod: </a:t>
            </a:r>
            <a:r>
              <a:rPr lang="en"/>
              <a:t>Hello everyone, I’m Rodrigo, these are Wills and Aaron, and we’re team Octo. We’ll be giving a lightning talk on our semester-long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d6927a01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d6927a01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Aaron</a:t>
            </a:r>
            <a:r>
              <a:rPr lang="en"/>
              <a:t>: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d6901803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d6901803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Rod: </a:t>
            </a:r>
            <a:r>
              <a:rPr lang="en"/>
              <a:t>To recap from last time, long-run productivity is one of the most important metrics for a product that will ship successfully and on time–working in bursts of productivity is not good work ethic. Unfortunately, team disorganization is a common factor that prevents teams from achieving this kind of productivity. It can be difficult to keep track of what everyone in a team is doing, especially as projects grow in complexity and manpower, which we summarize in our problem statement: </a:t>
            </a:r>
            <a:r>
              <a:rPr lang="en">
                <a:solidFill>
                  <a:schemeClr val="dk1"/>
                </a:solidFill>
              </a:rPr>
              <a:t>software development teams grow disorganized over time, requiring constant oversight and correction.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d6901803d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d6901803d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Rod: </a:t>
            </a:r>
            <a:r>
              <a:rPr lang="en"/>
              <a:t>After a brainstorming session, we settled on these requirements for whatever solution we came up with: most importantly, the solution must improve organization in team scenarios. Secondly, the solution must promote workflow efficiency while allowing team members to collaborate synchronously from anywhere on the globe. Lastly, the solution must be easily accessible: we’re making something for all kinds of development teams, not just giant corporate 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d6901803d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d6901803d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Rod: </a:t>
            </a:r>
            <a:r>
              <a:rPr lang="en"/>
              <a:t>Our chosen methodology for our solution is Kanban. Kanban is a practice for efficiently organizing and tracking tasks, traditionally through a physical board. In this setup, each card represents an individual task, with its color indicating the task priority–for example, green can mean low priority while red means urgent. The board has a number of lists that represent completion status, as we can see on the example here. The simplicity of Kanban makes it super useful and flexible, which is why we chose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d6901803d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d6901803d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Wills: </a:t>
            </a:r>
            <a:r>
              <a:rPr lang="en"/>
              <a:t>Our proposed solution is a minimalist Kanban board manager for desktop. It will allow synchronous creation and management of boards, lists, and cards. Users will be able to share boards </a:t>
            </a:r>
            <a:r>
              <a:rPr lang="en"/>
              <a:t>with</a:t>
            </a:r>
            <a:r>
              <a:rPr lang="en"/>
              <a:t> team members, and the app will feature a built-in messaging service to streamline communication. Finally, the app will be free of charge, making it accessible for everyone.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d6901803de_0_13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d6901803de_0_13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Wills: </a:t>
            </a:r>
            <a:r>
              <a:rPr lang="en"/>
              <a:t>It’s worth mentioning that there already exists software with premises similar to Kanban: the biggest and most notable one is Trello, which is a card-based organization system. While it’s a wonderful piece of software, a lot of its functionality is gated behind a paywall. It also has close to zero communication support, meaning team members have to use at least one other service to keep in touch. Drawbacks like these provide space for our product in the market.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d6901803d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d6901803d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Aaron</a:t>
            </a:r>
            <a:r>
              <a:rPr lang="en"/>
              <a:t>: Naturally, our system faces a few limitations. The most important is that </a:t>
            </a:r>
            <a:r>
              <a:rPr lang="en">
                <a:solidFill>
                  <a:schemeClr val="dk1"/>
                </a:solidFill>
              </a:rPr>
              <a:t>the synchronous nature of the app means that we have to constantly upkeep servers for our users: since we have no direct stream of revenue, we have to micromanage the amount of data that users can own. This means that users can only own a few boards at a time. Additionally, our boards </a:t>
            </a:r>
            <a:r>
              <a:rPr lang="en"/>
              <a:t>implement the most basic form of Kanban, so there is a bit of functionality missing compared to competitors.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d6901803de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d6901803de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Aaron:</a:t>
            </a:r>
            <a:r>
              <a:rPr lang="en"/>
              <a:t> Luckily, there are ways to solve these problems in the future. The first thing would be to make our server architecture more local: instead of hosting all of the data ourselves, we could distribute dedicated server software that people can host on their own, providing the option of moving the responsibility from us to them. Users would then completely own their data, and we would be free to expand our board functionality without having to incur large data costs. Finally, it would be nice to make a mobile application for the service, so as to allow developers to make changes on the go.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d6901803d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d6901803d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Aaron: </a:t>
            </a:r>
            <a:r>
              <a:rPr lang="en"/>
              <a:t>We learned a lot during this project. Most importantly, we learned that Agile is effective for creating software in an iterative manner: we had multiple opportunities to check in with the </a:t>
            </a:r>
            <a:r>
              <a:rPr lang="en"/>
              <a:t>state of the </a:t>
            </a:r>
            <a:r>
              <a:rPr lang="en"/>
              <a:t>project during development, and they allowed us to adjust our goals accordingly. We also learned that the full requirement gathering process isn’t always useful: there are multiple steps in the process, ranging from elicitation to prioritization, and all of that takes time. We knew what kind of app we wanted to make right from the get-go, so we could’ve shrunk </a:t>
            </a:r>
            <a:r>
              <a:rPr lang="en"/>
              <a:t>this step a bit. And l</a:t>
            </a:r>
            <a:r>
              <a:rPr lang="en"/>
              <a:t>astly, we learned that creating good storyboards and prototypes is essential for communicating ideas to other team members effectively.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82469" y="3758925"/>
            <a:ext cx="5491800" cy="4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0" name="Google Shape;10;p2"/>
          <p:cNvCxnSpPr/>
          <p:nvPr/>
        </p:nvCxnSpPr>
        <p:spPr>
          <a:xfrm>
            <a:off x="7350625" y="4207000"/>
            <a:ext cx="1538400" cy="0"/>
          </a:xfrm>
          <a:prstGeom prst="straightConnector1">
            <a:avLst/>
          </a:prstGeom>
          <a:noFill/>
          <a:ln cap="flat" cmpd="sng" w="19050">
            <a:solidFill>
              <a:schemeClr val="dk2"/>
            </a:solidFill>
            <a:prstDash val="solid"/>
            <a:round/>
            <a:headEnd len="med" w="med" type="none"/>
            <a:tailEnd len="med" w="med" type="none"/>
          </a:ln>
        </p:spPr>
      </p:cxnSp>
      <p:cxnSp>
        <p:nvCxnSpPr>
          <p:cNvPr id="11" name="Google Shape;11;p2"/>
          <p:cNvCxnSpPr/>
          <p:nvPr/>
        </p:nvCxnSpPr>
        <p:spPr>
          <a:xfrm>
            <a:off x="7350625" y="4377450"/>
            <a:ext cx="1538400" cy="0"/>
          </a:xfrm>
          <a:prstGeom prst="straightConnector1">
            <a:avLst/>
          </a:prstGeom>
          <a:noFill/>
          <a:ln cap="flat" cmpd="sng" w="19050">
            <a:solidFill>
              <a:schemeClr val="dk2"/>
            </a:solidFill>
            <a:prstDash val="solid"/>
            <a:round/>
            <a:headEnd len="med" w="med" type="none"/>
            <a:tailEnd len="med" w="med" type="none"/>
          </a:ln>
        </p:spPr>
      </p:cxnSp>
      <p:cxnSp>
        <p:nvCxnSpPr>
          <p:cNvPr id="12" name="Google Shape;12;p2"/>
          <p:cNvCxnSpPr/>
          <p:nvPr/>
        </p:nvCxnSpPr>
        <p:spPr>
          <a:xfrm>
            <a:off x="7350625" y="4547900"/>
            <a:ext cx="1538400" cy="0"/>
          </a:xfrm>
          <a:prstGeom prst="straightConnector1">
            <a:avLst/>
          </a:prstGeom>
          <a:noFill/>
          <a:ln cap="flat" cmpd="sng" w="19050">
            <a:solidFill>
              <a:schemeClr val="dk2"/>
            </a:solidFill>
            <a:prstDash val="solid"/>
            <a:round/>
            <a:headEnd len="med" w="med" type="none"/>
            <a:tailEnd len="med" w="med" type="none"/>
          </a:ln>
        </p:spPr>
      </p:cxnSp>
      <p:cxnSp>
        <p:nvCxnSpPr>
          <p:cNvPr id="13" name="Google Shape;13;p2"/>
          <p:cNvCxnSpPr/>
          <p:nvPr/>
        </p:nvCxnSpPr>
        <p:spPr>
          <a:xfrm>
            <a:off x="7350625" y="4718350"/>
            <a:ext cx="1538400" cy="0"/>
          </a:xfrm>
          <a:prstGeom prst="straightConnector1">
            <a:avLst/>
          </a:prstGeom>
          <a:noFill/>
          <a:ln cap="flat" cmpd="sng" w="19050">
            <a:solidFill>
              <a:schemeClr val="dk2"/>
            </a:solidFill>
            <a:prstDash val="solid"/>
            <a:round/>
            <a:headEnd len="med" w="med" type="none"/>
            <a:tailEnd len="med" w="med" type="none"/>
          </a:ln>
        </p:spPr>
      </p:cxnSp>
      <p:grpSp>
        <p:nvGrpSpPr>
          <p:cNvPr id="14" name="Google Shape;14;p2"/>
          <p:cNvGrpSpPr/>
          <p:nvPr/>
        </p:nvGrpSpPr>
        <p:grpSpPr>
          <a:xfrm>
            <a:off x="254700" y="254700"/>
            <a:ext cx="8644130" cy="4624719"/>
            <a:chOff x="254700" y="254700"/>
            <a:chExt cx="8644130" cy="4624719"/>
          </a:xfrm>
        </p:grpSpPr>
        <p:grpSp>
          <p:nvGrpSpPr>
            <p:cNvPr id="15" name="Google Shape;15;p2"/>
            <p:cNvGrpSpPr/>
            <p:nvPr/>
          </p:nvGrpSpPr>
          <p:grpSpPr>
            <a:xfrm>
              <a:off x="254700" y="254700"/>
              <a:ext cx="6547167" cy="4624719"/>
              <a:chOff x="407780" y="336590"/>
              <a:chExt cx="6315392" cy="4461000"/>
            </a:xfrm>
          </p:grpSpPr>
          <p:sp>
            <p:nvSpPr>
              <p:cNvPr id="16" name="Google Shape;16;p2"/>
              <p:cNvSpPr/>
              <p:nvPr/>
            </p:nvSpPr>
            <p:spPr>
              <a:xfrm>
                <a:off x="407780" y="336590"/>
                <a:ext cx="63153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411472" y="704856"/>
                <a:ext cx="6311700" cy="0"/>
              </a:xfrm>
              <a:prstGeom prst="straightConnector1">
                <a:avLst/>
              </a:prstGeom>
              <a:noFill/>
              <a:ln cap="flat" cmpd="sng" w="19050">
                <a:solidFill>
                  <a:schemeClr val="dk2"/>
                </a:solidFill>
                <a:prstDash val="solid"/>
                <a:round/>
                <a:headEnd len="med" w="med" type="none"/>
                <a:tailEnd len="med" w="med" type="none"/>
              </a:ln>
            </p:spPr>
          </p:cxnSp>
        </p:grpSp>
        <p:grpSp>
          <p:nvGrpSpPr>
            <p:cNvPr id="21" name="Google Shape;21;p2"/>
            <p:cNvGrpSpPr/>
            <p:nvPr/>
          </p:nvGrpSpPr>
          <p:grpSpPr>
            <a:xfrm>
              <a:off x="7360575" y="254700"/>
              <a:ext cx="1538255" cy="2361188"/>
              <a:chOff x="388138" y="336590"/>
              <a:chExt cx="1483800" cy="2277600"/>
            </a:xfrm>
          </p:grpSpPr>
          <p:sp>
            <p:nvSpPr>
              <p:cNvPr id="22" name="Google Shape;22;p2"/>
              <p:cNvSpPr/>
              <p:nvPr/>
            </p:nvSpPr>
            <p:spPr>
              <a:xfrm>
                <a:off x="388138" y="336590"/>
                <a:ext cx="1483800" cy="2277600"/>
              </a:xfrm>
              <a:prstGeom prst="roundRect">
                <a:avLst>
                  <a:gd fmla="val 900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 name="Google Shape;26;p2"/>
              <p:cNvCxnSpPr/>
              <p:nvPr/>
            </p:nvCxnSpPr>
            <p:spPr>
              <a:xfrm>
                <a:off x="389006" y="704856"/>
                <a:ext cx="1482900" cy="0"/>
              </a:xfrm>
              <a:prstGeom prst="straightConnector1">
                <a:avLst/>
              </a:prstGeom>
              <a:noFill/>
              <a:ln cap="flat" cmpd="sng" w="19050">
                <a:solidFill>
                  <a:schemeClr val="dk2"/>
                </a:solidFill>
                <a:prstDash val="solid"/>
                <a:round/>
                <a:headEnd len="med" w="med" type="none"/>
                <a:tailEnd len="med" w="med" type="none"/>
              </a:ln>
            </p:spPr>
          </p:cxnSp>
        </p:grpSp>
      </p:grpSp>
      <p:sp>
        <p:nvSpPr>
          <p:cNvPr id="27" name="Google Shape;27;p2"/>
          <p:cNvSpPr txBox="1"/>
          <p:nvPr>
            <p:ph type="ctrTitle"/>
          </p:nvPr>
        </p:nvSpPr>
        <p:spPr>
          <a:xfrm>
            <a:off x="782325" y="827475"/>
            <a:ext cx="5402100" cy="2871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28" name="Google Shape;28;p2"/>
          <p:cNvGrpSpPr/>
          <p:nvPr/>
        </p:nvGrpSpPr>
        <p:grpSpPr>
          <a:xfrm>
            <a:off x="7319515" y="2887152"/>
            <a:ext cx="1581300" cy="1123800"/>
            <a:chOff x="7319515" y="2887152"/>
            <a:chExt cx="1581300" cy="1123800"/>
          </a:xfrm>
        </p:grpSpPr>
        <p:sp>
          <p:nvSpPr>
            <p:cNvPr id="29" name="Google Shape;29;p2"/>
            <p:cNvSpPr/>
            <p:nvPr/>
          </p:nvSpPr>
          <p:spPr>
            <a:xfrm>
              <a:off x="7319515" y="2887152"/>
              <a:ext cx="1581300" cy="112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a:off x="7327775" y="2896875"/>
              <a:ext cx="1566350" cy="1108800"/>
              <a:chOff x="7327775" y="2896875"/>
              <a:chExt cx="1566350" cy="1108800"/>
            </a:xfrm>
          </p:grpSpPr>
          <p:cxnSp>
            <p:nvCxnSpPr>
              <p:cNvPr id="31" name="Google Shape;31;p2"/>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32" name="Google Shape;32;p2"/>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6" name="Shape 146"/>
        <p:cNvGrpSpPr/>
        <p:nvPr/>
      </p:nvGrpSpPr>
      <p:grpSpPr>
        <a:xfrm>
          <a:off x="0" y="0"/>
          <a:ext cx="0" cy="0"/>
          <a:chOff x="0" y="0"/>
          <a:chExt cx="0" cy="0"/>
        </a:xfrm>
      </p:grpSpPr>
      <p:sp>
        <p:nvSpPr>
          <p:cNvPr id="147" name="Google Shape;147;p11"/>
          <p:cNvSpPr txBox="1"/>
          <p:nvPr>
            <p:ph hasCustomPrompt="1" type="title"/>
          </p:nvPr>
        </p:nvSpPr>
        <p:spPr>
          <a:xfrm>
            <a:off x="713249" y="1092280"/>
            <a:ext cx="7198200" cy="10926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8" name="Google Shape;148;p11"/>
          <p:cNvSpPr txBox="1"/>
          <p:nvPr>
            <p:ph idx="1" type="subTitle"/>
          </p:nvPr>
        </p:nvSpPr>
        <p:spPr>
          <a:xfrm>
            <a:off x="713249" y="2106051"/>
            <a:ext cx="7198200" cy="41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9" name="Google Shape;149;p11"/>
          <p:cNvGrpSpPr/>
          <p:nvPr/>
        </p:nvGrpSpPr>
        <p:grpSpPr>
          <a:xfrm>
            <a:off x="254700" y="254700"/>
            <a:ext cx="8645223" cy="4624607"/>
            <a:chOff x="254700" y="254700"/>
            <a:chExt cx="8645223" cy="4624607"/>
          </a:xfrm>
        </p:grpSpPr>
        <p:grpSp>
          <p:nvGrpSpPr>
            <p:cNvPr id="150" name="Google Shape;150;p11"/>
            <p:cNvGrpSpPr/>
            <p:nvPr/>
          </p:nvGrpSpPr>
          <p:grpSpPr>
            <a:xfrm>
              <a:off x="254700" y="254700"/>
              <a:ext cx="8645223" cy="2871866"/>
              <a:chOff x="407780" y="336590"/>
              <a:chExt cx="8339175" cy="2770200"/>
            </a:xfrm>
          </p:grpSpPr>
          <p:sp>
            <p:nvSpPr>
              <p:cNvPr id="151" name="Google Shape;151;p11"/>
              <p:cNvSpPr/>
              <p:nvPr/>
            </p:nvSpPr>
            <p:spPr>
              <a:xfrm>
                <a:off x="407780" y="336590"/>
                <a:ext cx="8339100" cy="2770200"/>
              </a:xfrm>
              <a:prstGeom prst="roundRect">
                <a:avLst>
                  <a:gd fmla="val 47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1"/>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grpSp>
          <p:nvGrpSpPr>
            <p:cNvPr id="156" name="Google Shape;156;p11"/>
            <p:cNvGrpSpPr/>
            <p:nvPr/>
          </p:nvGrpSpPr>
          <p:grpSpPr>
            <a:xfrm>
              <a:off x="5489875" y="3628425"/>
              <a:ext cx="3410041" cy="1250882"/>
              <a:chOff x="407780" y="336590"/>
              <a:chExt cx="3289323" cy="1206600"/>
            </a:xfrm>
          </p:grpSpPr>
          <p:sp>
            <p:nvSpPr>
              <p:cNvPr id="157" name="Google Shape;157;p11"/>
              <p:cNvSpPr/>
              <p:nvPr/>
            </p:nvSpPr>
            <p:spPr>
              <a:xfrm>
                <a:off x="407780" y="336590"/>
                <a:ext cx="3289200" cy="1206600"/>
              </a:xfrm>
              <a:prstGeom prst="roundRect">
                <a:avLst>
                  <a:gd fmla="val 10892"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1"/>
              <p:cNvCxnSpPr/>
              <p:nvPr/>
            </p:nvCxnSpPr>
            <p:spPr>
              <a:xfrm>
                <a:off x="409703" y="704853"/>
                <a:ext cx="3287400" cy="0"/>
              </a:xfrm>
              <a:prstGeom prst="straightConnector1">
                <a:avLst/>
              </a:prstGeom>
              <a:noFill/>
              <a:ln cap="flat" cmpd="sng" w="19050">
                <a:solidFill>
                  <a:schemeClr val="dk2"/>
                </a:solidFill>
                <a:prstDash val="solid"/>
                <a:round/>
                <a:headEnd len="med" w="med" type="none"/>
                <a:tailEnd len="med" w="med" type="none"/>
              </a:ln>
            </p:spPr>
          </p:cxnSp>
        </p:grpSp>
      </p:grpSp>
      <p:cxnSp>
        <p:nvCxnSpPr>
          <p:cNvPr id="162" name="Google Shape;162;p11"/>
          <p:cNvCxnSpPr/>
          <p:nvPr/>
        </p:nvCxnSpPr>
        <p:spPr>
          <a:xfrm>
            <a:off x="3369475" y="4101066"/>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3" name="Google Shape;163;p11"/>
          <p:cNvCxnSpPr/>
          <p:nvPr/>
        </p:nvCxnSpPr>
        <p:spPr>
          <a:xfrm>
            <a:off x="3369475" y="4416159"/>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4" name="Google Shape;164;p11"/>
          <p:cNvCxnSpPr/>
          <p:nvPr/>
        </p:nvCxnSpPr>
        <p:spPr>
          <a:xfrm>
            <a:off x="3369475" y="4573706"/>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1"/>
          <p:cNvCxnSpPr/>
          <p:nvPr/>
        </p:nvCxnSpPr>
        <p:spPr>
          <a:xfrm>
            <a:off x="3369475" y="4731253"/>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6" name="Google Shape;166;p11"/>
          <p:cNvCxnSpPr/>
          <p:nvPr/>
        </p:nvCxnSpPr>
        <p:spPr>
          <a:xfrm>
            <a:off x="3369475" y="3628425"/>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7" name="Google Shape;167;p11"/>
          <p:cNvCxnSpPr/>
          <p:nvPr/>
        </p:nvCxnSpPr>
        <p:spPr>
          <a:xfrm>
            <a:off x="3369475" y="3785972"/>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11"/>
          <p:cNvCxnSpPr/>
          <p:nvPr/>
        </p:nvCxnSpPr>
        <p:spPr>
          <a:xfrm>
            <a:off x="3369475" y="4258613"/>
            <a:ext cx="1841100" cy="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11"/>
          <p:cNvCxnSpPr/>
          <p:nvPr/>
        </p:nvCxnSpPr>
        <p:spPr>
          <a:xfrm>
            <a:off x="3369475" y="3943519"/>
            <a:ext cx="1841100" cy="0"/>
          </a:xfrm>
          <a:prstGeom prst="straightConnector1">
            <a:avLst/>
          </a:prstGeom>
          <a:noFill/>
          <a:ln cap="flat" cmpd="sng" w="19050">
            <a:solidFill>
              <a:schemeClr val="dk2"/>
            </a:solidFill>
            <a:prstDash val="solid"/>
            <a:round/>
            <a:headEnd len="med" w="med" type="none"/>
            <a:tailEnd len="med" w="med" type="none"/>
          </a:ln>
        </p:spPr>
      </p:cxnSp>
      <p:grpSp>
        <p:nvGrpSpPr>
          <p:cNvPr id="170" name="Google Shape;170;p11"/>
          <p:cNvGrpSpPr/>
          <p:nvPr/>
        </p:nvGrpSpPr>
        <p:grpSpPr>
          <a:xfrm>
            <a:off x="254440" y="3612224"/>
            <a:ext cx="2838160" cy="1276744"/>
            <a:chOff x="254440" y="3612224"/>
            <a:chExt cx="2838160" cy="1276744"/>
          </a:xfrm>
        </p:grpSpPr>
        <p:sp>
          <p:nvSpPr>
            <p:cNvPr id="171" name="Google Shape;171;p11"/>
            <p:cNvSpPr/>
            <p:nvPr/>
          </p:nvSpPr>
          <p:spPr>
            <a:xfrm>
              <a:off x="254488" y="3612468"/>
              <a:ext cx="1278000" cy="127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1812038" y="3612468"/>
              <a:ext cx="1278000" cy="127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1"/>
            <p:cNvGrpSpPr/>
            <p:nvPr/>
          </p:nvGrpSpPr>
          <p:grpSpPr>
            <a:xfrm>
              <a:off x="254440" y="3612224"/>
              <a:ext cx="1280648" cy="1276561"/>
              <a:chOff x="7327775" y="2896875"/>
              <a:chExt cx="1566350" cy="1108800"/>
            </a:xfrm>
          </p:grpSpPr>
          <p:cxnSp>
            <p:nvCxnSpPr>
              <p:cNvPr id="174" name="Google Shape;174;p11"/>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175" name="Google Shape;175;p11"/>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nvGrpSpPr>
            <p:cNvPr id="176" name="Google Shape;176;p11"/>
            <p:cNvGrpSpPr/>
            <p:nvPr/>
          </p:nvGrpSpPr>
          <p:grpSpPr>
            <a:xfrm>
              <a:off x="1811952" y="3612224"/>
              <a:ext cx="1280648" cy="1276561"/>
              <a:chOff x="7327775" y="2896875"/>
              <a:chExt cx="1566350" cy="1108800"/>
            </a:xfrm>
          </p:grpSpPr>
          <p:cxnSp>
            <p:nvCxnSpPr>
              <p:cNvPr id="177" name="Google Shape;177;p11"/>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p11"/>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79" name="Shape 1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80" name="Shape 180"/>
        <p:cNvGrpSpPr/>
        <p:nvPr/>
      </p:nvGrpSpPr>
      <p:grpSpPr>
        <a:xfrm>
          <a:off x="0" y="0"/>
          <a:ext cx="0" cy="0"/>
          <a:chOff x="0" y="0"/>
          <a:chExt cx="0" cy="0"/>
        </a:xfrm>
      </p:grpSpPr>
      <p:grpSp>
        <p:nvGrpSpPr>
          <p:cNvPr id="181" name="Google Shape;181;p13"/>
          <p:cNvGrpSpPr/>
          <p:nvPr/>
        </p:nvGrpSpPr>
        <p:grpSpPr>
          <a:xfrm>
            <a:off x="254700" y="254700"/>
            <a:ext cx="8645223" cy="4624719"/>
            <a:chOff x="407780" y="336590"/>
            <a:chExt cx="8339175" cy="4461000"/>
          </a:xfrm>
        </p:grpSpPr>
        <p:sp>
          <p:nvSpPr>
            <p:cNvPr id="182" name="Google Shape;182;p13"/>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3"/>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187" name="Google Shape;187;p13"/>
          <p:cNvSpPr txBox="1"/>
          <p:nvPr>
            <p:ph type="title"/>
          </p:nvPr>
        </p:nvSpPr>
        <p:spPr>
          <a:xfrm>
            <a:off x="713225"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13"/>
          <p:cNvSpPr txBox="1"/>
          <p:nvPr>
            <p:ph hasCustomPrompt="1" idx="2" type="title"/>
          </p:nvPr>
        </p:nvSpPr>
        <p:spPr>
          <a:xfrm>
            <a:off x="713225" y="165267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p:nvPr>
            <p:ph hasCustomPrompt="1" idx="3" type="title"/>
          </p:nvPr>
        </p:nvSpPr>
        <p:spPr>
          <a:xfrm>
            <a:off x="713225" y="323849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p:nvPr>
            <p:ph hasCustomPrompt="1" idx="4" type="title"/>
          </p:nvPr>
        </p:nvSpPr>
        <p:spPr>
          <a:xfrm>
            <a:off x="3127569" y="165267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 name="Google Shape;191;p13"/>
          <p:cNvSpPr txBox="1"/>
          <p:nvPr>
            <p:ph hasCustomPrompt="1" idx="5" type="title"/>
          </p:nvPr>
        </p:nvSpPr>
        <p:spPr>
          <a:xfrm>
            <a:off x="3127569" y="323849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13"/>
          <p:cNvSpPr txBox="1"/>
          <p:nvPr>
            <p:ph hasCustomPrompt="1" idx="6" type="title"/>
          </p:nvPr>
        </p:nvSpPr>
        <p:spPr>
          <a:xfrm>
            <a:off x="5541913" y="165267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p:nvPr>
            <p:ph hasCustomPrompt="1" idx="7" type="title"/>
          </p:nvPr>
        </p:nvSpPr>
        <p:spPr>
          <a:xfrm>
            <a:off x="5541913" y="3238495"/>
            <a:ext cx="789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p:nvPr>
            <p:ph idx="1" type="subTitle"/>
          </p:nvPr>
        </p:nvSpPr>
        <p:spPr>
          <a:xfrm>
            <a:off x="713225" y="20720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95" name="Google Shape;195;p13"/>
          <p:cNvSpPr txBox="1"/>
          <p:nvPr>
            <p:ph idx="8" type="subTitle"/>
          </p:nvPr>
        </p:nvSpPr>
        <p:spPr>
          <a:xfrm>
            <a:off x="3127575" y="20720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96" name="Google Shape;196;p13"/>
          <p:cNvSpPr txBox="1"/>
          <p:nvPr>
            <p:ph idx="9" type="subTitle"/>
          </p:nvPr>
        </p:nvSpPr>
        <p:spPr>
          <a:xfrm>
            <a:off x="5541925" y="20720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97" name="Google Shape;197;p13"/>
          <p:cNvSpPr txBox="1"/>
          <p:nvPr>
            <p:ph idx="13" type="subTitle"/>
          </p:nvPr>
        </p:nvSpPr>
        <p:spPr>
          <a:xfrm>
            <a:off x="713225" y="36579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98" name="Google Shape;198;p13"/>
          <p:cNvSpPr txBox="1"/>
          <p:nvPr>
            <p:ph idx="14" type="subTitle"/>
          </p:nvPr>
        </p:nvSpPr>
        <p:spPr>
          <a:xfrm>
            <a:off x="3127575" y="36579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
        <p:nvSpPr>
          <p:cNvPr id="199" name="Google Shape;199;p13"/>
          <p:cNvSpPr txBox="1"/>
          <p:nvPr>
            <p:ph idx="15" type="subTitle"/>
          </p:nvPr>
        </p:nvSpPr>
        <p:spPr>
          <a:xfrm>
            <a:off x="5541925" y="3657950"/>
            <a:ext cx="1908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nSpc>
                <a:spcPct val="100000"/>
              </a:lnSpc>
              <a:spcBef>
                <a:spcPts val="0"/>
              </a:spcBef>
              <a:spcAft>
                <a:spcPts val="0"/>
              </a:spcAft>
              <a:buSzPts val="2400"/>
              <a:buFont typeface="Roboto Mono"/>
              <a:buNone/>
              <a:defRPr b="1" sz="2400">
                <a:latin typeface="Roboto Mono"/>
                <a:ea typeface="Roboto Mono"/>
                <a:cs typeface="Roboto Mono"/>
                <a:sym typeface="Roboto Mono"/>
              </a:defRPr>
            </a:lvl2pPr>
            <a:lvl3pPr lvl="2" rtl="0">
              <a:lnSpc>
                <a:spcPct val="100000"/>
              </a:lnSpc>
              <a:spcBef>
                <a:spcPts val="0"/>
              </a:spcBef>
              <a:spcAft>
                <a:spcPts val="0"/>
              </a:spcAft>
              <a:buSzPts val="2400"/>
              <a:buFont typeface="Roboto Mono"/>
              <a:buNone/>
              <a:defRPr b="1" sz="2400">
                <a:latin typeface="Roboto Mono"/>
                <a:ea typeface="Roboto Mono"/>
                <a:cs typeface="Roboto Mono"/>
                <a:sym typeface="Roboto Mono"/>
              </a:defRPr>
            </a:lvl3pPr>
            <a:lvl4pPr lvl="3" rtl="0">
              <a:lnSpc>
                <a:spcPct val="100000"/>
              </a:lnSpc>
              <a:spcBef>
                <a:spcPts val="0"/>
              </a:spcBef>
              <a:spcAft>
                <a:spcPts val="0"/>
              </a:spcAft>
              <a:buSzPts val="2400"/>
              <a:buFont typeface="Roboto Mono"/>
              <a:buNone/>
              <a:defRPr b="1" sz="2400">
                <a:latin typeface="Roboto Mono"/>
                <a:ea typeface="Roboto Mono"/>
                <a:cs typeface="Roboto Mono"/>
                <a:sym typeface="Roboto Mono"/>
              </a:defRPr>
            </a:lvl4pPr>
            <a:lvl5pPr lvl="4" rtl="0">
              <a:lnSpc>
                <a:spcPct val="100000"/>
              </a:lnSpc>
              <a:spcBef>
                <a:spcPts val="0"/>
              </a:spcBef>
              <a:spcAft>
                <a:spcPts val="0"/>
              </a:spcAft>
              <a:buSzPts val="2400"/>
              <a:buFont typeface="Roboto Mono"/>
              <a:buNone/>
              <a:defRPr b="1" sz="2400">
                <a:latin typeface="Roboto Mono"/>
                <a:ea typeface="Roboto Mono"/>
                <a:cs typeface="Roboto Mono"/>
                <a:sym typeface="Roboto Mono"/>
              </a:defRPr>
            </a:lvl5pPr>
            <a:lvl6pPr lvl="5" rtl="0">
              <a:lnSpc>
                <a:spcPct val="100000"/>
              </a:lnSpc>
              <a:spcBef>
                <a:spcPts val="0"/>
              </a:spcBef>
              <a:spcAft>
                <a:spcPts val="0"/>
              </a:spcAft>
              <a:buSzPts val="2400"/>
              <a:buFont typeface="Roboto Mono"/>
              <a:buNone/>
              <a:defRPr b="1" sz="2400">
                <a:latin typeface="Roboto Mono"/>
                <a:ea typeface="Roboto Mono"/>
                <a:cs typeface="Roboto Mono"/>
                <a:sym typeface="Roboto Mono"/>
              </a:defRPr>
            </a:lvl6pPr>
            <a:lvl7pPr lvl="6" rtl="0">
              <a:lnSpc>
                <a:spcPct val="100000"/>
              </a:lnSpc>
              <a:spcBef>
                <a:spcPts val="0"/>
              </a:spcBef>
              <a:spcAft>
                <a:spcPts val="0"/>
              </a:spcAft>
              <a:buSzPts val="2400"/>
              <a:buFont typeface="Roboto Mono"/>
              <a:buNone/>
              <a:defRPr b="1" sz="2400">
                <a:latin typeface="Roboto Mono"/>
                <a:ea typeface="Roboto Mono"/>
                <a:cs typeface="Roboto Mono"/>
                <a:sym typeface="Roboto Mono"/>
              </a:defRPr>
            </a:lvl7pPr>
            <a:lvl8pPr lvl="7" rtl="0">
              <a:lnSpc>
                <a:spcPct val="100000"/>
              </a:lnSpc>
              <a:spcBef>
                <a:spcPts val="0"/>
              </a:spcBef>
              <a:spcAft>
                <a:spcPts val="0"/>
              </a:spcAft>
              <a:buSzPts val="2400"/>
              <a:buFont typeface="Roboto Mono"/>
              <a:buNone/>
              <a:defRPr b="1" sz="2400">
                <a:latin typeface="Roboto Mono"/>
                <a:ea typeface="Roboto Mono"/>
                <a:cs typeface="Roboto Mono"/>
                <a:sym typeface="Roboto Mono"/>
              </a:defRPr>
            </a:lvl8pPr>
            <a:lvl9pPr lvl="8" rtl="0">
              <a:lnSpc>
                <a:spcPct val="100000"/>
              </a:lnSpc>
              <a:spcBef>
                <a:spcPts val="0"/>
              </a:spcBef>
              <a:spcAft>
                <a:spcPts val="0"/>
              </a:spcAft>
              <a:buSzPts val="2400"/>
              <a:buFont typeface="Roboto Mono"/>
              <a:buNone/>
              <a:defRPr b="1" sz="2400">
                <a:latin typeface="Roboto Mono"/>
                <a:ea typeface="Roboto Mono"/>
                <a:cs typeface="Roboto Mono"/>
                <a:sym typeface="Roboto Mon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200" name="Shape 200"/>
        <p:cNvGrpSpPr/>
        <p:nvPr/>
      </p:nvGrpSpPr>
      <p:grpSpPr>
        <a:xfrm>
          <a:off x="0" y="0"/>
          <a:ext cx="0" cy="0"/>
          <a:chOff x="0" y="0"/>
          <a:chExt cx="0" cy="0"/>
        </a:xfrm>
      </p:grpSpPr>
      <p:grpSp>
        <p:nvGrpSpPr>
          <p:cNvPr id="201" name="Google Shape;201;p14"/>
          <p:cNvGrpSpPr/>
          <p:nvPr/>
        </p:nvGrpSpPr>
        <p:grpSpPr>
          <a:xfrm>
            <a:off x="254700" y="254700"/>
            <a:ext cx="8645223" cy="4624719"/>
            <a:chOff x="407780" y="336590"/>
            <a:chExt cx="8339175" cy="4461000"/>
          </a:xfrm>
        </p:grpSpPr>
        <p:sp>
          <p:nvSpPr>
            <p:cNvPr id="202" name="Google Shape;202;p14"/>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14"/>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207" name="Google Shape;207;p14"/>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08" name="Shape 208"/>
        <p:cNvGrpSpPr/>
        <p:nvPr/>
      </p:nvGrpSpPr>
      <p:grpSpPr>
        <a:xfrm>
          <a:off x="0" y="0"/>
          <a:ext cx="0" cy="0"/>
          <a:chOff x="0" y="0"/>
          <a:chExt cx="0" cy="0"/>
        </a:xfrm>
      </p:grpSpPr>
      <p:grpSp>
        <p:nvGrpSpPr>
          <p:cNvPr id="209" name="Google Shape;209;p15"/>
          <p:cNvGrpSpPr/>
          <p:nvPr/>
        </p:nvGrpSpPr>
        <p:grpSpPr>
          <a:xfrm>
            <a:off x="254700" y="254700"/>
            <a:ext cx="8645223" cy="4624719"/>
            <a:chOff x="407780" y="336590"/>
            <a:chExt cx="8339175" cy="4461000"/>
          </a:xfrm>
        </p:grpSpPr>
        <p:sp>
          <p:nvSpPr>
            <p:cNvPr id="210" name="Google Shape;210;p15"/>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15"/>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215" name="Google Shape;215;p15"/>
          <p:cNvSpPr txBox="1"/>
          <p:nvPr>
            <p:ph idx="1" type="subTitle"/>
          </p:nvPr>
        </p:nvSpPr>
        <p:spPr>
          <a:xfrm>
            <a:off x="720000" y="2411387"/>
            <a:ext cx="2394900" cy="15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15"/>
          <p:cNvSpPr txBox="1"/>
          <p:nvPr>
            <p:ph idx="2" type="subTitle"/>
          </p:nvPr>
        </p:nvSpPr>
        <p:spPr>
          <a:xfrm>
            <a:off x="3378138" y="2411387"/>
            <a:ext cx="2394900" cy="15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7" name="Google Shape;217;p15"/>
          <p:cNvSpPr txBox="1"/>
          <p:nvPr>
            <p:ph idx="3" type="subTitle"/>
          </p:nvPr>
        </p:nvSpPr>
        <p:spPr>
          <a:xfrm>
            <a:off x="6036275" y="2411387"/>
            <a:ext cx="2394900" cy="15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8" name="Google Shape;218;p15"/>
          <p:cNvSpPr txBox="1"/>
          <p:nvPr>
            <p:ph idx="4" type="subTitle"/>
          </p:nvPr>
        </p:nvSpPr>
        <p:spPr>
          <a:xfrm>
            <a:off x="720000" y="2232774"/>
            <a:ext cx="2394900" cy="35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19" name="Google Shape;219;p15"/>
          <p:cNvSpPr txBox="1"/>
          <p:nvPr>
            <p:ph idx="5" type="subTitle"/>
          </p:nvPr>
        </p:nvSpPr>
        <p:spPr>
          <a:xfrm>
            <a:off x="3378138" y="2232774"/>
            <a:ext cx="2394900" cy="35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20" name="Google Shape;220;p15"/>
          <p:cNvSpPr txBox="1"/>
          <p:nvPr>
            <p:ph idx="6" type="subTitle"/>
          </p:nvPr>
        </p:nvSpPr>
        <p:spPr>
          <a:xfrm>
            <a:off x="6036275" y="2232774"/>
            <a:ext cx="2394900" cy="35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21" name="Google Shape;221;p15"/>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2" name="Shape 222"/>
        <p:cNvGrpSpPr/>
        <p:nvPr/>
      </p:nvGrpSpPr>
      <p:grpSpPr>
        <a:xfrm>
          <a:off x="0" y="0"/>
          <a:ext cx="0" cy="0"/>
          <a:chOff x="0" y="0"/>
          <a:chExt cx="0" cy="0"/>
        </a:xfrm>
      </p:grpSpPr>
      <p:grpSp>
        <p:nvGrpSpPr>
          <p:cNvPr id="223" name="Google Shape;223;p16"/>
          <p:cNvGrpSpPr/>
          <p:nvPr/>
        </p:nvGrpSpPr>
        <p:grpSpPr>
          <a:xfrm>
            <a:off x="254700" y="254700"/>
            <a:ext cx="8645223" cy="4624719"/>
            <a:chOff x="407780" y="336590"/>
            <a:chExt cx="8339175" cy="4461000"/>
          </a:xfrm>
        </p:grpSpPr>
        <p:sp>
          <p:nvSpPr>
            <p:cNvPr id="224" name="Google Shape;224;p16"/>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16"/>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229" name="Google Shape;229;p16"/>
          <p:cNvSpPr txBox="1"/>
          <p:nvPr>
            <p:ph idx="1" type="subTitle"/>
          </p:nvPr>
        </p:nvSpPr>
        <p:spPr>
          <a:xfrm>
            <a:off x="720000" y="1999550"/>
            <a:ext cx="3466200" cy="8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0" name="Google Shape;230;p16"/>
          <p:cNvSpPr txBox="1"/>
          <p:nvPr>
            <p:ph idx="2" type="subTitle"/>
          </p:nvPr>
        </p:nvSpPr>
        <p:spPr>
          <a:xfrm>
            <a:off x="4526950" y="1999550"/>
            <a:ext cx="3466200" cy="8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1" name="Google Shape;231;p16"/>
          <p:cNvSpPr txBox="1"/>
          <p:nvPr>
            <p:ph idx="3" type="subTitle"/>
          </p:nvPr>
        </p:nvSpPr>
        <p:spPr>
          <a:xfrm>
            <a:off x="720000" y="3434825"/>
            <a:ext cx="3466200" cy="8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16"/>
          <p:cNvSpPr txBox="1"/>
          <p:nvPr>
            <p:ph idx="4" type="subTitle"/>
          </p:nvPr>
        </p:nvSpPr>
        <p:spPr>
          <a:xfrm>
            <a:off x="4526950" y="3434825"/>
            <a:ext cx="3466200" cy="8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16"/>
          <p:cNvSpPr txBox="1"/>
          <p:nvPr>
            <p:ph idx="5" type="subTitle"/>
          </p:nvPr>
        </p:nvSpPr>
        <p:spPr>
          <a:xfrm>
            <a:off x="720000" y="1835959"/>
            <a:ext cx="3466200" cy="33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34" name="Google Shape;234;p16"/>
          <p:cNvSpPr txBox="1"/>
          <p:nvPr>
            <p:ph idx="6" type="subTitle"/>
          </p:nvPr>
        </p:nvSpPr>
        <p:spPr>
          <a:xfrm>
            <a:off x="720000" y="3271260"/>
            <a:ext cx="3466200" cy="33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35" name="Google Shape;235;p16"/>
          <p:cNvSpPr txBox="1"/>
          <p:nvPr>
            <p:ph idx="7" type="subTitle"/>
          </p:nvPr>
        </p:nvSpPr>
        <p:spPr>
          <a:xfrm>
            <a:off x="4526950" y="1835959"/>
            <a:ext cx="3466200" cy="33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36" name="Google Shape;236;p16"/>
          <p:cNvSpPr txBox="1"/>
          <p:nvPr>
            <p:ph idx="8" type="subTitle"/>
          </p:nvPr>
        </p:nvSpPr>
        <p:spPr>
          <a:xfrm>
            <a:off x="4526950" y="3271260"/>
            <a:ext cx="3466200" cy="33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37" name="Google Shape;237;p16"/>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8" name="Shape 238"/>
        <p:cNvGrpSpPr/>
        <p:nvPr/>
      </p:nvGrpSpPr>
      <p:grpSpPr>
        <a:xfrm>
          <a:off x="0" y="0"/>
          <a:ext cx="0" cy="0"/>
          <a:chOff x="0" y="0"/>
          <a:chExt cx="0" cy="0"/>
        </a:xfrm>
      </p:grpSpPr>
      <p:grpSp>
        <p:nvGrpSpPr>
          <p:cNvPr id="239" name="Google Shape;239;p17"/>
          <p:cNvGrpSpPr/>
          <p:nvPr/>
        </p:nvGrpSpPr>
        <p:grpSpPr>
          <a:xfrm>
            <a:off x="254700" y="254700"/>
            <a:ext cx="8645223" cy="4624719"/>
            <a:chOff x="407780" y="336590"/>
            <a:chExt cx="8339175" cy="4461000"/>
          </a:xfrm>
        </p:grpSpPr>
        <p:sp>
          <p:nvSpPr>
            <p:cNvPr id="240" name="Google Shape;240;p17"/>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17"/>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245" name="Google Shape;245;p17"/>
          <p:cNvSpPr txBox="1"/>
          <p:nvPr>
            <p:ph idx="1" type="subTitle"/>
          </p:nvPr>
        </p:nvSpPr>
        <p:spPr>
          <a:xfrm>
            <a:off x="720000" y="180317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6" name="Google Shape;246;p17"/>
          <p:cNvSpPr txBox="1"/>
          <p:nvPr>
            <p:ph idx="2" type="subTitle"/>
          </p:nvPr>
        </p:nvSpPr>
        <p:spPr>
          <a:xfrm>
            <a:off x="720000" y="394829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7" name="Google Shape;247;p17"/>
          <p:cNvSpPr txBox="1"/>
          <p:nvPr>
            <p:ph idx="3" type="subTitle"/>
          </p:nvPr>
        </p:nvSpPr>
        <p:spPr>
          <a:xfrm>
            <a:off x="720000" y="287573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17"/>
          <p:cNvSpPr txBox="1"/>
          <p:nvPr>
            <p:ph idx="4" type="subTitle"/>
          </p:nvPr>
        </p:nvSpPr>
        <p:spPr>
          <a:xfrm>
            <a:off x="4572000" y="394829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9" name="Google Shape;249;p17"/>
          <p:cNvSpPr txBox="1"/>
          <p:nvPr>
            <p:ph idx="5" type="subTitle"/>
          </p:nvPr>
        </p:nvSpPr>
        <p:spPr>
          <a:xfrm>
            <a:off x="4572000" y="180317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17"/>
          <p:cNvSpPr txBox="1"/>
          <p:nvPr>
            <p:ph idx="6" type="subTitle"/>
          </p:nvPr>
        </p:nvSpPr>
        <p:spPr>
          <a:xfrm>
            <a:off x="4572000" y="2875738"/>
            <a:ext cx="3737100" cy="64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1" name="Google Shape;251;p17"/>
          <p:cNvSpPr txBox="1"/>
          <p:nvPr>
            <p:ph idx="7" type="subTitle"/>
          </p:nvPr>
        </p:nvSpPr>
        <p:spPr>
          <a:xfrm>
            <a:off x="720000" y="1542971"/>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2" name="Google Shape;252;p17"/>
          <p:cNvSpPr txBox="1"/>
          <p:nvPr>
            <p:ph idx="8" type="subTitle"/>
          </p:nvPr>
        </p:nvSpPr>
        <p:spPr>
          <a:xfrm>
            <a:off x="720000" y="3688117"/>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3" name="Google Shape;253;p17"/>
          <p:cNvSpPr txBox="1"/>
          <p:nvPr>
            <p:ph idx="9" type="subTitle"/>
          </p:nvPr>
        </p:nvSpPr>
        <p:spPr>
          <a:xfrm>
            <a:off x="4572000" y="1542971"/>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4" name="Google Shape;254;p17"/>
          <p:cNvSpPr txBox="1"/>
          <p:nvPr>
            <p:ph idx="13" type="subTitle"/>
          </p:nvPr>
        </p:nvSpPr>
        <p:spPr>
          <a:xfrm>
            <a:off x="720000" y="2615544"/>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5" name="Google Shape;255;p17"/>
          <p:cNvSpPr txBox="1"/>
          <p:nvPr>
            <p:ph idx="14" type="subTitle"/>
          </p:nvPr>
        </p:nvSpPr>
        <p:spPr>
          <a:xfrm>
            <a:off x="4572000" y="3688116"/>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6" name="Google Shape;256;p17"/>
          <p:cNvSpPr txBox="1"/>
          <p:nvPr>
            <p:ph idx="15" type="subTitle"/>
          </p:nvPr>
        </p:nvSpPr>
        <p:spPr>
          <a:xfrm>
            <a:off x="4572000" y="2615544"/>
            <a:ext cx="3737100" cy="4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257" name="Google Shape;257;p17"/>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8" name="Shape 258"/>
        <p:cNvGrpSpPr/>
        <p:nvPr/>
      </p:nvGrpSpPr>
      <p:grpSpPr>
        <a:xfrm>
          <a:off x="0" y="0"/>
          <a:ext cx="0" cy="0"/>
          <a:chOff x="0" y="0"/>
          <a:chExt cx="0" cy="0"/>
        </a:xfrm>
      </p:grpSpPr>
      <p:sp>
        <p:nvSpPr>
          <p:cNvPr id="259" name="Google Shape;259;p18"/>
          <p:cNvSpPr txBox="1"/>
          <p:nvPr>
            <p:ph hasCustomPrompt="1" type="title"/>
          </p:nvPr>
        </p:nvSpPr>
        <p:spPr>
          <a:xfrm>
            <a:off x="1323013" y="2236366"/>
            <a:ext cx="3492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0" name="Google Shape;260;p18"/>
          <p:cNvSpPr txBox="1"/>
          <p:nvPr>
            <p:ph idx="1" type="subTitle"/>
          </p:nvPr>
        </p:nvSpPr>
        <p:spPr>
          <a:xfrm>
            <a:off x="1323013" y="2835527"/>
            <a:ext cx="3492600" cy="3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61" name="Google Shape;261;p18"/>
          <p:cNvSpPr txBox="1"/>
          <p:nvPr>
            <p:ph hasCustomPrompt="1" idx="2" type="title"/>
          </p:nvPr>
        </p:nvSpPr>
        <p:spPr>
          <a:xfrm>
            <a:off x="1323013" y="871273"/>
            <a:ext cx="3492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2" name="Google Shape;262;p18"/>
          <p:cNvSpPr txBox="1"/>
          <p:nvPr>
            <p:ph idx="3" type="subTitle"/>
          </p:nvPr>
        </p:nvSpPr>
        <p:spPr>
          <a:xfrm>
            <a:off x="1323013" y="1470579"/>
            <a:ext cx="3492600" cy="3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63" name="Google Shape;263;p18"/>
          <p:cNvSpPr txBox="1"/>
          <p:nvPr>
            <p:ph hasCustomPrompt="1" idx="4" type="title"/>
          </p:nvPr>
        </p:nvSpPr>
        <p:spPr>
          <a:xfrm>
            <a:off x="1323013" y="3601459"/>
            <a:ext cx="3492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4" name="Google Shape;264;p18"/>
          <p:cNvSpPr txBox="1"/>
          <p:nvPr>
            <p:ph idx="5" type="subTitle"/>
          </p:nvPr>
        </p:nvSpPr>
        <p:spPr>
          <a:xfrm>
            <a:off x="1323013" y="4200475"/>
            <a:ext cx="3492600" cy="3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65" name="Google Shape;265;p18"/>
          <p:cNvGrpSpPr/>
          <p:nvPr/>
        </p:nvGrpSpPr>
        <p:grpSpPr>
          <a:xfrm>
            <a:off x="254700" y="254700"/>
            <a:ext cx="8645164" cy="4624719"/>
            <a:chOff x="254700" y="254700"/>
            <a:chExt cx="8645164" cy="4624719"/>
          </a:xfrm>
        </p:grpSpPr>
        <p:grpSp>
          <p:nvGrpSpPr>
            <p:cNvPr id="266" name="Google Shape;266;p18"/>
            <p:cNvGrpSpPr/>
            <p:nvPr/>
          </p:nvGrpSpPr>
          <p:grpSpPr>
            <a:xfrm>
              <a:off x="6371975" y="2532225"/>
              <a:ext cx="2527889" cy="2347192"/>
              <a:chOff x="407780" y="336590"/>
              <a:chExt cx="2438400" cy="2264100"/>
            </a:xfrm>
          </p:grpSpPr>
          <p:sp>
            <p:nvSpPr>
              <p:cNvPr id="267" name="Google Shape;267;p18"/>
              <p:cNvSpPr/>
              <p:nvPr/>
            </p:nvSpPr>
            <p:spPr>
              <a:xfrm>
                <a:off x="407780" y="336590"/>
                <a:ext cx="2438400" cy="2264100"/>
              </a:xfrm>
              <a:prstGeom prst="roundRect">
                <a:avLst>
                  <a:gd fmla="val 5803"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18"/>
              <p:cNvCxnSpPr/>
              <p:nvPr/>
            </p:nvCxnSpPr>
            <p:spPr>
              <a:xfrm>
                <a:off x="409205" y="704854"/>
                <a:ext cx="2436900" cy="0"/>
              </a:xfrm>
              <a:prstGeom prst="straightConnector1">
                <a:avLst/>
              </a:prstGeom>
              <a:noFill/>
              <a:ln cap="flat" cmpd="sng" w="19050">
                <a:solidFill>
                  <a:schemeClr val="dk2"/>
                </a:solidFill>
                <a:prstDash val="solid"/>
                <a:round/>
                <a:headEnd len="med" w="med" type="none"/>
                <a:tailEnd len="med" w="med" type="none"/>
              </a:ln>
            </p:spPr>
          </p:cxnSp>
        </p:grpSp>
        <p:grpSp>
          <p:nvGrpSpPr>
            <p:cNvPr id="272" name="Google Shape;272;p18"/>
            <p:cNvGrpSpPr/>
            <p:nvPr/>
          </p:nvGrpSpPr>
          <p:grpSpPr>
            <a:xfrm>
              <a:off x="254700" y="254700"/>
              <a:ext cx="5629281" cy="4624719"/>
              <a:chOff x="407780" y="336590"/>
              <a:chExt cx="5430000" cy="4461000"/>
            </a:xfrm>
          </p:grpSpPr>
          <p:sp>
            <p:nvSpPr>
              <p:cNvPr id="273" name="Google Shape;273;p18"/>
              <p:cNvSpPr/>
              <p:nvPr/>
            </p:nvSpPr>
            <p:spPr>
              <a:xfrm>
                <a:off x="407780" y="336590"/>
                <a:ext cx="54300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18"/>
              <p:cNvCxnSpPr/>
              <p:nvPr/>
            </p:nvCxnSpPr>
            <p:spPr>
              <a:xfrm>
                <a:off x="410954" y="704856"/>
                <a:ext cx="5426700" cy="0"/>
              </a:xfrm>
              <a:prstGeom prst="straightConnector1">
                <a:avLst/>
              </a:prstGeom>
              <a:noFill/>
              <a:ln cap="flat" cmpd="sng" w="19050">
                <a:solidFill>
                  <a:schemeClr val="dk2"/>
                </a:solidFill>
                <a:prstDash val="solid"/>
                <a:round/>
                <a:headEnd len="med" w="med" type="none"/>
                <a:tailEnd len="med" w="med" type="none"/>
              </a:ln>
            </p:spPr>
          </p:cxnSp>
        </p:grpSp>
      </p:grpSp>
      <p:cxnSp>
        <p:nvCxnSpPr>
          <p:cNvPr id="278" name="Google Shape;278;p18"/>
          <p:cNvCxnSpPr/>
          <p:nvPr/>
        </p:nvCxnSpPr>
        <p:spPr>
          <a:xfrm>
            <a:off x="6371950" y="1572575"/>
            <a:ext cx="2527800" cy="0"/>
          </a:xfrm>
          <a:prstGeom prst="straightConnector1">
            <a:avLst/>
          </a:prstGeom>
          <a:noFill/>
          <a:ln cap="flat" cmpd="sng" w="19050">
            <a:solidFill>
              <a:schemeClr val="dk2"/>
            </a:solidFill>
            <a:prstDash val="solid"/>
            <a:round/>
            <a:headEnd len="med" w="med" type="none"/>
            <a:tailEnd len="med" w="med" type="none"/>
          </a:ln>
        </p:spPr>
      </p:cxnSp>
      <p:cxnSp>
        <p:nvCxnSpPr>
          <p:cNvPr id="279" name="Google Shape;279;p18"/>
          <p:cNvCxnSpPr/>
          <p:nvPr/>
        </p:nvCxnSpPr>
        <p:spPr>
          <a:xfrm>
            <a:off x="6371950" y="1743025"/>
            <a:ext cx="2527800" cy="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18"/>
          <p:cNvCxnSpPr/>
          <p:nvPr/>
        </p:nvCxnSpPr>
        <p:spPr>
          <a:xfrm>
            <a:off x="6371950" y="1913475"/>
            <a:ext cx="2527800" cy="0"/>
          </a:xfrm>
          <a:prstGeom prst="straightConnector1">
            <a:avLst/>
          </a:prstGeom>
          <a:noFill/>
          <a:ln cap="flat" cmpd="sng" w="19050">
            <a:solidFill>
              <a:schemeClr val="dk2"/>
            </a:solidFill>
            <a:prstDash val="solid"/>
            <a:round/>
            <a:headEnd len="med" w="med" type="none"/>
            <a:tailEnd len="med" w="med" type="none"/>
          </a:ln>
        </p:spPr>
      </p:cxnSp>
      <p:cxnSp>
        <p:nvCxnSpPr>
          <p:cNvPr id="281" name="Google Shape;281;p18"/>
          <p:cNvCxnSpPr/>
          <p:nvPr/>
        </p:nvCxnSpPr>
        <p:spPr>
          <a:xfrm>
            <a:off x="6371950" y="2254375"/>
            <a:ext cx="2527800" cy="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18"/>
          <p:cNvCxnSpPr/>
          <p:nvPr/>
        </p:nvCxnSpPr>
        <p:spPr>
          <a:xfrm>
            <a:off x="6371950" y="2083925"/>
            <a:ext cx="2527800" cy="0"/>
          </a:xfrm>
          <a:prstGeom prst="straightConnector1">
            <a:avLst/>
          </a:prstGeom>
          <a:noFill/>
          <a:ln cap="flat" cmpd="sng" w="19050">
            <a:solidFill>
              <a:schemeClr val="dk2"/>
            </a:solidFill>
            <a:prstDash val="solid"/>
            <a:round/>
            <a:headEnd len="med" w="med" type="none"/>
            <a:tailEnd len="med" w="med" type="none"/>
          </a:ln>
        </p:spPr>
      </p:cxnSp>
      <p:grpSp>
        <p:nvGrpSpPr>
          <p:cNvPr id="283" name="Google Shape;283;p18"/>
          <p:cNvGrpSpPr/>
          <p:nvPr/>
        </p:nvGrpSpPr>
        <p:grpSpPr>
          <a:xfrm>
            <a:off x="6392692" y="254746"/>
            <a:ext cx="2507173" cy="1123881"/>
            <a:chOff x="6392692" y="254746"/>
            <a:chExt cx="2507173" cy="1123881"/>
          </a:xfrm>
        </p:grpSpPr>
        <p:sp>
          <p:nvSpPr>
            <p:cNvPr id="284" name="Google Shape;284;p18"/>
            <p:cNvSpPr/>
            <p:nvPr/>
          </p:nvSpPr>
          <p:spPr>
            <a:xfrm>
              <a:off x="7740293" y="254827"/>
              <a:ext cx="1159500" cy="112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6392692" y="254827"/>
              <a:ext cx="1159500" cy="112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8"/>
            <p:cNvGrpSpPr/>
            <p:nvPr/>
          </p:nvGrpSpPr>
          <p:grpSpPr>
            <a:xfrm>
              <a:off x="6392696" y="254746"/>
              <a:ext cx="1159569" cy="1123658"/>
              <a:chOff x="7327775" y="2896875"/>
              <a:chExt cx="1566350" cy="1108800"/>
            </a:xfrm>
          </p:grpSpPr>
          <p:cxnSp>
            <p:nvCxnSpPr>
              <p:cNvPr id="287" name="Google Shape;287;p18"/>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288" name="Google Shape;288;p18"/>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nvGrpSpPr>
            <p:cNvPr id="289" name="Google Shape;289;p18"/>
            <p:cNvGrpSpPr/>
            <p:nvPr/>
          </p:nvGrpSpPr>
          <p:grpSpPr>
            <a:xfrm>
              <a:off x="7740296" y="254746"/>
              <a:ext cx="1159569" cy="1123658"/>
              <a:chOff x="7327775" y="2896875"/>
              <a:chExt cx="1566350" cy="1108800"/>
            </a:xfrm>
          </p:grpSpPr>
          <p:cxnSp>
            <p:nvCxnSpPr>
              <p:cNvPr id="290" name="Google Shape;290;p18"/>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18"/>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92" name="Shape 292"/>
        <p:cNvGrpSpPr/>
        <p:nvPr/>
      </p:nvGrpSpPr>
      <p:grpSpPr>
        <a:xfrm>
          <a:off x="0" y="0"/>
          <a:ext cx="0" cy="0"/>
          <a:chOff x="0" y="0"/>
          <a:chExt cx="0" cy="0"/>
        </a:xfrm>
      </p:grpSpPr>
      <p:sp>
        <p:nvSpPr>
          <p:cNvPr id="293" name="Google Shape;293;p19"/>
          <p:cNvSpPr txBox="1"/>
          <p:nvPr>
            <p:ph type="title"/>
          </p:nvPr>
        </p:nvSpPr>
        <p:spPr>
          <a:xfrm>
            <a:off x="1274125" y="848425"/>
            <a:ext cx="35904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4" name="Google Shape;294;p19"/>
          <p:cNvSpPr txBox="1"/>
          <p:nvPr>
            <p:ph idx="1" type="subTitle"/>
          </p:nvPr>
        </p:nvSpPr>
        <p:spPr>
          <a:xfrm>
            <a:off x="1274150" y="1907125"/>
            <a:ext cx="3590400" cy="9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5" name="Google Shape;295;p19"/>
          <p:cNvSpPr txBox="1"/>
          <p:nvPr/>
        </p:nvSpPr>
        <p:spPr>
          <a:xfrm>
            <a:off x="1274125" y="3414751"/>
            <a:ext cx="3590400" cy="608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Be Vietnam Pro"/>
                <a:ea typeface="Be Vietnam Pro"/>
                <a:cs typeface="Be Vietnam Pro"/>
                <a:sym typeface="Be Vietnam Pro"/>
              </a:rPr>
              <a:t>CREDITS: </a:t>
            </a:r>
            <a:r>
              <a:rPr lang="en" sz="1000">
                <a:solidFill>
                  <a:schemeClr val="dk1"/>
                </a:solidFill>
                <a:latin typeface="Be Vietnam Pro"/>
                <a:ea typeface="Be Vietnam Pro"/>
                <a:cs typeface="Be Vietnam Pro"/>
                <a:sym typeface="Be Vietnam Pro"/>
              </a:rPr>
              <a:t>Diese Präsentationsvorlage wurde von</a:t>
            </a:r>
            <a:r>
              <a:rPr b="1" lang="en" sz="1000">
                <a:solidFill>
                  <a:schemeClr val="dk1"/>
                </a:solidFill>
                <a:latin typeface="Be Vietnam Pro"/>
                <a:ea typeface="Be Vietnam Pro"/>
                <a:cs typeface="Be Vietnam Pro"/>
                <a:sym typeface="Be Vietnam Pro"/>
              </a:rPr>
              <a:t> </a:t>
            </a:r>
            <a:r>
              <a:rPr b="1" lang="en" sz="1000" u="sng">
                <a:solidFill>
                  <a:schemeClr val="hlink"/>
                </a:solidFill>
                <a:latin typeface="Be Vietnam Pro"/>
                <a:ea typeface="Be Vietnam Pro"/>
                <a:cs typeface="Be Vietnam Pro"/>
                <a:sym typeface="Be Vietnam Pro"/>
                <a:hlinkClick r:id="rId2"/>
              </a:rPr>
              <a:t>Slidesgo</a:t>
            </a:r>
            <a:r>
              <a:rPr lang="en" sz="1000">
                <a:solidFill>
                  <a:schemeClr val="dk1"/>
                </a:solidFill>
                <a:latin typeface="Be Vietnam Pro"/>
                <a:ea typeface="Be Vietnam Pro"/>
                <a:cs typeface="Be Vietnam Pro"/>
                <a:sym typeface="Be Vietnam Pro"/>
              </a:rPr>
              <a:t> erstellt, inklusive Icons von</a:t>
            </a:r>
            <a:r>
              <a:rPr b="1" lang="en" sz="1000">
                <a:solidFill>
                  <a:schemeClr val="dk1"/>
                </a:solidFill>
                <a:latin typeface="Be Vietnam Pro"/>
                <a:ea typeface="Be Vietnam Pro"/>
                <a:cs typeface="Be Vietnam Pro"/>
                <a:sym typeface="Be Vietnam Pro"/>
              </a:rPr>
              <a:t> </a:t>
            </a:r>
            <a:r>
              <a:rPr b="1" lang="en" sz="1000" u="sng">
                <a:solidFill>
                  <a:schemeClr val="hlink"/>
                </a:solidFill>
                <a:latin typeface="Be Vietnam Pro"/>
                <a:ea typeface="Be Vietnam Pro"/>
                <a:cs typeface="Be Vietnam Pro"/>
                <a:sym typeface="Be Vietnam Pro"/>
                <a:hlinkClick r:id="rId3"/>
              </a:rPr>
              <a:t>Flaticon</a:t>
            </a:r>
            <a:r>
              <a:rPr b="1" lang="en" sz="1000">
                <a:solidFill>
                  <a:schemeClr val="dk1"/>
                </a:solidFill>
                <a:latin typeface="Be Vietnam Pro"/>
                <a:ea typeface="Be Vietnam Pro"/>
                <a:cs typeface="Be Vietnam Pro"/>
                <a:sym typeface="Be Vietnam Pro"/>
              </a:rPr>
              <a:t>, </a:t>
            </a:r>
            <a:r>
              <a:rPr lang="en" sz="1000">
                <a:solidFill>
                  <a:schemeClr val="dk1"/>
                </a:solidFill>
                <a:latin typeface="Be Vietnam Pro"/>
                <a:ea typeface="Be Vietnam Pro"/>
                <a:cs typeface="Be Vietnam Pro"/>
                <a:sym typeface="Be Vietnam Pro"/>
              </a:rPr>
              <a:t>Infografiken &amp; Bildern von</a:t>
            </a:r>
            <a:r>
              <a:rPr b="1" lang="en" sz="1000">
                <a:solidFill>
                  <a:schemeClr val="dk1"/>
                </a:solidFill>
                <a:latin typeface="Be Vietnam Pro"/>
                <a:ea typeface="Be Vietnam Pro"/>
                <a:cs typeface="Be Vietnam Pro"/>
                <a:sym typeface="Be Vietnam Pro"/>
              </a:rPr>
              <a:t> </a:t>
            </a:r>
            <a:r>
              <a:rPr b="1" lang="en" sz="1000" u="sng">
                <a:solidFill>
                  <a:schemeClr val="hlink"/>
                </a:solidFill>
                <a:latin typeface="Be Vietnam Pro"/>
                <a:ea typeface="Be Vietnam Pro"/>
                <a:cs typeface="Be Vietnam Pro"/>
                <a:sym typeface="Be Vietnam Pro"/>
                <a:hlinkClick r:id="rId4"/>
              </a:rPr>
              <a:t>Freepik </a:t>
            </a:r>
            <a:endParaRPr b="1" sz="1000" u="sng">
              <a:solidFill>
                <a:schemeClr val="dk1"/>
              </a:solidFill>
              <a:latin typeface="Be Vietnam Pro"/>
              <a:ea typeface="Be Vietnam Pro"/>
              <a:cs typeface="Be Vietnam Pro"/>
              <a:sym typeface="Be Vietnam Pro"/>
            </a:endParaRPr>
          </a:p>
        </p:txBody>
      </p:sp>
      <p:grpSp>
        <p:nvGrpSpPr>
          <p:cNvPr id="296" name="Google Shape;296;p19"/>
          <p:cNvGrpSpPr/>
          <p:nvPr/>
        </p:nvGrpSpPr>
        <p:grpSpPr>
          <a:xfrm>
            <a:off x="254700" y="254700"/>
            <a:ext cx="8645215" cy="4624765"/>
            <a:chOff x="254700" y="254700"/>
            <a:chExt cx="8645215" cy="4624765"/>
          </a:xfrm>
        </p:grpSpPr>
        <p:grpSp>
          <p:nvGrpSpPr>
            <p:cNvPr id="297" name="Google Shape;297;p19"/>
            <p:cNvGrpSpPr/>
            <p:nvPr/>
          </p:nvGrpSpPr>
          <p:grpSpPr>
            <a:xfrm>
              <a:off x="6382600" y="1997024"/>
              <a:ext cx="2517315" cy="2882441"/>
              <a:chOff x="407780" y="336602"/>
              <a:chExt cx="2428200" cy="2780400"/>
            </a:xfrm>
          </p:grpSpPr>
          <p:sp>
            <p:nvSpPr>
              <p:cNvPr id="298" name="Google Shape;298;p19"/>
              <p:cNvSpPr/>
              <p:nvPr/>
            </p:nvSpPr>
            <p:spPr>
              <a:xfrm>
                <a:off x="407780" y="336602"/>
                <a:ext cx="2428200" cy="2780400"/>
              </a:xfrm>
              <a:prstGeom prst="roundRect">
                <a:avLst>
                  <a:gd fmla="val 555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19"/>
              <p:cNvCxnSpPr/>
              <p:nvPr/>
            </p:nvCxnSpPr>
            <p:spPr>
              <a:xfrm>
                <a:off x="409199" y="704852"/>
                <a:ext cx="2426700" cy="0"/>
              </a:xfrm>
              <a:prstGeom prst="straightConnector1">
                <a:avLst/>
              </a:prstGeom>
              <a:noFill/>
              <a:ln cap="flat" cmpd="sng" w="19050">
                <a:solidFill>
                  <a:schemeClr val="dk2"/>
                </a:solidFill>
                <a:prstDash val="solid"/>
                <a:round/>
                <a:headEnd len="med" w="med" type="none"/>
                <a:tailEnd len="med" w="med" type="none"/>
              </a:ln>
            </p:spPr>
          </p:cxnSp>
        </p:grpSp>
        <p:grpSp>
          <p:nvGrpSpPr>
            <p:cNvPr id="303" name="Google Shape;303;p19"/>
            <p:cNvGrpSpPr/>
            <p:nvPr/>
          </p:nvGrpSpPr>
          <p:grpSpPr>
            <a:xfrm>
              <a:off x="254700" y="254700"/>
              <a:ext cx="5629281" cy="4624719"/>
              <a:chOff x="407780" y="336590"/>
              <a:chExt cx="5430000" cy="4461000"/>
            </a:xfrm>
          </p:grpSpPr>
          <p:sp>
            <p:nvSpPr>
              <p:cNvPr id="304" name="Google Shape;304;p19"/>
              <p:cNvSpPr/>
              <p:nvPr/>
            </p:nvSpPr>
            <p:spPr>
              <a:xfrm>
                <a:off x="407780" y="336590"/>
                <a:ext cx="54300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19"/>
              <p:cNvCxnSpPr/>
              <p:nvPr/>
            </p:nvCxnSpPr>
            <p:spPr>
              <a:xfrm>
                <a:off x="410954" y="704856"/>
                <a:ext cx="5426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309" name="Google Shape;309;p19"/>
          <p:cNvGrpSpPr/>
          <p:nvPr/>
        </p:nvGrpSpPr>
        <p:grpSpPr>
          <a:xfrm>
            <a:off x="6371956" y="254699"/>
            <a:ext cx="1223100" cy="1470689"/>
            <a:chOff x="6371956" y="254699"/>
            <a:chExt cx="1223100" cy="1470689"/>
          </a:xfrm>
        </p:grpSpPr>
        <p:grpSp>
          <p:nvGrpSpPr>
            <p:cNvPr id="310" name="Google Shape;310;p19"/>
            <p:cNvGrpSpPr/>
            <p:nvPr/>
          </p:nvGrpSpPr>
          <p:grpSpPr>
            <a:xfrm>
              <a:off x="6371956" y="254699"/>
              <a:ext cx="1223100" cy="980459"/>
              <a:chOff x="6371956" y="254699"/>
              <a:chExt cx="1223100" cy="980459"/>
            </a:xfrm>
          </p:grpSpPr>
          <p:cxnSp>
            <p:nvCxnSpPr>
              <p:cNvPr id="311" name="Google Shape;311;p19"/>
              <p:cNvCxnSpPr/>
              <p:nvPr/>
            </p:nvCxnSpPr>
            <p:spPr>
              <a:xfrm>
                <a:off x="6371956" y="25469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19"/>
              <p:cNvCxnSpPr/>
              <p:nvPr/>
            </p:nvCxnSpPr>
            <p:spPr>
              <a:xfrm>
                <a:off x="6371956" y="41810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3" name="Google Shape;313;p19"/>
              <p:cNvCxnSpPr/>
              <p:nvPr/>
            </p:nvCxnSpPr>
            <p:spPr>
              <a:xfrm>
                <a:off x="6371956" y="58151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4" name="Google Shape;314;p19"/>
              <p:cNvCxnSpPr/>
              <p:nvPr/>
            </p:nvCxnSpPr>
            <p:spPr>
              <a:xfrm>
                <a:off x="6371956" y="90833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19"/>
              <p:cNvCxnSpPr/>
              <p:nvPr/>
            </p:nvCxnSpPr>
            <p:spPr>
              <a:xfrm>
                <a:off x="6371956" y="74492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6" name="Google Shape;316;p19"/>
              <p:cNvCxnSpPr/>
              <p:nvPr/>
            </p:nvCxnSpPr>
            <p:spPr>
              <a:xfrm>
                <a:off x="6371956" y="107174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7" name="Google Shape;317;p19"/>
              <p:cNvCxnSpPr/>
              <p:nvPr/>
            </p:nvCxnSpPr>
            <p:spPr>
              <a:xfrm>
                <a:off x="6371956" y="1235158"/>
                <a:ext cx="1223100" cy="0"/>
              </a:xfrm>
              <a:prstGeom prst="straightConnector1">
                <a:avLst/>
              </a:prstGeom>
              <a:noFill/>
              <a:ln cap="flat" cmpd="sng" w="19050">
                <a:solidFill>
                  <a:schemeClr val="dk2"/>
                </a:solidFill>
                <a:prstDash val="solid"/>
                <a:round/>
                <a:headEnd len="med" w="med" type="none"/>
                <a:tailEnd len="med" w="med" type="none"/>
              </a:ln>
            </p:spPr>
          </p:cxnSp>
        </p:grpSp>
        <p:cxnSp>
          <p:nvCxnSpPr>
            <p:cNvPr id="318" name="Google Shape;318;p19"/>
            <p:cNvCxnSpPr/>
            <p:nvPr/>
          </p:nvCxnSpPr>
          <p:spPr>
            <a:xfrm>
              <a:off x="6371956" y="139856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19" name="Google Shape;319;p19"/>
            <p:cNvCxnSpPr/>
            <p:nvPr/>
          </p:nvCxnSpPr>
          <p:spPr>
            <a:xfrm>
              <a:off x="6371956" y="156197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20" name="Google Shape;320;p19"/>
            <p:cNvCxnSpPr/>
            <p:nvPr/>
          </p:nvCxnSpPr>
          <p:spPr>
            <a:xfrm>
              <a:off x="6371956" y="1725388"/>
              <a:ext cx="1223100" cy="0"/>
            </a:xfrm>
            <a:prstGeom prst="straightConnector1">
              <a:avLst/>
            </a:prstGeom>
            <a:noFill/>
            <a:ln cap="flat" cmpd="sng" w="19050">
              <a:solidFill>
                <a:schemeClr val="dk2"/>
              </a:solidFill>
              <a:prstDash val="solid"/>
              <a:round/>
              <a:headEnd len="med" w="med" type="none"/>
              <a:tailEnd len="med" w="med" type="none"/>
            </a:ln>
          </p:spPr>
        </p:cxnSp>
      </p:grpSp>
      <p:grpSp>
        <p:nvGrpSpPr>
          <p:cNvPr id="321" name="Google Shape;321;p19"/>
          <p:cNvGrpSpPr/>
          <p:nvPr/>
        </p:nvGrpSpPr>
        <p:grpSpPr>
          <a:xfrm>
            <a:off x="7718977" y="254728"/>
            <a:ext cx="1180735" cy="1470991"/>
            <a:chOff x="7718977" y="254728"/>
            <a:chExt cx="1180735" cy="1470991"/>
          </a:xfrm>
        </p:grpSpPr>
        <p:sp>
          <p:nvSpPr>
            <p:cNvPr id="322" name="Google Shape;322;p19"/>
            <p:cNvSpPr/>
            <p:nvPr/>
          </p:nvSpPr>
          <p:spPr>
            <a:xfrm>
              <a:off x="7718977" y="255120"/>
              <a:ext cx="1179900" cy="1470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19"/>
            <p:cNvGrpSpPr/>
            <p:nvPr/>
          </p:nvGrpSpPr>
          <p:grpSpPr>
            <a:xfrm>
              <a:off x="7719780" y="254728"/>
              <a:ext cx="1179931" cy="1470601"/>
              <a:chOff x="7327775" y="2896875"/>
              <a:chExt cx="1566350" cy="1108800"/>
            </a:xfrm>
          </p:grpSpPr>
          <p:cxnSp>
            <p:nvCxnSpPr>
              <p:cNvPr id="324" name="Google Shape;324;p19"/>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325" name="Google Shape;325;p19"/>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26" name="Shape 326"/>
        <p:cNvGrpSpPr/>
        <p:nvPr/>
      </p:nvGrpSpPr>
      <p:grpSpPr>
        <a:xfrm>
          <a:off x="0" y="0"/>
          <a:ext cx="0" cy="0"/>
          <a:chOff x="0" y="0"/>
          <a:chExt cx="0" cy="0"/>
        </a:xfrm>
      </p:grpSpPr>
      <p:grpSp>
        <p:nvGrpSpPr>
          <p:cNvPr id="327" name="Google Shape;327;p20"/>
          <p:cNvGrpSpPr/>
          <p:nvPr/>
        </p:nvGrpSpPr>
        <p:grpSpPr>
          <a:xfrm>
            <a:off x="254700" y="254700"/>
            <a:ext cx="8645223" cy="4624719"/>
            <a:chOff x="407780" y="336590"/>
            <a:chExt cx="8339175" cy="4461000"/>
          </a:xfrm>
        </p:grpSpPr>
        <p:sp>
          <p:nvSpPr>
            <p:cNvPr id="328" name="Google Shape;328;p20"/>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20"/>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
          <p:cNvSpPr txBox="1"/>
          <p:nvPr>
            <p:ph type="title"/>
          </p:nvPr>
        </p:nvSpPr>
        <p:spPr>
          <a:xfrm>
            <a:off x="1111986" y="2601975"/>
            <a:ext cx="39147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1111975" y="1681264"/>
            <a:ext cx="12357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36" name="Google Shape;36;p3"/>
          <p:cNvGrpSpPr/>
          <p:nvPr/>
        </p:nvGrpSpPr>
        <p:grpSpPr>
          <a:xfrm>
            <a:off x="254700" y="254700"/>
            <a:ext cx="8634590" cy="4624719"/>
            <a:chOff x="254700" y="254700"/>
            <a:chExt cx="8634590" cy="4624719"/>
          </a:xfrm>
        </p:grpSpPr>
        <p:grpSp>
          <p:nvGrpSpPr>
            <p:cNvPr id="37" name="Google Shape;37;p3"/>
            <p:cNvGrpSpPr/>
            <p:nvPr/>
          </p:nvGrpSpPr>
          <p:grpSpPr>
            <a:xfrm>
              <a:off x="254700" y="254700"/>
              <a:ext cx="5629281" cy="4624719"/>
              <a:chOff x="407780" y="336590"/>
              <a:chExt cx="5430000" cy="4461000"/>
            </a:xfrm>
          </p:grpSpPr>
          <p:sp>
            <p:nvSpPr>
              <p:cNvPr id="38" name="Google Shape;38;p3"/>
              <p:cNvSpPr/>
              <p:nvPr/>
            </p:nvSpPr>
            <p:spPr>
              <a:xfrm>
                <a:off x="407780" y="336590"/>
                <a:ext cx="54300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3"/>
              <p:cNvCxnSpPr/>
              <p:nvPr/>
            </p:nvCxnSpPr>
            <p:spPr>
              <a:xfrm>
                <a:off x="410954" y="704856"/>
                <a:ext cx="5426700" cy="0"/>
              </a:xfrm>
              <a:prstGeom prst="straightConnector1">
                <a:avLst/>
              </a:prstGeom>
              <a:noFill/>
              <a:ln cap="flat" cmpd="sng" w="19050">
                <a:solidFill>
                  <a:schemeClr val="dk2"/>
                </a:solidFill>
                <a:prstDash val="solid"/>
                <a:round/>
                <a:headEnd len="med" w="med" type="none"/>
                <a:tailEnd len="med" w="med" type="none"/>
              </a:ln>
            </p:spPr>
          </p:cxnSp>
        </p:grpSp>
        <p:grpSp>
          <p:nvGrpSpPr>
            <p:cNvPr id="43" name="Google Shape;43;p3"/>
            <p:cNvGrpSpPr/>
            <p:nvPr/>
          </p:nvGrpSpPr>
          <p:grpSpPr>
            <a:xfrm>
              <a:off x="6371975" y="254700"/>
              <a:ext cx="2517315" cy="2347192"/>
              <a:chOff x="407780" y="336590"/>
              <a:chExt cx="2428200" cy="2264100"/>
            </a:xfrm>
          </p:grpSpPr>
          <p:sp>
            <p:nvSpPr>
              <p:cNvPr id="44" name="Google Shape;44;p3"/>
              <p:cNvSpPr/>
              <p:nvPr/>
            </p:nvSpPr>
            <p:spPr>
              <a:xfrm>
                <a:off x="407780" y="336590"/>
                <a:ext cx="2428200" cy="2264100"/>
              </a:xfrm>
              <a:prstGeom prst="roundRect">
                <a:avLst>
                  <a:gd fmla="val 6455"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3"/>
              <p:cNvCxnSpPr/>
              <p:nvPr/>
            </p:nvCxnSpPr>
            <p:spPr>
              <a:xfrm>
                <a:off x="409199" y="704852"/>
                <a:ext cx="2426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49" name="Google Shape;49;p3"/>
          <p:cNvGrpSpPr/>
          <p:nvPr/>
        </p:nvGrpSpPr>
        <p:grpSpPr>
          <a:xfrm>
            <a:off x="6371956" y="4206999"/>
            <a:ext cx="2517145" cy="681804"/>
            <a:chOff x="6371956" y="4206999"/>
            <a:chExt cx="2517145" cy="681804"/>
          </a:xfrm>
        </p:grpSpPr>
        <p:cxnSp>
          <p:nvCxnSpPr>
            <p:cNvPr id="50" name="Google Shape;50;p3"/>
            <p:cNvCxnSpPr/>
            <p:nvPr/>
          </p:nvCxnSpPr>
          <p:spPr>
            <a:xfrm>
              <a:off x="6371956" y="420699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51" name="Google Shape;51;p3"/>
            <p:cNvCxnSpPr/>
            <p:nvPr/>
          </p:nvCxnSpPr>
          <p:spPr>
            <a:xfrm>
              <a:off x="6371956" y="4377450"/>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52" name="Google Shape;52;p3"/>
            <p:cNvCxnSpPr/>
            <p:nvPr/>
          </p:nvCxnSpPr>
          <p:spPr>
            <a:xfrm>
              <a:off x="6371956" y="4547901"/>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53" name="Google Shape;53;p3"/>
            <p:cNvCxnSpPr/>
            <p:nvPr/>
          </p:nvCxnSpPr>
          <p:spPr>
            <a:xfrm>
              <a:off x="6371956" y="4888803"/>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54" name="Google Shape;54;p3"/>
            <p:cNvCxnSpPr/>
            <p:nvPr/>
          </p:nvCxnSpPr>
          <p:spPr>
            <a:xfrm>
              <a:off x="6371956" y="4718352"/>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55" name="Google Shape;55;p3"/>
            <p:cNvCxnSpPr/>
            <p:nvPr/>
          </p:nvCxnSpPr>
          <p:spPr>
            <a:xfrm>
              <a:off x="7815101" y="42070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56" name="Google Shape;56;p3"/>
            <p:cNvCxnSpPr/>
            <p:nvPr/>
          </p:nvCxnSpPr>
          <p:spPr>
            <a:xfrm>
              <a:off x="7815101" y="437745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57" name="Google Shape;57;p3"/>
            <p:cNvCxnSpPr/>
            <p:nvPr/>
          </p:nvCxnSpPr>
          <p:spPr>
            <a:xfrm>
              <a:off x="7815101" y="45479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58" name="Google Shape;58;p3"/>
            <p:cNvCxnSpPr/>
            <p:nvPr/>
          </p:nvCxnSpPr>
          <p:spPr>
            <a:xfrm>
              <a:off x="7815101" y="48888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59" name="Google Shape;59;p3"/>
            <p:cNvCxnSpPr/>
            <p:nvPr/>
          </p:nvCxnSpPr>
          <p:spPr>
            <a:xfrm>
              <a:off x="7815101" y="4718350"/>
              <a:ext cx="1074000" cy="0"/>
            </a:xfrm>
            <a:prstGeom prst="straightConnector1">
              <a:avLst/>
            </a:prstGeom>
            <a:noFill/>
            <a:ln cap="flat" cmpd="sng" w="19050">
              <a:solidFill>
                <a:schemeClr val="dk2"/>
              </a:solidFill>
              <a:prstDash val="solid"/>
              <a:round/>
              <a:headEnd len="med" w="med" type="none"/>
              <a:tailEnd len="med" w="med" type="none"/>
            </a:ln>
          </p:spPr>
        </p:cxnSp>
      </p:grpSp>
      <p:grpSp>
        <p:nvGrpSpPr>
          <p:cNvPr id="60" name="Google Shape;60;p3"/>
          <p:cNvGrpSpPr/>
          <p:nvPr/>
        </p:nvGrpSpPr>
        <p:grpSpPr>
          <a:xfrm>
            <a:off x="6391551" y="2887152"/>
            <a:ext cx="2477374" cy="1123800"/>
            <a:chOff x="6391551" y="2887152"/>
            <a:chExt cx="2477374" cy="1123800"/>
          </a:xfrm>
        </p:grpSpPr>
        <p:sp>
          <p:nvSpPr>
            <p:cNvPr id="61" name="Google Shape;61;p3"/>
            <p:cNvSpPr/>
            <p:nvPr/>
          </p:nvSpPr>
          <p:spPr>
            <a:xfrm>
              <a:off x="6391825" y="2887152"/>
              <a:ext cx="2477100" cy="112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3"/>
            <p:cNvGrpSpPr/>
            <p:nvPr/>
          </p:nvGrpSpPr>
          <p:grpSpPr>
            <a:xfrm>
              <a:off x="6391551" y="2896875"/>
              <a:ext cx="2477183" cy="1108800"/>
              <a:chOff x="7327775" y="2896875"/>
              <a:chExt cx="1566350" cy="1108800"/>
            </a:xfrm>
          </p:grpSpPr>
          <p:cxnSp>
            <p:nvCxnSpPr>
              <p:cNvPr id="63" name="Google Shape;63;p3"/>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64" name="Google Shape;64;p3"/>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33" name="Shape 333"/>
        <p:cNvGrpSpPr/>
        <p:nvPr/>
      </p:nvGrpSpPr>
      <p:grpSpPr>
        <a:xfrm>
          <a:off x="0" y="0"/>
          <a:ext cx="0" cy="0"/>
          <a:chOff x="0" y="0"/>
          <a:chExt cx="0" cy="0"/>
        </a:xfrm>
      </p:grpSpPr>
      <p:grpSp>
        <p:nvGrpSpPr>
          <p:cNvPr id="334" name="Google Shape;334;p21"/>
          <p:cNvGrpSpPr/>
          <p:nvPr/>
        </p:nvGrpSpPr>
        <p:grpSpPr>
          <a:xfrm>
            <a:off x="254700" y="254700"/>
            <a:ext cx="8645215" cy="4624765"/>
            <a:chOff x="254700" y="254700"/>
            <a:chExt cx="8645215" cy="4624765"/>
          </a:xfrm>
        </p:grpSpPr>
        <p:grpSp>
          <p:nvGrpSpPr>
            <p:cNvPr id="335" name="Google Shape;335;p21"/>
            <p:cNvGrpSpPr/>
            <p:nvPr/>
          </p:nvGrpSpPr>
          <p:grpSpPr>
            <a:xfrm>
              <a:off x="6382600" y="1997024"/>
              <a:ext cx="2517315" cy="2882441"/>
              <a:chOff x="407780" y="336602"/>
              <a:chExt cx="2428200" cy="2780400"/>
            </a:xfrm>
          </p:grpSpPr>
          <p:sp>
            <p:nvSpPr>
              <p:cNvPr id="336" name="Google Shape;336;p21"/>
              <p:cNvSpPr/>
              <p:nvPr/>
            </p:nvSpPr>
            <p:spPr>
              <a:xfrm>
                <a:off x="407780" y="336602"/>
                <a:ext cx="2428200" cy="2780400"/>
              </a:xfrm>
              <a:prstGeom prst="roundRect">
                <a:avLst>
                  <a:gd fmla="val 555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21"/>
              <p:cNvCxnSpPr/>
              <p:nvPr/>
            </p:nvCxnSpPr>
            <p:spPr>
              <a:xfrm>
                <a:off x="409199" y="704852"/>
                <a:ext cx="2426700" cy="0"/>
              </a:xfrm>
              <a:prstGeom prst="straightConnector1">
                <a:avLst/>
              </a:prstGeom>
              <a:noFill/>
              <a:ln cap="flat" cmpd="sng" w="19050">
                <a:solidFill>
                  <a:schemeClr val="dk2"/>
                </a:solidFill>
                <a:prstDash val="solid"/>
                <a:round/>
                <a:headEnd len="med" w="med" type="none"/>
                <a:tailEnd len="med" w="med" type="none"/>
              </a:ln>
            </p:spPr>
          </p:cxnSp>
        </p:grpSp>
        <p:grpSp>
          <p:nvGrpSpPr>
            <p:cNvPr id="341" name="Google Shape;341;p21"/>
            <p:cNvGrpSpPr/>
            <p:nvPr/>
          </p:nvGrpSpPr>
          <p:grpSpPr>
            <a:xfrm>
              <a:off x="254700" y="254700"/>
              <a:ext cx="5629281" cy="4624719"/>
              <a:chOff x="407780" y="336590"/>
              <a:chExt cx="5430000" cy="4461000"/>
            </a:xfrm>
          </p:grpSpPr>
          <p:sp>
            <p:nvSpPr>
              <p:cNvPr id="342" name="Google Shape;342;p21"/>
              <p:cNvSpPr/>
              <p:nvPr/>
            </p:nvSpPr>
            <p:spPr>
              <a:xfrm>
                <a:off x="407780" y="336590"/>
                <a:ext cx="54300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410954" y="704856"/>
                <a:ext cx="5426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347" name="Google Shape;347;p21"/>
          <p:cNvGrpSpPr/>
          <p:nvPr/>
        </p:nvGrpSpPr>
        <p:grpSpPr>
          <a:xfrm>
            <a:off x="6371956" y="254699"/>
            <a:ext cx="1223100" cy="1470689"/>
            <a:chOff x="6371956" y="254699"/>
            <a:chExt cx="1223100" cy="1470689"/>
          </a:xfrm>
        </p:grpSpPr>
        <p:grpSp>
          <p:nvGrpSpPr>
            <p:cNvPr id="348" name="Google Shape;348;p21"/>
            <p:cNvGrpSpPr/>
            <p:nvPr/>
          </p:nvGrpSpPr>
          <p:grpSpPr>
            <a:xfrm>
              <a:off x="6371956" y="254699"/>
              <a:ext cx="1223100" cy="980459"/>
              <a:chOff x="6371956" y="254699"/>
              <a:chExt cx="1223100" cy="980459"/>
            </a:xfrm>
          </p:grpSpPr>
          <p:cxnSp>
            <p:nvCxnSpPr>
              <p:cNvPr id="349" name="Google Shape;349;p21"/>
              <p:cNvCxnSpPr/>
              <p:nvPr/>
            </p:nvCxnSpPr>
            <p:spPr>
              <a:xfrm>
                <a:off x="6371956" y="25469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0" name="Google Shape;350;p21"/>
              <p:cNvCxnSpPr/>
              <p:nvPr/>
            </p:nvCxnSpPr>
            <p:spPr>
              <a:xfrm>
                <a:off x="6371956" y="41810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1" name="Google Shape;351;p21"/>
              <p:cNvCxnSpPr/>
              <p:nvPr/>
            </p:nvCxnSpPr>
            <p:spPr>
              <a:xfrm>
                <a:off x="6371956" y="581519"/>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2" name="Google Shape;352;p21"/>
              <p:cNvCxnSpPr/>
              <p:nvPr/>
            </p:nvCxnSpPr>
            <p:spPr>
              <a:xfrm>
                <a:off x="6371956" y="90833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3" name="Google Shape;353;p21"/>
              <p:cNvCxnSpPr/>
              <p:nvPr/>
            </p:nvCxnSpPr>
            <p:spPr>
              <a:xfrm>
                <a:off x="6371956" y="74492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4" name="Google Shape;354;p21"/>
              <p:cNvCxnSpPr/>
              <p:nvPr/>
            </p:nvCxnSpPr>
            <p:spPr>
              <a:xfrm>
                <a:off x="6371956" y="107174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5" name="Google Shape;355;p21"/>
              <p:cNvCxnSpPr/>
              <p:nvPr/>
            </p:nvCxnSpPr>
            <p:spPr>
              <a:xfrm>
                <a:off x="6371956" y="1235158"/>
                <a:ext cx="1223100" cy="0"/>
              </a:xfrm>
              <a:prstGeom prst="straightConnector1">
                <a:avLst/>
              </a:prstGeom>
              <a:noFill/>
              <a:ln cap="flat" cmpd="sng" w="19050">
                <a:solidFill>
                  <a:schemeClr val="dk2"/>
                </a:solidFill>
                <a:prstDash val="solid"/>
                <a:round/>
                <a:headEnd len="med" w="med" type="none"/>
                <a:tailEnd len="med" w="med" type="none"/>
              </a:ln>
            </p:spPr>
          </p:cxnSp>
        </p:grpSp>
        <p:cxnSp>
          <p:nvCxnSpPr>
            <p:cNvPr id="356" name="Google Shape;356;p21"/>
            <p:cNvCxnSpPr/>
            <p:nvPr/>
          </p:nvCxnSpPr>
          <p:spPr>
            <a:xfrm>
              <a:off x="6371956" y="139856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7" name="Google Shape;357;p21"/>
            <p:cNvCxnSpPr/>
            <p:nvPr/>
          </p:nvCxnSpPr>
          <p:spPr>
            <a:xfrm>
              <a:off x="6371956" y="1561978"/>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358" name="Google Shape;358;p21"/>
            <p:cNvCxnSpPr/>
            <p:nvPr/>
          </p:nvCxnSpPr>
          <p:spPr>
            <a:xfrm>
              <a:off x="6371956" y="1725388"/>
              <a:ext cx="1223100" cy="0"/>
            </a:xfrm>
            <a:prstGeom prst="straightConnector1">
              <a:avLst/>
            </a:prstGeom>
            <a:noFill/>
            <a:ln cap="flat" cmpd="sng" w="19050">
              <a:solidFill>
                <a:schemeClr val="dk2"/>
              </a:solidFill>
              <a:prstDash val="solid"/>
              <a:round/>
              <a:headEnd len="med" w="med" type="none"/>
              <a:tailEnd len="med" w="med" type="none"/>
            </a:ln>
          </p:spPr>
        </p:cxnSp>
      </p:grpSp>
      <p:grpSp>
        <p:nvGrpSpPr>
          <p:cNvPr id="359" name="Google Shape;359;p21"/>
          <p:cNvGrpSpPr/>
          <p:nvPr/>
        </p:nvGrpSpPr>
        <p:grpSpPr>
          <a:xfrm>
            <a:off x="7718977" y="254728"/>
            <a:ext cx="1180735" cy="1470991"/>
            <a:chOff x="7718977" y="254728"/>
            <a:chExt cx="1180735" cy="1470991"/>
          </a:xfrm>
        </p:grpSpPr>
        <p:sp>
          <p:nvSpPr>
            <p:cNvPr id="360" name="Google Shape;360;p21"/>
            <p:cNvSpPr/>
            <p:nvPr/>
          </p:nvSpPr>
          <p:spPr>
            <a:xfrm>
              <a:off x="7718977" y="255120"/>
              <a:ext cx="1179900" cy="1470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1"/>
            <p:cNvGrpSpPr/>
            <p:nvPr/>
          </p:nvGrpSpPr>
          <p:grpSpPr>
            <a:xfrm>
              <a:off x="7719780" y="254728"/>
              <a:ext cx="1179931" cy="1470601"/>
              <a:chOff x="7327775" y="2896875"/>
              <a:chExt cx="1566350" cy="1108800"/>
            </a:xfrm>
          </p:grpSpPr>
          <p:cxnSp>
            <p:nvCxnSpPr>
              <p:cNvPr id="362" name="Google Shape;362;p21"/>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21"/>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solidFill>
          <a:schemeClr val="dk1"/>
        </a:solidFill>
      </p:bgPr>
    </p:bg>
    <p:spTree>
      <p:nvGrpSpPr>
        <p:cNvPr id="364" name="Shape 364"/>
        <p:cNvGrpSpPr/>
        <p:nvPr/>
      </p:nvGrpSpPr>
      <p:grpSpPr>
        <a:xfrm>
          <a:off x="0" y="0"/>
          <a:ext cx="0" cy="0"/>
          <a:chOff x="0" y="0"/>
          <a:chExt cx="0" cy="0"/>
        </a:xfrm>
      </p:grpSpPr>
      <p:sp>
        <p:nvSpPr>
          <p:cNvPr id="365" name="Google Shape;365;p2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66" name="Google Shape;366;p2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367" name="Google Shape;367;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68" name="Google Shape;368;p22"/>
          <p:cNvSpPr/>
          <p:nvPr>
            <p:ph idx="3" type="pic"/>
          </p:nvPr>
        </p:nvSpPr>
        <p:spPr>
          <a:xfrm>
            <a:off x="5039775" y="196800"/>
            <a:ext cx="3905400" cy="4749900"/>
          </a:xfrm>
          <a:prstGeom prst="roundRect">
            <a:avLst>
              <a:gd fmla="val 2053" name="adj"/>
            </a:avLst>
          </a:prstGeom>
          <a:noFill/>
          <a:ln>
            <a:noFill/>
          </a:ln>
        </p:spPr>
      </p:sp>
      <p:sp>
        <p:nvSpPr>
          <p:cNvPr id="369" name="Google Shape;369;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70" name="Google Shape;370;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
        <p:nvSpPr>
          <p:cNvPr id="371" name="Google Shape;37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_2">
    <p:bg>
      <p:bgPr>
        <a:solidFill>
          <a:schemeClr val="dk1"/>
        </a:solidFill>
      </p:bgPr>
    </p:bg>
    <p:spTree>
      <p:nvGrpSpPr>
        <p:cNvPr id="372" name="Shape 372"/>
        <p:cNvGrpSpPr/>
        <p:nvPr/>
      </p:nvGrpSpPr>
      <p:grpSpPr>
        <a:xfrm>
          <a:off x="0" y="0"/>
          <a:ext cx="0" cy="0"/>
          <a:chOff x="0" y="0"/>
          <a:chExt cx="0" cy="0"/>
        </a:xfrm>
      </p:grpSpPr>
      <p:sp>
        <p:nvSpPr>
          <p:cNvPr id="373" name="Google Shape;37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4" name="Google Shape;374;p2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75" name="Google Shape;375;p2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376" name="Google Shape;376;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7" name="Google Shape;377;p23"/>
          <p:cNvSpPr/>
          <p:nvPr>
            <p:ph idx="3" type="pic"/>
          </p:nvPr>
        </p:nvSpPr>
        <p:spPr>
          <a:xfrm>
            <a:off x="5039775" y="196800"/>
            <a:ext cx="3905400" cy="4749900"/>
          </a:xfrm>
          <a:prstGeom prst="roundRect">
            <a:avLst>
              <a:gd fmla="val 2053" name="adj"/>
            </a:avLst>
          </a:prstGeom>
          <a:noFill/>
          <a:ln>
            <a:noFill/>
          </a:ln>
        </p:spPr>
      </p:sp>
      <p:sp>
        <p:nvSpPr>
          <p:cNvPr id="378" name="Google Shape;378;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79" name="Google Shape;379;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380" name="Google Shape;380;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p:cSld name="TITLE_AND_TWO_COLUMNS_1">
    <p:bg>
      <p:bgPr>
        <a:solidFill>
          <a:schemeClr val="dk1"/>
        </a:solidFill>
      </p:bgPr>
    </p:bg>
    <p:spTree>
      <p:nvGrpSpPr>
        <p:cNvPr id="381" name="Shape 381"/>
        <p:cNvGrpSpPr/>
        <p:nvPr/>
      </p:nvGrpSpPr>
      <p:grpSpPr>
        <a:xfrm>
          <a:off x="0" y="0"/>
          <a:ext cx="0" cy="0"/>
          <a:chOff x="0" y="0"/>
          <a:chExt cx="0" cy="0"/>
        </a:xfrm>
      </p:grpSpPr>
      <p:sp>
        <p:nvSpPr>
          <p:cNvPr id="382" name="Google Shape;38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383" name="Google Shape;383;p2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84" name="Google Shape;384;p24"/>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385" name="Google Shape;385;p24"/>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386" name="Google Shape;386;p24"/>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387" name="Google Shape;387;p2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88" name="Google Shape;388;p24"/>
          <p:cNvSpPr txBox="1"/>
          <p:nvPr>
            <p:ph idx="3"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89" name="Google Shape;389;p2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p:cSld name="SECTION_HEADER_1">
    <p:bg>
      <p:bgPr>
        <a:solidFill>
          <a:schemeClr val="lt1"/>
        </a:solidFill>
      </p:bgPr>
    </p:bg>
    <p:spTree>
      <p:nvGrpSpPr>
        <p:cNvPr id="390" name="Shape 390"/>
        <p:cNvGrpSpPr/>
        <p:nvPr/>
      </p:nvGrpSpPr>
      <p:grpSpPr>
        <a:xfrm>
          <a:off x="0" y="0"/>
          <a:ext cx="0" cy="0"/>
          <a:chOff x="0" y="0"/>
          <a:chExt cx="0" cy="0"/>
        </a:xfrm>
      </p:grpSpPr>
      <p:sp>
        <p:nvSpPr>
          <p:cNvPr id="391" name="Google Shape;391;p25"/>
          <p:cNvSpPr/>
          <p:nvPr>
            <p:ph idx="2" type="pic"/>
          </p:nvPr>
        </p:nvSpPr>
        <p:spPr>
          <a:xfrm>
            <a:off x="5039775" y="203250"/>
            <a:ext cx="3905400" cy="2298600"/>
          </a:xfrm>
          <a:prstGeom prst="roundRect">
            <a:avLst>
              <a:gd fmla="val 2053" name="adj"/>
            </a:avLst>
          </a:prstGeom>
          <a:noFill/>
          <a:ln>
            <a:noFill/>
          </a:ln>
        </p:spPr>
      </p:sp>
      <p:cxnSp>
        <p:nvCxnSpPr>
          <p:cNvPr id="392" name="Google Shape;392;p2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393" name="Google Shape;393;p25"/>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94" name="Google Shape;394;p25"/>
          <p:cNvSpPr/>
          <p:nvPr>
            <p:ph idx="3" type="pic"/>
          </p:nvPr>
        </p:nvSpPr>
        <p:spPr>
          <a:xfrm>
            <a:off x="5039775" y="2624675"/>
            <a:ext cx="3905400" cy="2298600"/>
          </a:xfrm>
          <a:prstGeom prst="roundRect">
            <a:avLst>
              <a:gd fmla="val 2053" name="adj"/>
            </a:avLst>
          </a:prstGeom>
          <a:noFill/>
          <a:ln>
            <a:noFill/>
          </a:ln>
        </p:spPr>
      </p:sp>
      <p:sp>
        <p:nvSpPr>
          <p:cNvPr id="395" name="Google Shape;395;p25"/>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96" name="Google Shape;396;p2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97" name="Google Shape;397;p25"/>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98" name="Google Shape;398;p2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p:cSld name="TITLE_ONLY_1">
    <p:bg>
      <p:bgPr>
        <a:solidFill>
          <a:schemeClr val="lt1"/>
        </a:solidFill>
      </p:bgPr>
    </p:bg>
    <p:spTree>
      <p:nvGrpSpPr>
        <p:cNvPr id="399" name="Shape 399"/>
        <p:cNvGrpSpPr/>
        <p:nvPr/>
      </p:nvGrpSpPr>
      <p:grpSpPr>
        <a:xfrm>
          <a:off x="0" y="0"/>
          <a:ext cx="0" cy="0"/>
          <a:chOff x="0" y="0"/>
          <a:chExt cx="0" cy="0"/>
        </a:xfrm>
      </p:grpSpPr>
      <p:sp>
        <p:nvSpPr>
          <p:cNvPr id="400" name="Google Shape;40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401" name="Google Shape;401;p2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02" name="Google Shape;402;p26"/>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403" name="Google Shape;403;p26"/>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404" name="Google Shape;404;p26"/>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405" name="Google Shape;405;p26"/>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406" name="Google Shape;406;p26"/>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407" name="Google Shape;407;p2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08" name="Google Shape;408;p26"/>
          <p:cNvSpPr txBox="1"/>
          <p:nvPr>
            <p:ph idx="5"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09" name="Google Shape;409;p2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_1">
    <p:bg>
      <p:bgPr>
        <a:solidFill>
          <a:schemeClr val="lt1"/>
        </a:solidFill>
      </p:bgPr>
    </p:bg>
    <p:spTree>
      <p:nvGrpSpPr>
        <p:cNvPr id="410" name="Shape 410"/>
        <p:cNvGrpSpPr/>
        <p:nvPr/>
      </p:nvGrpSpPr>
      <p:grpSpPr>
        <a:xfrm>
          <a:off x="0" y="0"/>
          <a:ext cx="0" cy="0"/>
          <a:chOff x="0" y="0"/>
          <a:chExt cx="0" cy="0"/>
        </a:xfrm>
      </p:grpSpPr>
      <p:sp>
        <p:nvSpPr>
          <p:cNvPr id="411" name="Google Shape;41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412" name="Google Shape;412;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13" name="Google Shape;413;p27"/>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14" name="Google Shape;414;p27"/>
          <p:cNvSpPr/>
          <p:nvPr>
            <p:ph idx="2" type="pic"/>
          </p:nvPr>
        </p:nvSpPr>
        <p:spPr>
          <a:xfrm>
            <a:off x="5039775" y="196800"/>
            <a:ext cx="3905400" cy="4749900"/>
          </a:xfrm>
          <a:prstGeom prst="roundRect">
            <a:avLst>
              <a:gd fmla="val 2053" name="adj"/>
            </a:avLst>
          </a:prstGeom>
          <a:noFill/>
          <a:ln>
            <a:noFill/>
          </a:ln>
        </p:spPr>
      </p:sp>
      <p:sp>
        <p:nvSpPr>
          <p:cNvPr id="415" name="Google Shape;415;p27"/>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416" name="Google Shape;416;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17" name="Google Shape;417;p27"/>
          <p:cNvSpPr txBox="1"/>
          <p:nvPr>
            <p:ph idx="3"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8" name="Google Shape;418;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_1">
    <p:bg>
      <p:bgPr>
        <a:solidFill>
          <a:schemeClr val="lt1"/>
        </a:solidFill>
      </p:bgPr>
    </p:bg>
    <p:spTree>
      <p:nvGrpSpPr>
        <p:cNvPr id="419" name="Shape 419"/>
        <p:cNvGrpSpPr/>
        <p:nvPr/>
      </p:nvGrpSpPr>
      <p:grpSpPr>
        <a:xfrm>
          <a:off x="0" y="0"/>
          <a:ext cx="0" cy="0"/>
          <a:chOff x="0" y="0"/>
          <a:chExt cx="0" cy="0"/>
        </a:xfrm>
      </p:grpSpPr>
      <p:cxnSp>
        <p:nvCxnSpPr>
          <p:cNvPr id="420" name="Google Shape;420;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21" name="Google Shape;421;p28"/>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22" name="Google Shape;422;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423" name="Google Shape;423;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24" name="Google Shape;424;p28"/>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accent2"/>
                </a:solidFill>
                <a:latin typeface="Inter Light"/>
                <a:ea typeface="Inter Light"/>
                <a:cs typeface="Inter Light"/>
                <a:sym typeface="Inter Light"/>
              </a:defRPr>
            </a:lvl1pPr>
            <a:lvl2pPr lvl="1" algn="ctr">
              <a:buNone/>
              <a:defRPr sz="800">
                <a:solidFill>
                  <a:schemeClr val="accent2"/>
                </a:solidFill>
                <a:latin typeface="Inter Light"/>
                <a:ea typeface="Inter Light"/>
                <a:cs typeface="Inter Light"/>
                <a:sym typeface="Inter Light"/>
              </a:defRPr>
            </a:lvl2pPr>
            <a:lvl3pPr lvl="2" algn="ctr">
              <a:buNone/>
              <a:defRPr sz="800">
                <a:solidFill>
                  <a:schemeClr val="accent2"/>
                </a:solidFill>
                <a:latin typeface="Inter Light"/>
                <a:ea typeface="Inter Light"/>
                <a:cs typeface="Inter Light"/>
                <a:sym typeface="Inter Light"/>
              </a:defRPr>
            </a:lvl3pPr>
            <a:lvl4pPr lvl="3" algn="ctr">
              <a:buNone/>
              <a:defRPr sz="800">
                <a:solidFill>
                  <a:schemeClr val="accent2"/>
                </a:solidFill>
                <a:latin typeface="Inter Light"/>
                <a:ea typeface="Inter Light"/>
                <a:cs typeface="Inter Light"/>
                <a:sym typeface="Inter Light"/>
              </a:defRPr>
            </a:lvl4pPr>
            <a:lvl5pPr lvl="4" algn="ctr">
              <a:buNone/>
              <a:defRPr sz="800">
                <a:solidFill>
                  <a:schemeClr val="accent2"/>
                </a:solidFill>
                <a:latin typeface="Inter Light"/>
                <a:ea typeface="Inter Light"/>
                <a:cs typeface="Inter Light"/>
                <a:sym typeface="Inter Light"/>
              </a:defRPr>
            </a:lvl5pPr>
            <a:lvl6pPr lvl="5" algn="ctr">
              <a:buNone/>
              <a:defRPr sz="800">
                <a:solidFill>
                  <a:schemeClr val="accent2"/>
                </a:solidFill>
                <a:latin typeface="Inter Light"/>
                <a:ea typeface="Inter Light"/>
                <a:cs typeface="Inter Light"/>
                <a:sym typeface="Inter Light"/>
              </a:defRPr>
            </a:lvl6pPr>
            <a:lvl7pPr lvl="6" algn="ctr">
              <a:buNone/>
              <a:defRPr sz="800">
                <a:solidFill>
                  <a:schemeClr val="accent2"/>
                </a:solidFill>
                <a:latin typeface="Inter Light"/>
                <a:ea typeface="Inter Light"/>
                <a:cs typeface="Inter Light"/>
                <a:sym typeface="Inter Light"/>
              </a:defRPr>
            </a:lvl7pPr>
            <a:lvl8pPr lvl="7" algn="ctr">
              <a:buNone/>
              <a:defRPr sz="800">
                <a:solidFill>
                  <a:schemeClr val="accent2"/>
                </a:solidFill>
                <a:latin typeface="Inter Light"/>
                <a:ea typeface="Inter Light"/>
                <a:cs typeface="Inter Light"/>
                <a:sym typeface="Inter Light"/>
              </a:defRPr>
            </a:lvl8pPr>
            <a:lvl9pPr lvl="8"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25" name="Google Shape;425;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p:cSld name="BLANK_1">
    <p:bg>
      <p:bgPr>
        <a:solidFill>
          <a:schemeClr val="dk1"/>
        </a:solidFill>
      </p:bgPr>
    </p:bg>
    <p:spTree>
      <p:nvGrpSpPr>
        <p:cNvPr id="426" name="Shape 426"/>
        <p:cNvGrpSpPr/>
        <p:nvPr/>
      </p:nvGrpSpPr>
      <p:grpSpPr>
        <a:xfrm>
          <a:off x="0" y="0"/>
          <a:ext cx="0" cy="0"/>
          <a:chOff x="0" y="0"/>
          <a:chExt cx="0" cy="0"/>
        </a:xfrm>
      </p:grpSpPr>
      <p:sp>
        <p:nvSpPr>
          <p:cNvPr id="427" name="Google Shape;427;p29"/>
          <p:cNvSpPr/>
          <p:nvPr>
            <p:ph idx="2" type="pic"/>
          </p:nvPr>
        </p:nvSpPr>
        <p:spPr>
          <a:xfrm>
            <a:off x="6445900" y="626975"/>
            <a:ext cx="1932900" cy="2070000"/>
          </a:xfrm>
          <a:prstGeom prst="roundRect">
            <a:avLst>
              <a:gd fmla="val 5387" name="adj"/>
            </a:avLst>
          </a:prstGeom>
          <a:noFill/>
          <a:ln>
            <a:noFill/>
          </a:ln>
        </p:spPr>
      </p:sp>
      <p:sp>
        <p:nvSpPr>
          <p:cNvPr id="428" name="Google Shape;428;p29"/>
          <p:cNvSpPr/>
          <p:nvPr>
            <p:ph idx="3" type="pic"/>
          </p:nvPr>
        </p:nvSpPr>
        <p:spPr>
          <a:xfrm>
            <a:off x="4210025" y="626975"/>
            <a:ext cx="1932900" cy="2070000"/>
          </a:xfrm>
          <a:prstGeom prst="roundRect">
            <a:avLst>
              <a:gd fmla="val 5387" name="adj"/>
            </a:avLst>
          </a:prstGeom>
          <a:noFill/>
          <a:ln>
            <a:noFill/>
          </a:ln>
        </p:spPr>
      </p:sp>
      <p:cxnSp>
        <p:nvCxnSpPr>
          <p:cNvPr id="429" name="Google Shape;429;p2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30" name="Google Shape;430;p29"/>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31" name="Google Shape;431;p29"/>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432" name="Google Shape;432;p29"/>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33" name="Google Shape;433;p29"/>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434" name="Google Shape;434;p29"/>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35" name="Google Shape;435;p29"/>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436" name="Google Shape;436;p2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37" name="Google Shape;437;p29"/>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38" name="Google Shape;438;p2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_1">
    <p:bg>
      <p:bgPr>
        <a:solidFill>
          <a:schemeClr val="dk1"/>
        </a:solidFill>
      </p:bgPr>
    </p:bg>
    <p:spTree>
      <p:nvGrpSpPr>
        <p:cNvPr id="439" name="Shape 439"/>
        <p:cNvGrpSpPr/>
        <p:nvPr/>
      </p:nvGrpSpPr>
      <p:grpSpPr>
        <a:xfrm>
          <a:off x="0" y="0"/>
          <a:ext cx="0" cy="0"/>
          <a:chOff x="0" y="0"/>
          <a:chExt cx="0" cy="0"/>
        </a:xfrm>
      </p:grpSpPr>
      <p:sp>
        <p:nvSpPr>
          <p:cNvPr id="440" name="Google Shape;440;p30"/>
          <p:cNvSpPr/>
          <p:nvPr>
            <p:ph idx="2" type="pic"/>
          </p:nvPr>
        </p:nvSpPr>
        <p:spPr>
          <a:xfrm>
            <a:off x="566350" y="1569300"/>
            <a:ext cx="1466400" cy="1570200"/>
          </a:xfrm>
          <a:prstGeom prst="roundRect">
            <a:avLst>
              <a:gd fmla="val 6320" name="adj"/>
            </a:avLst>
          </a:prstGeom>
          <a:noFill/>
          <a:ln>
            <a:noFill/>
          </a:ln>
        </p:spPr>
      </p:sp>
      <p:sp>
        <p:nvSpPr>
          <p:cNvPr id="441" name="Google Shape;441;p30"/>
          <p:cNvSpPr/>
          <p:nvPr>
            <p:ph idx="3" type="pic"/>
          </p:nvPr>
        </p:nvSpPr>
        <p:spPr>
          <a:xfrm>
            <a:off x="2588275" y="1569300"/>
            <a:ext cx="1466400" cy="1570200"/>
          </a:xfrm>
          <a:prstGeom prst="roundRect">
            <a:avLst>
              <a:gd fmla="val 6320" name="adj"/>
            </a:avLst>
          </a:prstGeom>
          <a:noFill/>
          <a:ln>
            <a:noFill/>
          </a:ln>
        </p:spPr>
      </p:sp>
      <p:sp>
        <p:nvSpPr>
          <p:cNvPr id="442" name="Google Shape;442;p30"/>
          <p:cNvSpPr/>
          <p:nvPr>
            <p:ph idx="4" type="pic"/>
          </p:nvPr>
        </p:nvSpPr>
        <p:spPr>
          <a:xfrm>
            <a:off x="4613113" y="1569300"/>
            <a:ext cx="1466400" cy="1570200"/>
          </a:xfrm>
          <a:prstGeom prst="roundRect">
            <a:avLst>
              <a:gd fmla="val 6320" name="adj"/>
            </a:avLst>
          </a:prstGeom>
          <a:noFill/>
          <a:ln>
            <a:noFill/>
          </a:ln>
        </p:spPr>
      </p:sp>
      <p:sp>
        <p:nvSpPr>
          <p:cNvPr id="443" name="Google Shape;443;p30"/>
          <p:cNvSpPr/>
          <p:nvPr>
            <p:ph idx="5" type="pic"/>
          </p:nvPr>
        </p:nvSpPr>
        <p:spPr>
          <a:xfrm>
            <a:off x="6637950" y="1569300"/>
            <a:ext cx="1466400" cy="1570200"/>
          </a:xfrm>
          <a:prstGeom prst="roundRect">
            <a:avLst>
              <a:gd fmla="val 6320" name="adj"/>
            </a:avLst>
          </a:prstGeom>
          <a:noFill/>
          <a:ln>
            <a:noFill/>
          </a:ln>
        </p:spPr>
      </p:sp>
      <p:cxnSp>
        <p:nvCxnSpPr>
          <p:cNvPr id="444" name="Google Shape;444;p3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45" name="Google Shape;445;p30"/>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46" name="Google Shape;446;p30"/>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447" name="Google Shape;447;p30"/>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448" name="Google Shape;448;p30"/>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449" name="Google Shape;449;p30"/>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450" name="Google Shape;450;p3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51" name="Google Shape;451;p30"/>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52" name="Google Shape;452;p3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grpSp>
        <p:nvGrpSpPr>
          <p:cNvPr id="66" name="Google Shape;66;p4"/>
          <p:cNvGrpSpPr/>
          <p:nvPr/>
        </p:nvGrpSpPr>
        <p:grpSpPr>
          <a:xfrm>
            <a:off x="254700" y="254700"/>
            <a:ext cx="8645223" cy="4624719"/>
            <a:chOff x="407780" y="336590"/>
            <a:chExt cx="8339175" cy="4461000"/>
          </a:xfrm>
        </p:grpSpPr>
        <p:sp>
          <p:nvSpPr>
            <p:cNvPr id="67" name="Google Shape;67;p4"/>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4"/>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72" name="Google Shape;72;p4"/>
          <p:cNvSpPr txBox="1"/>
          <p:nvPr>
            <p:ph idx="1" type="body"/>
          </p:nvPr>
        </p:nvSpPr>
        <p:spPr>
          <a:xfrm>
            <a:off x="720000" y="1512800"/>
            <a:ext cx="7704000" cy="3091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00000"/>
              </a:lnSpc>
              <a:spcBef>
                <a:spcPts val="0"/>
              </a:spcBef>
              <a:spcAft>
                <a:spcPts val="0"/>
              </a:spcAft>
              <a:buClr>
                <a:srgbClr val="FEFEFE"/>
              </a:buClr>
              <a:buSzPts val="1400"/>
              <a:buFont typeface="Lexend"/>
              <a:buChar char="○"/>
              <a:defRPr/>
            </a:lvl2pPr>
            <a:lvl3pPr indent="-317500" lvl="2" marL="1371600" rtl="0">
              <a:lnSpc>
                <a:spcPct val="100000"/>
              </a:lnSpc>
              <a:spcBef>
                <a:spcPts val="0"/>
              </a:spcBef>
              <a:spcAft>
                <a:spcPts val="0"/>
              </a:spcAft>
              <a:buClr>
                <a:srgbClr val="FEFEFE"/>
              </a:buClr>
              <a:buSzPts val="1400"/>
              <a:buFont typeface="Lexend"/>
              <a:buChar char="■"/>
              <a:defRPr/>
            </a:lvl3pPr>
            <a:lvl4pPr indent="-317500" lvl="3" marL="1828800" rtl="0">
              <a:lnSpc>
                <a:spcPct val="100000"/>
              </a:lnSpc>
              <a:spcBef>
                <a:spcPts val="0"/>
              </a:spcBef>
              <a:spcAft>
                <a:spcPts val="0"/>
              </a:spcAft>
              <a:buClr>
                <a:srgbClr val="FEFEFE"/>
              </a:buClr>
              <a:buSzPts val="1400"/>
              <a:buFont typeface="Lexend"/>
              <a:buChar char="●"/>
              <a:defRPr/>
            </a:lvl4pPr>
            <a:lvl5pPr indent="-317500" lvl="4" marL="2286000" rtl="0">
              <a:lnSpc>
                <a:spcPct val="100000"/>
              </a:lnSpc>
              <a:spcBef>
                <a:spcPts val="0"/>
              </a:spcBef>
              <a:spcAft>
                <a:spcPts val="0"/>
              </a:spcAft>
              <a:buClr>
                <a:srgbClr val="FEFEFE"/>
              </a:buClr>
              <a:buSzPts val="1400"/>
              <a:buFont typeface="Lexend"/>
              <a:buChar char="○"/>
              <a:defRPr/>
            </a:lvl5pPr>
            <a:lvl6pPr indent="-317500" lvl="5" marL="2743200" rtl="0">
              <a:lnSpc>
                <a:spcPct val="100000"/>
              </a:lnSpc>
              <a:spcBef>
                <a:spcPts val="0"/>
              </a:spcBef>
              <a:spcAft>
                <a:spcPts val="0"/>
              </a:spcAft>
              <a:buClr>
                <a:srgbClr val="FEFEFE"/>
              </a:buClr>
              <a:buSzPts val="1400"/>
              <a:buFont typeface="Lexend"/>
              <a:buChar char="■"/>
              <a:defRPr/>
            </a:lvl6pPr>
            <a:lvl7pPr indent="-317500" lvl="6" marL="3200400" rtl="0">
              <a:lnSpc>
                <a:spcPct val="100000"/>
              </a:lnSpc>
              <a:spcBef>
                <a:spcPts val="0"/>
              </a:spcBef>
              <a:spcAft>
                <a:spcPts val="0"/>
              </a:spcAft>
              <a:buClr>
                <a:srgbClr val="FEFEFE"/>
              </a:buClr>
              <a:buSzPts val="1400"/>
              <a:buFont typeface="Lexend"/>
              <a:buChar char="●"/>
              <a:defRPr/>
            </a:lvl7pPr>
            <a:lvl8pPr indent="-317500" lvl="7" marL="3657600" rtl="0">
              <a:lnSpc>
                <a:spcPct val="100000"/>
              </a:lnSpc>
              <a:spcBef>
                <a:spcPts val="0"/>
              </a:spcBef>
              <a:spcAft>
                <a:spcPts val="0"/>
              </a:spcAft>
              <a:buClr>
                <a:srgbClr val="FEFEFE"/>
              </a:buClr>
              <a:buSzPts val="1400"/>
              <a:buFont typeface="Lexend"/>
              <a:buChar char="○"/>
              <a:defRPr/>
            </a:lvl8pPr>
            <a:lvl9pPr indent="-317500" lvl="8" marL="4114800" rtl="0">
              <a:lnSpc>
                <a:spcPct val="100000"/>
              </a:lnSpc>
              <a:spcBef>
                <a:spcPts val="0"/>
              </a:spcBef>
              <a:spcAft>
                <a:spcPts val="0"/>
              </a:spcAft>
              <a:buClr>
                <a:srgbClr val="FEFEFE"/>
              </a:buClr>
              <a:buSzPts val="1400"/>
              <a:buFont typeface="Lexend"/>
              <a:buChar char="■"/>
              <a:defRPr/>
            </a:lvl9pPr>
          </a:lstStyle>
          <a:p/>
        </p:txBody>
      </p:sp>
      <p:sp>
        <p:nvSpPr>
          <p:cNvPr id="73" name="Google Shape;73;p4"/>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453" name="Shape 453"/>
        <p:cNvGrpSpPr/>
        <p:nvPr/>
      </p:nvGrpSpPr>
      <p:grpSpPr>
        <a:xfrm>
          <a:off x="0" y="0"/>
          <a:ext cx="0" cy="0"/>
          <a:chOff x="0" y="0"/>
          <a:chExt cx="0" cy="0"/>
        </a:xfrm>
      </p:grpSpPr>
      <p:sp>
        <p:nvSpPr>
          <p:cNvPr id="454" name="Google Shape;4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455" name="Google Shape;4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6" name="Google Shape;456;p3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57" name="Google Shape;457;p3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458" name="Google Shape;458;p31"/>
          <p:cNvCxnSpPr>
            <a:endCxn id="459"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460" name="Google Shape;460;p3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461" name="Google Shape;461;p3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459" name="Google Shape;459;p3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62" name="Google Shape;462;p3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63" name="Google Shape;463;p3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64" name="Google Shape;464;p3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65" name="Google Shape;465;p3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66" name="Google Shape;466;p3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67" name="Google Shape;467;p3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68" name="Google Shape;468;p3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469" name="Google Shape;469;p3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70" name="Google Shape;470;p3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471" name="Google Shape;471;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72" name="Google Shape;472;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p:cSld name="TITLE_AND_BODY_1">
    <p:bg>
      <p:bgPr>
        <a:solidFill>
          <a:schemeClr val="dk2"/>
        </a:solidFill>
      </p:bgPr>
    </p:bg>
    <p:spTree>
      <p:nvGrpSpPr>
        <p:cNvPr id="473" name="Shape 473"/>
        <p:cNvGrpSpPr/>
        <p:nvPr/>
      </p:nvGrpSpPr>
      <p:grpSpPr>
        <a:xfrm>
          <a:off x="0" y="0"/>
          <a:ext cx="0" cy="0"/>
          <a:chOff x="0" y="0"/>
          <a:chExt cx="0" cy="0"/>
        </a:xfrm>
      </p:grpSpPr>
      <p:cxnSp>
        <p:nvCxnSpPr>
          <p:cNvPr id="474" name="Google Shape;474;p3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75" name="Google Shape;475;p32"/>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476" name="Google Shape;476;p32"/>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477" name="Google Shape;477;p3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78" name="Google Shape;478;p32"/>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79" name="Google Shape;479;p3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_2">
    <p:bg>
      <p:bgPr>
        <a:solidFill>
          <a:schemeClr val="dk2"/>
        </a:solidFill>
      </p:bgPr>
    </p:bg>
    <p:spTree>
      <p:nvGrpSpPr>
        <p:cNvPr id="480" name="Shape 480"/>
        <p:cNvGrpSpPr/>
        <p:nvPr/>
      </p:nvGrpSpPr>
      <p:grpSpPr>
        <a:xfrm>
          <a:off x="0" y="0"/>
          <a:ext cx="0" cy="0"/>
          <a:chOff x="0" y="0"/>
          <a:chExt cx="0" cy="0"/>
        </a:xfrm>
      </p:grpSpPr>
      <p:sp>
        <p:nvSpPr>
          <p:cNvPr id="481" name="Google Shape;481;p3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482" name="Google Shape;482;p3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83" name="Google Shape;483;p33"/>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a:solidFill>
                  <a:schemeClr val="lt1"/>
                </a:solidFill>
              </a:defRPr>
            </a:lvl1pPr>
            <a:lvl2pPr lvl="1" algn="ctr">
              <a:spcBef>
                <a:spcPts val="0"/>
              </a:spcBef>
              <a:spcAft>
                <a:spcPts val="0"/>
              </a:spcAft>
              <a:buClr>
                <a:schemeClr val="lt1"/>
              </a:buClr>
              <a:buSzPts val="1200"/>
              <a:buFont typeface="Inter SemiBold"/>
              <a:buNone/>
              <a:defRPr>
                <a:solidFill>
                  <a:schemeClr val="lt1"/>
                </a:solidFill>
              </a:defRPr>
            </a:lvl2pPr>
            <a:lvl3pPr lvl="2" algn="ctr">
              <a:spcBef>
                <a:spcPts val="0"/>
              </a:spcBef>
              <a:spcAft>
                <a:spcPts val="0"/>
              </a:spcAft>
              <a:buClr>
                <a:schemeClr val="lt1"/>
              </a:buClr>
              <a:buSzPts val="1200"/>
              <a:buFont typeface="Inter SemiBold"/>
              <a:buNone/>
              <a:defRPr>
                <a:solidFill>
                  <a:schemeClr val="lt1"/>
                </a:solidFill>
              </a:defRPr>
            </a:lvl3pPr>
            <a:lvl4pPr lvl="3" algn="ctr">
              <a:spcBef>
                <a:spcPts val="0"/>
              </a:spcBef>
              <a:spcAft>
                <a:spcPts val="0"/>
              </a:spcAft>
              <a:buClr>
                <a:schemeClr val="lt1"/>
              </a:buClr>
              <a:buSzPts val="1200"/>
              <a:buFont typeface="Inter SemiBold"/>
              <a:buNone/>
              <a:defRPr>
                <a:solidFill>
                  <a:schemeClr val="lt1"/>
                </a:solidFill>
              </a:defRPr>
            </a:lvl4pPr>
            <a:lvl5pPr lvl="4" algn="ctr">
              <a:spcBef>
                <a:spcPts val="0"/>
              </a:spcBef>
              <a:spcAft>
                <a:spcPts val="0"/>
              </a:spcAft>
              <a:buClr>
                <a:schemeClr val="lt1"/>
              </a:buClr>
              <a:buSzPts val="1200"/>
              <a:buFont typeface="Inter SemiBold"/>
              <a:buNone/>
              <a:defRPr>
                <a:solidFill>
                  <a:schemeClr val="lt1"/>
                </a:solidFill>
              </a:defRPr>
            </a:lvl5pPr>
            <a:lvl6pPr lvl="5" algn="ctr">
              <a:spcBef>
                <a:spcPts val="0"/>
              </a:spcBef>
              <a:spcAft>
                <a:spcPts val="0"/>
              </a:spcAft>
              <a:buClr>
                <a:schemeClr val="lt1"/>
              </a:buClr>
              <a:buSzPts val="1200"/>
              <a:buFont typeface="Inter SemiBold"/>
              <a:buNone/>
              <a:defRPr>
                <a:solidFill>
                  <a:schemeClr val="lt1"/>
                </a:solidFill>
              </a:defRPr>
            </a:lvl6pPr>
            <a:lvl7pPr lvl="6" algn="ctr">
              <a:spcBef>
                <a:spcPts val="0"/>
              </a:spcBef>
              <a:spcAft>
                <a:spcPts val="0"/>
              </a:spcAft>
              <a:buClr>
                <a:schemeClr val="lt1"/>
              </a:buClr>
              <a:buSzPts val="1200"/>
              <a:buFont typeface="Inter SemiBold"/>
              <a:buNone/>
              <a:defRPr>
                <a:solidFill>
                  <a:schemeClr val="lt1"/>
                </a:solidFill>
              </a:defRPr>
            </a:lvl7pPr>
            <a:lvl8pPr lvl="7" algn="ctr">
              <a:spcBef>
                <a:spcPts val="0"/>
              </a:spcBef>
              <a:spcAft>
                <a:spcPts val="0"/>
              </a:spcAft>
              <a:buClr>
                <a:schemeClr val="lt1"/>
              </a:buClr>
              <a:buSzPts val="1200"/>
              <a:buFont typeface="Inter SemiBold"/>
              <a:buNone/>
              <a:defRPr>
                <a:solidFill>
                  <a:schemeClr val="lt1"/>
                </a:solidFill>
              </a:defRPr>
            </a:lvl8pPr>
            <a:lvl9pPr lvl="8" algn="ctr">
              <a:spcBef>
                <a:spcPts val="0"/>
              </a:spcBef>
              <a:spcAft>
                <a:spcPts val="0"/>
              </a:spcAft>
              <a:buClr>
                <a:schemeClr val="lt1"/>
              </a:buClr>
              <a:buSzPts val="1200"/>
              <a:buFont typeface="Inter SemiBold"/>
              <a:buNone/>
              <a:defRPr>
                <a:solidFill>
                  <a:schemeClr val="lt1"/>
                </a:solidFill>
              </a:defRPr>
            </a:lvl9pPr>
          </a:lstStyle>
          <a:p/>
        </p:txBody>
      </p:sp>
      <p:sp>
        <p:nvSpPr>
          <p:cNvPr id="484" name="Google Shape;484;p33"/>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5" name="Google Shape;485;p33"/>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a:solidFill>
                  <a:schemeClr val="lt1"/>
                </a:solidFill>
              </a:defRPr>
            </a:lvl1pPr>
            <a:lvl2pPr lvl="1" algn="ctr">
              <a:spcBef>
                <a:spcPts val="0"/>
              </a:spcBef>
              <a:spcAft>
                <a:spcPts val="0"/>
              </a:spcAft>
              <a:buClr>
                <a:schemeClr val="lt1"/>
              </a:buClr>
              <a:buSzPts val="1200"/>
              <a:buFont typeface="Inter SemiBold"/>
              <a:buNone/>
              <a:defRPr>
                <a:solidFill>
                  <a:schemeClr val="lt1"/>
                </a:solidFill>
              </a:defRPr>
            </a:lvl2pPr>
            <a:lvl3pPr lvl="2" algn="ctr">
              <a:spcBef>
                <a:spcPts val="0"/>
              </a:spcBef>
              <a:spcAft>
                <a:spcPts val="0"/>
              </a:spcAft>
              <a:buClr>
                <a:schemeClr val="lt1"/>
              </a:buClr>
              <a:buSzPts val="1200"/>
              <a:buFont typeface="Inter SemiBold"/>
              <a:buNone/>
              <a:defRPr>
                <a:solidFill>
                  <a:schemeClr val="lt1"/>
                </a:solidFill>
              </a:defRPr>
            </a:lvl3pPr>
            <a:lvl4pPr lvl="3" algn="ctr">
              <a:spcBef>
                <a:spcPts val="0"/>
              </a:spcBef>
              <a:spcAft>
                <a:spcPts val="0"/>
              </a:spcAft>
              <a:buClr>
                <a:schemeClr val="lt1"/>
              </a:buClr>
              <a:buSzPts val="1200"/>
              <a:buFont typeface="Inter SemiBold"/>
              <a:buNone/>
              <a:defRPr>
                <a:solidFill>
                  <a:schemeClr val="lt1"/>
                </a:solidFill>
              </a:defRPr>
            </a:lvl4pPr>
            <a:lvl5pPr lvl="4" algn="ctr">
              <a:spcBef>
                <a:spcPts val="0"/>
              </a:spcBef>
              <a:spcAft>
                <a:spcPts val="0"/>
              </a:spcAft>
              <a:buClr>
                <a:schemeClr val="lt1"/>
              </a:buClr>
              <a:buSzPts val="1200"/>
              <a:buFont typeface="Inter SemiBold"/>
              <a:buNone/>
              <a:defRPr>
                <a:solidFill>
                  <a:schemeClr val="lt1"/>
                </a:solidFill>
              </a:defRPr>
            </a:lvl5pPr>
            <a:lvl6pPr lvl="5" algn="ctr">
              <a:spcBef>
                <a:spcPts val="0"/>
              </a:spcBef>
              <a:spcAft>
                <a:spcPts val="0"/>
              </a:spcAft>
              <a:buClr>
                <a:schemeClr val="lt1"/>
              </a:buClr>
              <a:buSzPts val="1200"/>
              <a:buFont typeface="Inter SemiBold"/>
              <a:buNone/>
              <a:defRPr>
                <a:solidFill>
                  <a:schemeClr val="lt1"/>
                </a:solidFill>
              </a:defRPr>
            </a:lvl6pPr>
            <a:lvl7pPr lvl="6" algn="ctr">
              <a:spcBef>
                <a:spcPts val="0"/>
              </a:spcBef>
              <a:spcAft>
                <a:spcPts val="0"/>
              </a:spcAft>
              <a:buClr>
                <a:schemeClr val="lt1"/>
              </a:buClr>
              <a:buSzPts val="1200"/>
              <a:buFont typeface="Inter SemiBold"/>
              <a:buNone/>
              <a:defRPr>
                <a:solidFill>
                  <a:schemeClr val="lt1"/>
                </a:solidFill>
              </a:defRPr>
            </a:lvl7pPr>
            <a:lvl8pPr lvl="7" algn="ctr">
              <a:spcBef>
                <a:spcPts val="0"/>
              </a:spcBef>
              <a:spcAft>
                <a:spcPts val="0"/>
              </a:spcAft>
              <a:buClr>
                <a:schemeClr val="lt1"/>
              </a:buClr>
              <a:buSzPts val="1200"/>
              <a:buFont typeface="Inter SemiBold"/>
              <a:buNone/>
              <a:defRPr>
                <a:solidFill>
                  <a:schemeClr val="lt1"/>
                </a:solidFill>
              </a:defRPr>
            </a:lvl8pPr>
            <a:lvl9pPr lvl="8" algn="ctr">
              <a:spcBef>
                <a:spcPts val="0"/>
              </a:spcBef>
              <a:spcAft>
                <a:spcPts val="0"/>
              </a:spcAft>
              <a:buClr>
                <a:schemeClr val="lt1"/>
              </a:buClr>
              <a:buSzPts val="1200"/>
              <a:buFont typeface="Inter SemiBold"/>
              <a:buNone/>
              <a:defRPr>
                <a:solidFill>
                  <a:schemeClr val="lt1"/>
                </a:solidFill>
              </a:defRPr>
            </a:lvl9pPr>
          </a:lstStyle>
          <a:p/>
        </p:txBody>
      </p:sp>
      <p:sp>
        <p:nvSpPr>
          <p:cNvPr id="486" name="Google Shape;486;p33"/>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7" name="Google Shape;487;p33"/>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a:solidFill>
                  <a:schemeClr val="lt1"/>
                </a:solidFill>
              </a:defRPr>
            </a:lvl1pPr>
            <a:lvl2pPr lvl="1" algn="ctr">
              <a:spcBef>
                <a:spcPts val="0"/>
              </a:spcBef>
              <a:spcAft>
                <a:spcPts val="0"/>
              </a:spcAft>
              <a:buClr>
                <a:schemeClr val="lt1"/>
              </a:buClr>
              <a:buSzPts val="1200"/>
              <a:buFont typeface="Inter SemiBold"/>
              <a:buNone/>
              <a:defRPr>
                <a:solidFill>
                  <a:schemeClr val="lt1"/>
                </a:solidFill>
              </a:defRPr>
            </a:lvl2pPr>
            <a:lvl3pPr lvl="2" algn="ctr">
              <a:spcBef>
                <a:spcPts val="0"/>
              </a:spcBef>
              <a:spcAft>
                <a:spcPts val="0"/>
              </a:spcAft>
              <a:buClr>
                <a:schemeClr val="lt1"/>
              </a:buClr>
              <a:buSzPts val="1200"/>
              <a:buFont typeface="Inter SemiBold"/>
              <a:buNone/>
              <a:defRPr>
                <a:solidFill>
                  <a:schemeClr val="lt1"/>
                </a:solidFill>
              </a:defRPr>
            </a:lvl3pPr>
            <a:lvl4pPr lvl="3" algn="ctr">
              <a:spcBef>
                <a:spcPts val="0"/>
              </a:spcBef>
              <a:spcAft>
                <a:spcPts val="0"/>
              </a:spcAft>
              <a:buClr>
                <a:schemeClr val="lt1"/>
              </a:buClr>
              <a:buSzPts val="1200"/>
              <a:buFont typeface="Inter SemiBold"/>
              <a:buNone/>
              <a:defRPr>
                <a:solidFill>
                  <a:schemeClr val="lt1"/>
                </a:solidFill>
              </a:defRPr>
            </a:lvl4pPr>
            <a:lvl5pPr lvl="4" algn="ctr">
              <a:spcBef>
                <a:spcPts val="0"/>
              </a:spcBef>
              <a:spcAft>
                <a:spcPts val="0"/>
              </a:spcAft>
              <a:buClr>
                <a:schemeClr val="lt1"/>
              </a:buClr>
              <a:buSzPts val="1200"/>
              <a:buFont typeface="Inter SemiBold"/>
              <a:buNone/>
              <a:defRPr>
                <a:solidFill>
                  <a:schemeClr val="lt1"/>
                </a:solidFill>
              </a:defRPr>
            </a:lvl5pPr>
            <a:lvl6pPr lvl="5" algn="ctr">
              <a:spcBef>
                <a:spcPts val="0"/>
              </a:spcBef>
              <a:spcAft>
                <a:spcPts val="0"/>
              </a:spcAft>
              <a:buClr>
                <a:schemeClr val="lt1"/>
              </a:buClr>
              <a:buSzPts val="1200"/>
              <a:buFont typeface="Inter SemiBold"/>
              <a:buNone/>
              <a:defRPr>
                <a:solidFill>
                  <a:schemeClr val="lt1"/>
                </a:solidFill>
              </a:defRPr>
            </a:lvl6pPr>
            <a:lvl7pPr lvl="6" algn="ctr">
              <a:spcBef>
                <a:spcPts val="0"/>
              </a:spcBef>
              <a:spcAft>
                <a:spcPts val="0"/>
              </a:spcAft>
              <a:buClr>
                <a:schemeClr val="lt1"/>
              </a:buClr>
              <a:buSzPts val="1200"/>
              <a:buFont typeface="Inter SemiBold"/>
              <a:buNone/>
              <a:defRPr>
                <a:solidFill>
                  <a:schemeClr val="lt1"/>
                </a:solidFill>
              </a:defRPr>
            </a:lvl7pPr>
            <a:lvl8pPr lvl="7" algn="ctr">
              <a:spcBef>
                <a:spcPts val="0"/>
              </a:spcBef>
              <a:spcAft>
                <a:spcPts val="0"/>
              </a:spcAft>
              <a:buClr>
                <a:schemeClr val="lt1"/>
              </a:buClr>
              <a:buSzPts val="1200"/>
              <a:buFont typeface="Inter SemiBold"/>
              <a:buNone/>
              <a:defRPr>
                <a:solidFill>
                  <a:schemeClr val="lt1"/>
                </a:solidFill>
              </a:defRPr>
            </a:lvl8pPr>
            <a:lvl9pPr lvl="8" algn="ctr">
              <a:spcBef>
                <a:spcPts val="0"/>
              </a:spcBef>
              <a:spcAft>
                <a:spcPts val="0"/>
              </a:spcAft>
              <a:buClr>
                <a:schemeClr val="lt1"/>
              </a:buClr>
              <a:buSzPts val="1200"/>
              <a:buFont typeface="Inter SemiBold"/>
              <a:buNone/>
              <a:defRPr>
                <a:solidFill>
                  <a:schemeClr val="lt1"/>
                </a:solidFill>
              </a:defRPr>
            </a:lvl9pPr>
          </a:lstStyle>
          <a:p/>
        </p:txBody>
      </p:sp>
      <p:sp>
        <p:nvSpPr>
          <p:cNvPr id="488" name="Google Shape;488;p33"/>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9" name="Google Shape;489;p33"/>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90" name="Google Shape;490;p3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1" name="Google Shape;491;p3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_1">
    <p:bg>
      <p:bgPr>
        <a:solidFill>
          <a:schemeClr val="lt1"/>
        </a:solidFill>
      </p:bgPr>
    </p:bg>
    <p:spTree>
      <p:nvGrpSpPr>
        <p:cNvPr id="492" name="Shape 492"/>
        <p:cNvGrpSpPr/>
        <p:nvPr/>
      </p:nvGrpSpPr>
      <p:grpSpPr>
        <a:xfrm>
          <a:off x="0" y="0"/>
          <a:ext cx="0" cy="0"/>
          <a:chOff x="0" y="0"/>
          <a:chExt cx="0" cy="0"/>
        </a:xfrm>
      </p:grpSpPr>
      <p:cxnSp>
        <p:nvCxnSpPr>
          <p:cNvPr id="493" name="Google Shape;493;p3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94" name="Google Shape;494;p34"/>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95" name="Google Shape;495;p34"/>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96" name="Google Shape;496;p34"/>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97" name="Google Shape;497;p34"/>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98" name="Google Shape;498;p34"/>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99" name="Google Shape;499;p34"/>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500" name="Google Shape;500;p34"/>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501" name="Google Shape;501;p34"/>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502" name="Google Shape;502;p34"/>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503" name="Google Shape;503;p34"/>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504" name="Google Shape;504;p34"/>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505" name="Google Shape;505;p34"/>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506" name="Google Shape;506;p34"/>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507" name="Google Shape;507;p3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08" name="Google Shape;508;p34"/>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9" name="Google Shape;509;p3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_1">
    <p:bg>
      <p:bgPr>
        <a:solidFill>
          <a:schemeClr val="dk2"/>
        </a:solidFill>
      </p:bgPr>
    </p:bg>
    <p:spTree>
      <p:nvGrpSpPr>
        <p:cNvPr id="510" name="Shape 510"/>
        <p:cNvGrpSpPr/>
        <p:nvPr/>
      </p:nvGrpSpPr>
      <p:grpSpPr>
        <a:xfrm>
          <a:off x="0" y="0"/>
          <a:ext cx="0" cy="0"/>
          <a:chOff x="0" y="0"/>
          <a:chExt cx="0" cy="0"/>
        </a:xfrm>
      </p:grpSpPr>
      <p:sp>
        <p:nvSpPr>
          <p:cNvPr id="511" name="Google Shape;511;p35"/>
          <p:cNvSpPr/>
          <p:nvPr>
            <p:ph idx="2" type="pic"/>
          </p:nvPr>
        </p:nvSpPr>
        <p:spPr>
          <a:xfrm>
            <a:off x="213750" y="586950"/>
            <a:ext cx="8701800" cy="2327100"/>
          </a:xfrm>
          <a:prstGeom prst="roundRect">
            <a:avLst>
              <a:gd fmla="val 3913" name="adj"/>
            </a:avLst>
          </a:prstGeom>
          <a:noFill/>
          <a:ln>
            <a:noFill/>
          </a:ln>
        </p:spPr>
      </p:sp>
      <p:sp>
        <p:nvSpPr>
          <p:cNvPr id="512" name="Google Shape;512;p3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513" name="Google Shape;513;p3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14" name="Google Shape;514;p3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515" name="Google Shape;515;p3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16" name="Google Shape;516;p3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_10">
    <p:bg>
      <p:bgPr>
        <a:solidFill>
          <a:schemeClr val="lt1"/>
        </a:solidFill>
      </p:bgPr>
    </p:bg>
    <p:spTree>
      <p:nvGrpSpPr>
        <p:cNvPr id="517" name="Shape 517"/>
        <p:cNvGrpSpPr/>
        <p:nvPr/>
      </p:nvGrpSpPr>
      <p:grpSpPr>
        <a:xfrm>
          <a:off x="0" y="0"/>
          <a:ext cx="0" cy="0"/>
          <a:chOff x="0" y="0"/>
          <a:chExt cx="0" cy="0"/>
        </a:xfrm>
      </p:grpSpPr>
      <p:sp>
        <p:nvSpPr>
          <p:cNvPr id="518" name="Google Shape;51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519" name="Google Shape;519;p3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20" name="Google Shape;520;p3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521" name="Google Shape;521;p3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522" name="Google Shape;522;p3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23" name="Google Shape;523;p36"/>
          <p:cNvSpPr txBox="1"/>
          <p:nvPr>
            <p:ph idx="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accent2"/>
                </a:solidFill>
                <a:latin typeface="Inter Light"/>
                <a:ea typeface="Inter Light"/>
                <a:cs typeface="Inter Light"/>
                <a:sym typeface="Inter Light"/>
              </a:defRPr>
            </a:lvl1pPr>
            <a:lvl2pPr lvl="1" algn="ctr">
              <a:buNone/>
              <a:defRPr sz="800">
                <a:solidFill>
                  <a:schemeClr val="accent2"/>
                </a:solidFill>
                <a:latin typeface="Inter Light"/>
                <a:ea typeface="Inter Light"/>
                <a:cs typeface="Inter Light"/>
                <a:sym typeface="Inter Light"/>
              </a:defRPr>
            </a:lvl2pPr>
            <a:lvl3pPr lvl="2" algn="ctr">
              <a:buNone/>
              <a:defRPr sz="800">
                <a:solidFill>
                  <a:schemeClr val="accent2"/>
                </a:solidFill>
                <a:latin typeface="Inter Light"/>
                <a:ea typeface="Inter Light"/>
                <a:cs typeface="Inter Light"/>
                <a:sym typeface="Inter Light"/>
              </a:defRPr>
            </a:lvl3pPr>
            <a:lvl4pPr lvl="3" algn="ctr">
              <a:buNone/>
              <a:defRPr sz="800">
                <a:solidFill>
                  <a:schemeClr val="accent2"/>
                </a:solidFill>
                <a:latin typeface="Inter Light"/>
                <a:ea typeface="Inter Light"/>
                <a:cs typeface="Inter Light"/>
                <a:sym typeface="Inter Light"/>
              </a:defRPr>
            </a:lvl4pPr>
            <a:lvl5pPr lvl="4" algn="ctr">
              <a:buNone/>
              <a:defRPr sz="800">
                <a:solidFill>
                  <a:schemeClr val="accent2"/>
                </a:solidFill>
                <a:latin typeface="Inter Light"/>
                <a:ea typeface="Inter Light"/>
                <a:cs typeface="Inter Light"/>
                <a:sym typeface="Inter Light"/>
              </a:defRPr>
            </a:lvl5pPr>
            <a:lvl6pPr lvl="5" algn="ctr">
              <a:buNone/>
              <a:defRPr sz="800">
                <a:solidFill>
                  <a:schemeClr val="accent2"/>
                </a:solidFill>
                <a:latin typeface="Inter Light"/>
                <a:ea typeface="Inter Light"/>
                <a:cs typeface="Inter Light"/>
                <a:sym typeface="Inter Light"/>
              </a:defRPr>
            </a:lvl6pPr>
            <a:lvl7pPr lvl="6" algn="ctr">
              <a:buNone/>
              <a:defRPr sz="800">
                <a:solidFill>
                  <a:schemeClr val="accent2"/>
                </a:solidFill>
                <a:latin typeface="Inter Light"/>
                <a:ea typeface="Inter Light"/>
                <a:cs typeface="Inter Light"/>
                <a:sym typeface="Inter Light"/>
              </a:defRPr>
            </a:lvl7pPr>
            <a:lvl8pPr lvl="7" algn="ctr">
              <a:buNone/>
              <a:defRPr sz="800">
                <a:solidFill>
                  <a:schemeClr val="accent2"/>
                </a:solidFill>
                <a:latin typeface="Inter Light"/>
                <a:ea typeface="Inter Light"/>
                <a:cs typeface="Inter Light"/>
                <a:sym typeface="Inter Light"/>
              </a:defRPr>
            </a:lvl8pPr>
            <a:lvl9pPr lvl="8"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24" name="Google Shape;524;p3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525" name="Shape 525"/>
        <p:cNvGrpSpPr/>
        <p:nvPr/>
      </p:nvGrpSpPr>
      <p:grpSpPr>
        <a:xfrm>
          <a:off x="0" y="0"/>
          <a:ext cx="0" cy="0"/>
          <a:chOff x="0" y="0"/>
          <a:chExt cx="0" cy="0"/>
        </a:xfrm>
      </p:grpSpPr>
      <p:sp>
        <p:nvSpPr>
          <p:cNvPr id="526" name="Google Shape;526;p37"/>
          <p:cNvSpPr/>
          <p:nvPr>
            <p:ph idx="2" type="pic"/>
          </p:nvPr>
        </p:nvSpPr>
        <p:spPr>
          <a:xfrm>
            <a:off x="228625" y="592625"/>
            <a:ext cx="2205000" cy="1215600"/>
          </a:xfrm>
          <a:prstGeom prst="roundRect">
            <a:avLst>
              <a:gd fmla="val 3655" name="adj"/>
            </a:avLst>
          </a:prstGeom>
          <a:noFill/>
          <a:ln>
            <a:noFill/>
          </a:ln>
        </p:spPr>
      </p:sp>
      <p:sp>
        <p:nvSpPr>
          <p:cNvPr id="527" name="Google Shape;527;p37"/>
          <p:cNvSpPr/>
          <p:nvPr>
            <p:ph idx="3" type="pic"/>
          </p:nvPr>
        </p:nvSpPr>
        <p:spPr>
          <a:xfrm>
            <a:off x="3931925" y="592625"/>
            <a:ext cx="2205000" cy="1215600"/>
          </a:xfrm>
          <a:prstGeom prst="roundRect">
            <a:avLst>
              <a:gd fmla="val 3655" name="adj"/>
            </a:avLst>
          </a:prstGeom>
          <a:noFill/>
          <a:ln>
            <a:noFill/>
          </a:ln>
        </p:spPr>
      </p:sp>
      <p:sp>
        <p:nvSpPr>
          <p:cNvPr id="528" name="Google Shape;528;p37"/>
          <p:cNvSpPr/>
          <p:nvPr>
            <p:ph idx="4" type="pic"/>
          </p:nvPr>
        </p:nvSpPr>
        <p:spPr>
          <a:xfrm>
            <a:off x="7635600" y="592625"/>
            <a:ext cx="1135200" cy="1215600"/>
          </a:xfrm>
          <a:prstGeom prst="roundRect">
            <a:avLst>
              <a:gd fmla="val 3655" name="adj"/>
            </a:avLst>
          </a:prstGeom>
          <a:noFill/>
          <a:ln>
            <a:noFill/>
          </a:ln>
        </p:spPr>
      </p:sp>
      <p:sp>
        <p:nvSpPr>
          <p:cNvPr id="529" name="Google Shape;529;p37"/>
          <p:cNvSpPr/>
          <p:nvPr>
            <p:ph idx="5" type="pic"/>
          </p:nvPr>
        </p:nvSpPr>
        <p:spPr>
          <a:xfrm>
            <a:off x="2575300" y="593225"/>
            <a:ext cx="1215000" cy="1215000"/>
          </a:xfrm>
          <a:prstGeom prst="ellipse">
            <a:avLst/>
          </a:prstGeom>
          <a:noFill/>
          <a:ln>
            <a:noFill/>
          </a:ln>
        </p:spPr>
      </p:sp>
      <p:sp>
        <p:nvSpPr>
          <p:cNvPr id="530" name="Google Shape;530;p37"/>
          <p:cNvSpPr/>
          <p:nvPr>
            <p:ph idx="6" type="pic"/>
          </p:nvPr>
        </p:nvSpPr>
        <p:spPr>
          <a:xfrm>
            <a:off x="6278800" y="593225"/>
            <a:ext cx="1215000" cy="1215000"/>
          </a:xfrm>
          <a:prstGeom prst="ellipse">
            <a:avLst/>
          </a:prstGeom>
          <a:noFill/>
          <a:ln>
            <a:noFill/>
          </a:ln>
        </p:spPr>
      </p:sp>
      <p:sp>
        <p:nvSpPr>
          <p:cNvPr id="531" name="Google Shape;531;p37"/>
          <p:cNvSpPr/>
          <p:nvPr>
            <p:ph idx="7" type="pic"/>
          </p:nvPr>
        </p:nvSpPr>
        <p:spPr>
          <a:xfrm>
            <a:off x="228613" y="1964250"/>
            <a:ext cx="1215000" cy="1215000"/>
          </a:xfrm>
          <a:prstGeom prst="ellipse">
            <a:avLst/>
          </a:prstGeom>
          <a:noFill/>
          <a:ln>
            <a:noFill/>
          </a:ln>
        </p:spPr>
      </p:sp>
      <p:sp>
        <p:nvSpPr>
          <p:cNvPr id="532" name="Google Shape;532;p37"/>
          <p:cNvSpPr/>
          <p:nvPr>
            <p:ph idx="8" type="pic"/>
          </p:nvPr>
        </p:nvSpPr>
        <p:spPr>
          <a:xfrm>
            <a:off x="1545425" y="1963950"/>
            <a:ext cx="2205000" cy="1215600"/>
          </a:xfrm>
          <a:prstGeom prst="roundRect">
            <a:avLst>
              <a:gd fmla="val 3655" name="adj"/>
            </a:avLst>
          </a:prstGeom>
          <a:noFill/>
          <a:ln>
            <a:noFill/>
          </a:ln>
        </p:spPr>
      </p:sp>
      <p:sp>
        <p:nvSpPr>
          <p:cNvPr id="533" name="Google Shape;533;p37"/>
          <p:cNvSpPr/>
          <p:nvPr>
            <p:ph idx="9" type="pic"/>
          </p:nvPr>
        </p:nvSpPr>
        <p:spPr>
          <a:xfrm>
            <a:off x="3932063" y="1963950"/>
            <a:ext cx="1135200" cy="1215600"/>
          </a:xfrm>
          <a:prstGeom prst="roundRect">
            <a:avLst>
              <a:gd fmla="val 3655" name="adj"/>
            </a:avLst>
          </a:prstGeom>
          <a:noFill/>
          <a:ln>
            <a:noFill/>
          </a:ln>
        </p:spPr>
      </p:sp>
      <p:sp>
        <p:nvSpPr>
          <p:cNvPr id="534" name="Google Shape;534;p37"/>
          <p:cNvSpPr/>
          <p:nvPr>
            <p:ph idx="13" type="pic"/>
          </p:nvPr>
        </p:nvSpPr>
        <p:spPr>
          <a:xfrm>
            <a:off x="5248888" y="1963950"/>
            <a:ext cx="2205000" cy="1215600"/>
          </a:xfrm>
          <a:prstGeom prst="roundRect">
            <a:avLst>
              <a:gd fmla="val 3655" name="adj"/>
            </a:avLst>
          </a:prstGeom>
          <a:noFill/>
          <a:ln>
            <a:noFill/>
          </a:ln>
        </p:spPr>
      </p:sp>
      <p:sp>
        <p:nvSpPr>
          <p:cNvPr id="535" name="Google Shape;535;p37"/>
          <p:cNvSpPr/>
          <p:nvPr>
            <p:ph idx="14" type="pic"/>
          </p:nvPr>
        </p:nvSpPr>
        <p:spPr>
          <a:xfrm>
            <a:off x="7555713" y="1964250"/>
            <a:ext cx="1215000" cy="1215000"/>
          </a:xfrm>
          <a:prstGeom prst="ellipse">
            <a:avLst/>
          </a:prstGeom>
          <a:noFill/>
          <a:ln>
            <a:noFill/>
          </a:ln>
        </p:spPr>
      </p:sp>
      <p:sp>
        <p:nvSpPr>
          <p:cNvPr id="536" name="Google Shape;536;p37"/>
          <p:cNvSpPr/>
          <p:nvPr>
            <p:ph idx="15" type="pic"/>
          </p:nvPr>
        </p:nvSpPr>
        <p:spPr>
          <a:xfrm>
            <a:off x="228625" y="3335275"/>
            <a:ext cx="2205000" cy="1215600"/>
          </a:xfrm>
          <a:prstGeom prst="roundRect">
            <a:avLst>
              <a:gd fmla="val 3655" name="adj"/>
            </a:avLst>
          </a:prstGeom>
          <a:noFill/>
          <a:ln>
            <a:noFill/>
          </a:ln>
        </p:spPr>
      </p:sp>
      <p:sp>
        <p:nvSpPr>
          <p:cNvPr id="537" name="Google Shape;537;p37"/>
          <p:cNvSpPr/>
          <p:nvPr>
            <p:ph idx="16" type="pic"/>
          </p:nvPr>
        </p:nvSpPr>
        <p:spPr>
          <a:xfrm>
            <a:off x="3931925" y="3335275"/>
            <a:ext cx="2205000" cy="1215600"/>
          </a:xfrm>
          <a:prstGeom prst="roundRect">
            <a:avLst>
              <a:gd fmla="val 3655" name="adj"/>
            </a:avLst>
          </a:prstGeom>
          <a:noFill/>
          <a:ln>
            <a:noFill/>
          </a:ln>
        </p:spPr>
      </p:sp>
      <p:sp>
        <p:nvSpPr>
          <p:cNvPr id="538" name="Google Shape;538;p37"/>
          <p:cNvSpPr/>
          <p:nvPr>
            <p:ph idx="17" type="pic"/>
          </p:nvPr>
        </p:nvSpPr>
        <p:spPr>
          <a:xfrm>
            <a:off x="7635600" y="3335275"/>
            <a:ext cx="1135200" cy="1215600"/>
          </a:xfrm>
          <a:prstGeom prst="roundRect">
            <a:avLst>
              <a:gd fmla="val 3655" name="adj"/>
            </a:avLst>
          </a:prstGeom>
          <a:noFill/>
          <a:ln>
            <a:noFill/>
          </a:ln>
        </p:spPr>
      </p:sp>
      <p:sp>
        <p:nvSpPr>
          <p:cNvPr id="539" name="Google Shape;539;p37"/>
          <p:cNvSpPr/>
          <p:nvPr>
            <p:ph idx="18" type="pic"/>
          </p:nvPr>
        </p:nvSpPr>
        <p:spPr>
          <a:xfrm>
            <a:off x="2575300" y="3335875"/>
            <a:ext cx="1215000" cy="1215000"/>
          </a:xfrm>
          <a:prstGeom prst="ellipse">
            <a:avLst/>
          </a:prstGeom>
          <a:noFill/>
          <a:ln>
            <a:noFill/>
          </a:ln>
        </p:spPr>
      </p:sp>
      <p:sp>
        <p:nvSpPr>
          <p:cNvPr id="540" name="Google Shape;540;p37"/>
          <p:cNvSpPr/>
          <p:nvPr>
            <p:ph idx="19" type="pic"/>
          </p:nvPr>
        </p:nvSpPr>
        <p:spPr>
          <a:xfrm>
            <a:off x="6278800" y="3335875"/>
            <a:ext cx="1215000" cy="1215000"/>
          </a:xfrm>
          <a:prstGeom prst="ellipse">
            <a:avLst/>
          </a:prstGeom>
          <a:noFill/>
          <a:ln>
            <a:noFill/>
          </a:ln>
        </p:spPr>
      </p:sp>
      <p:sp>
        <p:nvSpPr>
          <p:cNvPr id="541" name="Google Shape;541;p37"/>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542" name="Google Shape;542;p3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43" name="Google Shape;543;p3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44" name="Google Shape;544;p3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2">
    <p:bg>
      <p:bgPr>
        <a:solidFill>
          <a:schemeClr val="dk2"/>
        </a:solidFill>
      </p:bgPr>
    </p:bg>
    <p:spTree>
      <p:nvGrpSpPr>
        <p:cNvPr id="545" name="Shape 545"/>
        <p:cNvGrpSpPr/>
        <p:nvPr/>
      </p:nvGrpSpPr>
      <p:grpSpPr>
        <a:xfrm>
          <a:off x="0" y="0"/>
          <a:ext cx="0" cy="0"/>
          <a:chOff x="0" y="0"/>
          <a:chExt cx="0" cy="0"/>
        </a:xfrm>
      </p:grpSpPr>
      <p:sp>
        <p:nvSpPr>
          <p:cNvPr id="546" name="Google Shape;546;p38"/>
          <p:cNvSpPr/>
          <p:nvPr>
            <p:ph idx="2" type="pic"/>
          </p:nvPr>
        </p:nvSpPr>
        <p:spPr>
          <a:xfrm>
            <a:off x="211850" y="203250"/>
            <a:ext cx="4292400" cy="4737000"/>
          </a:xfrm>
          <a:prstGeom prst="roundRect">
            <a:avLst>
              <a:gd fmla="val 3358" name="adj"/>
            </a:avLst>
          </a:prstGeom>
          <a:noFill/>
          <a:ln>
            <a:noFill/>
          </a:ln>
        </p:spPr>
      </p:sp>
      <p:sp>
        <p:nvSpPr>
          <p:cNvPr id="547" name="Google Shape;547;p38"/>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548" name="Shape 548"/>
        <p:cNvGrpSpPr/>
        <p:nvPr/>
      </p:nvGrpSpPr>
      <p:grpSpPr>
        <a:xfrm>
          <a:off x="0" y="0"/>
          <a:ext cx="0" cy="0"/>
          <a:chOff x="0" y="0"/>
          <a:chExt cx="0" cy="0"/>
        </a:xfrm>
      </p:grpSpPr>
      <p:sp>
        <p:nvSpPr>
          <p:cNvPr id="549" name="Google Shape;549;p39"/>
          <p:cNvSpPr/>
          <p:nvPr>
            <p:ph idx="2" type="pic"/>
          </p:nvPr>
        </p:nvSpPr>
        <p:spPr>
          <a:xfrm>
            <a:off x="4014725" y="557375"/>
            <a:ext cx="1374300" cy="1471500"/>
          </a:xfrm>
          <a:prstGeom prst="roundRect">
            <a:avLst>
              <a:gd fmla="val 7582" name="adj"/>
            </a:avLst>
          </a:prstGeom>
          <a:noFill/>
          <a:ln>
            <a:noFill/>
          </a:ln>
        </p:spPr>
      </p:sp>
      <p:sp>
        <p:nvSpPr>
          <p:cNvPr id="550" name="Google Shape;550;p39"/>
          <p:cNvSpPr/>
          <p:nvPr>
            <p:ph idx="3" type="pic"/>
          </p:nvPr>
        </p:nvSpPr>
        <p:spPr>
          <a:xfrm>
            <a:off x="5688575" y="557375"/>
            <a:ext cx="1374300" cy="1471500"/>
          </a:xfrm>
          <a:prstGeom prst="roundRect">
            <a:avLst>
              <a:gd fmla="val 7582" name="adj"/>
            </a:avLst>
          </a:prstGeom>
          <a:noFill/>
          <a:ln>
            <a:noFill/>
          </a:ln>
        </p:spPr>
      </p:sp>
      <p:sp>
        <p:nvSpPr>
          <p:cNvPr id="551" name="Google Shape;551;p39"/>
          <p:cNvSpPr/>
          <p:nvPr>
            <p:ph idx="4" type="pic"/>
          </p:nvPr>
        </p:nvSpPr>
        <p:spPr>
          <a:xfrm>
            <a:off x="7362425" y="557375"/>
            <a:ext cx="1374300" cy="1471500"/>
          </a:xfrm>
          <a:prstGeom prst="roundRect">
            <a:avLst>
              <a:gd fmla="val 7582" name="adj"/>
            </a:avLst>
          </a:prstGeom>
          <a:noFill/>
          <a:ln>
            <a:noFill/>
          </a:ln>
        </p:spPr>
      </p:sp>
      <p:sp>
        <p:nvSpPr>
          <p:cNvPr id="552" name="Google Shape;552;p39"/>
          <p:cNvSpPr/>
          <p:nvPr>
            <p:ph idx="5" type="pic"/>
          </p:nvPr>
        </p:nvSpPr>
        <p:spPr>
          <a:xfrm>
            <a:off x="4014725" y="2644475"/>
            <a:ext cx="1374300" cy="1471500"/>
          </a:xfrm>
          <a:prstGeom prst="roundRect">
            <a:avLst>
              <a:gd fmla="val 7582" name="adj"/>
            </a:avLst>
          </a:prstGeom>
          <a:noFill/>
          <a:ln>
            <a:noFill/>
          </a:ln>
        </p:spPr>
      </p:sp>
      <p:sp>
        <p:nvSpPr>
          <p:cNvPr id="553" name="Google Shape;553;p39"/>
          <p:cNvSpPr/>
          <p:nvPr>
            <p:ph idx="6" type="pic"/>
          </p:nvPr>
        </p:nvSpPr>
        <p:spPr>
          <a:xfrm>
            <a:off x="5688575" y="2644475"/>
            <a:ext cx="1374300" cy="1471500"/>
          </a:xfrm>
          <a:prstGeom prst="roundRect">
            <a:avLst>
              <a:gd fmla="val 7582" name="adj"/>
            </a:avLst>
          </a:prstGeom>
          <a:noFill/>
          <a:ln>
            <a:noFill/>
          </a:ln>
        </p:spPr>
      </p:sp>
      <p:sp>
        <p:nvSpPr>
          <p:cNvPr id="554" name="Google Shape;554;p39"/>
          <p:cNvSpPr/>
          <p:nvPr>
            <p:ph idx="7" type="pic"/>
          </p:nvPr>
        </p:nvSpPr>
        <p:spPr>
          <a:xfrm>
            <a:off x="7362425" y="2644475"/>
            <a:ext cx="1374300" cy="1471500"/>
          </a:xfrm>
          <a:prstGeom prst="roundRect">
            <a:avLst>
              <a:gd fmla="val 7582" name="adj"/>
            </a:avLst>
          </a:prstGeom>
          <a:noFill/>
          <a:ln>
            <a:noFill/>
          </a:ln>
        </p:spPr>
      </p:sp>
      <p:cxnSp>
        <p:nvCxnSpPr>
          <p:cNvPr id="555" name="Google Shape;555;p3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56" name="Google Shape;556;p39"/>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557" name="Google Shape;557;p39"/>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558" name="Google Shape;558;p39"/>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559" name="Google Shape;559;p39"/>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0" name="Google Shape;560;p39"/>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1" name="Google Shape;561;p39"/>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2" name="Google Shape;562;p39"/>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3" name="Google Shape;563;p39"/>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4" name="Google Shape;564;p39"/>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65" name="Google Shape;565;p3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66" name="Google Shape;566;p39"/>
          <p:cNvSpPr txBox="1"/>
          <p:nvPr>
            <p:ph idx="12" type="sldNum"/>
          </p:nvPr>
        </p:nvSpPr>
        <p:spPr>
          <a:xfrm>
            <a:off x="420872" y="203200"/>
            <a:ext cx="428700" cy="393600"/>
          </a:xfrm>
          <a:prstGeom prst="rect">
            <a:avLst/>
          </a:prstGeom>
          <a:noFill/>
          <a:ln>
            <a:noFill/>
          </a:ln>
        </p:spPr>
        <p:txBody>
          <a:bodyPr anchorCtr="0" anchor="ctr" bIns="91425" lIns="91425" spcFirstLastPara="1" rIns="91425" wrap="square" tIns="91425">
            <a:no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67" name="Google Shape;567;p3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568" name="Shape 568"/>
        <p:cNvGrpSpPr/>
        <p:nvPr/>
      </p:nvGrpSpPr>
      <p:grpSpPr>
        <a:xfrm>
          <a:off x="0" y="0"/>
          <a:ext cx="0" cy="0"/>
          <a:chOff x="0" y="0"/>
          <a:chExt cx="0" cy="0"/>
        </a:xfrm>
      </p:grpSpPr>
      <p:sp>
        <p:nvSpPr>
          <p:cNvPr id="569" name="Google Shape;569;p40"/>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570" name="Google Shape;570;p40"/>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571" name="Google Shape;571;p40"/>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572" name="Google Shape;572;p4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573" name="Google Shape;573;p4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algn="r">
              <a:buNone/>
              <a:defRPr sz="900">
                <a:solidFill>
                  <a:schemeClr val="dk1"/>
                </a:solidFill>
                <a:latin typeface="DM Sans"/>
                <a:ea typeface="DM Sans"/>
                <a:cs typeface="DM Sans"/>
                <a:sym typeface="DM Sans"/>
              </a:defRPr>
            </a:lvl1pPr>
            <a:lvl2pPr lvl="1" algn="r">
              <a:buNone/>
              <a:defRPr sz="900">
                <a:solidFill>
                  <a:schemeClr val="dk1"/>
                </a:solidFill>
                <a:latin typeface="DM Sans"/>
                <a:ea typeface="DM Sans"/>
                <a:cs typeface="DM Sans"/>
                <a:sym typeface="DM Sans"/>
              </a:defRPr>
            </a:lvl2pPr>
            <a:lvl3pPr lvl="2" algn="r">
              <a:buNone/>
              <a:defRPr sz="900">
                <a:solidFill>
                  <a:schemeClr val="dk1"/>
                </a:solidFill>
                <a:latin typeface="DM Sans"/>
                <a:ea typeface="DM Sans"/>
                <a:cs typeface="DM Sans"/>
                <a:sym typeface="DM Sans"/>
              </a:defRPr>
            </a:lvl3pPr>
            <a:lvl4pPr lvl="3" algn="r">
              <a:buNone/>
              <a:defRPr sz="900">
                <a:solidFill>
                  <a:schemeClr val="dk1"/>
                </a:solidFill>
                <a:latin typeface="DM Sans"/>
                <a:ea typeface="DM Sans"/>
                <a:cs typeface="DM Sans"/>
                <a:sym typeface="DM Sans"/>
              </a:defRPr>
            </a:lvl4pPr>
            <a:lvl5pPr lvl="4" algn="r">
              <a:buNone/>
              <a:defRPr sz="900">
                <a:solidFill>
                  <a:schemeClr val="dk1"/>
                </a:solidFill>
                <a:latin typeface="DM Sans"/>
                <a:ea typeface="DM Sans"/>
                <a:cs typeface="DM Sans"/>
                <a:sym typeface="DM Sans"/>
              </a:defRPr>
            </a:lvl5pPr>
            <a:lvl6pPr lvl="5" algn="r">
              <a:buNone/>
              <a:defRPr sz="900">
                <a:solidFill>
                  <a:schemeClr val="dk1"/>
                </a:solidFill>
                <a:latin typeface="DM Sans"/>
                <a:ea typeface="DM Sans"/>
                <a:cs typeface="DM Sans"/>
                <a:sym typeface="DM Sans"/>
              </a:defRPr>
            </a:lvl6pPr>
            <a:lvl7pPr lvl="6" algn="r">
              <a:buNone/>
              <a:defRPr sz="900">
                <a:solidFill>
                  <a:schemeClr val="dk1"/>
                </a:solidFill>
                <a:latin typeface="DM Sans"/>
                <a:ea typeface="DM Sans"/>
                <a:cs typeface="DM Sans"/>
                <a:sym typeface="DM Sans"/>
              </a:defRPr>
            </a:lvl7pPr>
            <a:lvl8pPr lvl="7" algn="r">
              <a:buNone/>
              <a:defRPr sz="900">
                <a:solidFill>
                  <a:schemeClr val="dk1"/>
                </a:solidFill>
                <a:latin typeface="DM Sans"/>
                <a:ea typeface="DM Sans"/>
                <a:cs typeface="DM Sans"/>
                <a:sym typeface="DM Sans"/>
              </a:defRPr>
            </a:lvl8pPr>
            <a:lvl9pPr lvl="8"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74" name="Google Shape;574;p4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75" name="Google Shape;575;p4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grpSp>
        <p:nvGrpSpPr>
          <p:cNvPr id="75" name="Google Shape;75;p5"/>
          <p:cNvGrpSpPr/>
          <p:nvPr/>
        </p:nvGrpSpPr>
        <p:grpSpPr>
          <a:xfrm>
            <a:off x="254700" y="254700"/>
            <a:ext cx="8645223" cy="4624719"/>
            <a:chOff x="407780" y="336590"/>
            <a:chExt cx="8339175" cy="4461000"/>
          </a:xfrm>
        </p:grpSpPr>
        <p:sp>
          <p:nvSpPr>
            <p:cNvPr id="76" name="Google Shape;76;p5"/>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5"/>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81" name="Google Shape;81;p5"/>
          <p:cNvSpPr txBox="1"/>
          <p:nvPr>
            <p:ph idx="1" type="subTitle"/>
          </p:nvPr>
        </p:nvSpPr>
        <p:spPr>
          <a:xfrm>
            <a:off x="4630674" y="2204367"/>
            <a:ext cx="3054600" cy="13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5"/>
          <p:cNvSpPr txBox="1"/>
          <p:nvPr>
            <p:ph idx="2" type="subTitle"/>
          </p:nvPr>
        </p:nvSpPr>
        <p:spPr>
          <a:xfrm>
            <a:off x="720000" y="2204367"/>
            <a:ext cx="3054600" cy="13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5"/>
          <p:cNvSpPr txBox="1"/>
          <p:nvPr>
            <p:ph idx="3" type="subTitle"/>
          </p:nvPr>
        </p:nvSpPr>
        <p:spPr>
          <a:xfrm>
            <a:off x="720000" y="1939750"/>
            <a:ext cx="3054600" cy="44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84" name="Google Shape;84;p5"/>
          <p:cNvSpPr txBox="1"/>
          <p:nvPr>
            <p:ph idx="4" type="subTitle"/>
          </p:nvPr>
        </p:nvSpPr>
        <p:spPr>
          <a:xfrm>
            <a:off x="4630674" y="1939750"/>
            <a:ext cx="3054600" cy="44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oboto Mono"/>
              <a:buNone/>
              <a:defRPr sz="1800">
                <a:solidFill>
                  <a:schemeClr val="dk1"/>
                </a:solidFill>
                <a:latin typeface="Roboto Mono"/>
                <a:ea typeface="Roboto Mono"/>
                <a:cs typeface="Roboto Mono"/>
                <a:sym typeface="Roboto Mono"/>
              </a:defRPr>
            </a:lvl1pPr>
            <a:lvl2pPr lvl="1"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2pPr>
            <a:lvl3pPr lvl="2"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3pPr>
            <a:lvl4pPr lvl="3"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4pPr>
            <a:lvl5pPr lvl="4"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5pPr>
            <a:lvl6pPr lvl="5"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6pPr>
            <a:lvl7pPr lvl="6"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7pPr>
            <a:lvl8pPr lvl="7"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8pPr>
            <a:lvl9pPr lvl="8" rtl="0" algn="ctr">
              <a:lnSpc>
                <a:spcPct val="100000"/>
              </a:lnSpc>
              <a:spcBef>
                <a:spcPts val="0"/>
              </a:spcBef>
              <a:spcAft>
                <a:spcPts val="0"/>
              </a:spcAft>
              <a:buSzPts val="2400"/>
              <a:buFont typeface="Roboto Mono"/>
              <a:buNone/>
              <a:defRPr sz="2400">
                <a:latin typeface="Roboto Mono"/>
                <a:ea typeface="Roboto Mono"/>
                <a:cs typeface="Roboto Mono"/>
                <a:sym typeface="Roboto Mono"/>
              </a:defRPr>
            </a:lvl9pPr>
          </a:lstStyle>
          <a:p/>
        </p:txBody>
      </p:sp>
      <p:sp>
        <p:nvSpPr>
          <p:cNvPr id="85" name="Google Shape;85;p5"/>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576" name="Shape 576"/>
        <p:cNvGrpSpPr/>
        <p:nvPr/>
      </p:nvGrpSpPr>
      <p:grpSpPr>
        <a:xfrm>
          <a:off x="0" y="0"/>
          <a:ext cx="0" cy="0"/>
          <a:chOff x="0" y="0"/>
          <a:chExt cx="0" cy="0"/>
        </a:xfrm>
      </p:grpSpPr>
      <p:sp>
        <p:nvSpPr>
          <p:cNvPr id="577" name="Google Shape;577;p41"/>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grpSp>
        <p:nvGrpSpPr>
          <p:cNvPr id="87" name="Google Shape;87;p6"/>
          <p:cNvGrpSpPr/>
          <p:nvPr/>
        </p:nvGrpSpPr>
        <p:grpSpPr>
          <a:xfrm>
            <a:off x="254700" y="254700"/>
            <a:ext cx="8645223" cy="4624719"/>
            <a:chOff x="407780" y="336590"/>
            <a:chExt cx="8339175" cy="4461000"/>
          </a:xfrm>
        </p:grpSpPr>
        <p:sp>
          <p:nvSpPr>
            <p:cNvPr id="88" name="Google Shape;88;p6"/>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6"/>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93" name="Google Shape;93;p6"/>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6"/>
          <p:cNvGrpSpPr/>
          <p:nvPr/>
        </p:nvGrpSpPr>
        <p:grpSpPr>
          <a:xfrm>
            <a:off x="8319749" y="483486"/>
            <a:ext cx="513403" cy="498044"/>
            <a:chOff x="8046899" y="1405161"/>
            <a:chExt cx="513403" cy="498044"/>
          </a:xfrm>
        </p:grpSpPr>
        <p:grpSp>
          <p:nvGrpSpPr>
            <p:cNvPr id="95" name="Google Shape;95;p6"/>
            <p:cNvGrpSpPr/>
            <p:nvPr/>
          </p:nvGrpSpPr>
          <p:grpSpPr>
            <a:xfrm>
              <a:off x="8046899" y="1405161"/>
              <a:ext cx="513403" cy="498044"/>
              <a:chOff x="7746899" y="3955011"/>
              <a:chExt cx="513403" cy="498044"/>
            </a:xfrm>
          </p:grpSpPr>
          <p:sp>
            <p:nvSpPr>
              <p:cNvPr id="96" name="Google Shape;96;p6"/>
              <p:cNvSpPr/>
              <p:nvPr/>
            </p:nvSpPr>
            <p:spPr>
              <a:xfrm>
                <a:off x="7759100" y="3959525"/>
                <a:ext cx="489000" cy="4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746899" y="3955011"/>
                <a:ext cx="513403" cy="498044"/>
              </a:xfrm>
              <a:custGeom>
                <a:rect b="b" l="l" r="r" t="t"/>
                <a:pathLst>
                  <a:path extrusionOk="0" h="15954" w="16446">
                    <a:moveTo>
                      <a:pt x="8214" y="614"/>
                    </a:moveTo>
                    <a:cubicBezTo>
                      <a:pt x="10617" y="614"/>
                      <a:pt x="12873" y="1784"/>
                      <a:pt x="14247" y="3746"/>
                    </a:cubicBezTo>
                    <a:cubicBezTo>
                      <a:pt x="15379" y="5350"/>
                      <a:pt x="15813" y="7299"/>
                      <a:pt x="15474" y="9242"/>
                    </a:cubicBezTo>
                    <a:cubicBezTo>
                      <a:pt x="15136" y="11179"/>
                      <a:pt x="14062" y="12873"/>
                      <a:pt x="12458" y="13998"/>
                    </a:cubicBezTo>
                    <a:cubicBezTo>
                      <a:pt x="11199" y="14881"/>
                      <a:pt x="9731" y="15340"/>
                      <a:pt x="8225" y="15340"/>
                    </a:cubicBezTo>
                    <a:cubicBezTo>
                      <a:pt x="7803" y="15340"/>
                      <a:pt x="7378" y="15304"/>
                      <a:pt x="6955" y="15231"/>
                    </a:cubicBezTo>
                    <a:cubicBezTo>
                      <a:pt x="5018" y="14892"/>
                      <a:pt x="3331" y="13819"/>
                      <a:pt x="2199" y="12208"/>
                    </a:cubicBezTo>
                    <a:cubicBezTo>
                      <a:pt x="1068" y="10604"/>
                      <a:pt x="633" y="8648"/>
                      <a:pt x="972" y="6711"/>
                    </a:cubicBezTo>
                    <a:cubicBezTo>
                      <a:pt x="1311" y="4768"/>
                      <a:pt x="2385" y="3081"/>
                      <a:pt x="3989" y="1950"/>
                    </a:cubicBezTo>
                    <a:cubicBezTo>
                      <a:pt x="5235" y="1081"/>
                      <a:pt x="6693" y="614"/>
                      <a:pt x="8214" y="614"/>
                    </a:cubicBezTo>
                    <a:close/>
                    <a:moveTo>
                      <a:pt x="8214" y="0"/>
                    </a:moveTo>
                    <a:cubicBezTo>
                      <a:pt x="6565" y="0"/>
                      <a:pt x="4986" y="505"/>
                      <a:pt x="3637" y="1451"/>
                    </a:cubicBezTo>
                    <a:cubicBezTo>
                      <a:pt x="1899" y="2672"/>
                      <a:pt x="736" y="4500"/>
                      <a:pt x="371" y="6603"/>
                    </a:cubicBezTo>
                    <a:cubicBezTo>
                      <a:pt x="1" y="8706"/>
                      <a:pt x="474" y="10821"/>
                      <a:pt x="1694" y="12560"/>
                    </a:cubicBezTo>
                    <a:cubicBezTo>
                      <a:pt x="2922" y="14304"/>
                      <a:pt x="4750" y="15468"/>
                      <a:pt x="6852" y="15832"/>
                    </a:cubicBezTo>
                    <a:cubicBezTo>
                      <a:pt x="7313" y="15915"/>
                      <a:pt x="7779" y="15953"/>
                      <a:pt x="8239" y="15953"/>
                    </a:cubicBezTo>
                    <a:cubicBezTo>
                      <a:pt x="9863" y="15953"/>
                      <a:pt x="11448" y="15455"/>
                      <a:pt x="12809" y="14503"/>
                    </a:cubicBezTo>
                    <a:cubicBezTo>
                      <a:pt x="14548" y="13275"/>
                      <a:pt x="15711" y="11447"/>
                      <a:pt x="16075" y="9345"/>
                    </a:cubicBezTo>
                    <a:cubicBezTo>
                      <a:pt x="16446" y="7248"/>
                      <a:pt x="15973" y="5133"/>
                      <a:pt x="14746" y="3388"/>
                    </a:cubicBezTo>
                    <a:cubicBezTo>
                      <a:pt x="13257" y="1266"/>
                      <a:pt x="10815" y="0"/>
                      <a:pt x="8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6"/>
            <p:cNvSpPr/>
            <p:nvPr/>
          </p:nvSpPr>
          <p:spPr>
            <a:xfrm>
              <a:off x="8182175" y="1532725"/>
              <a:ext cx="242853" cy="242908"/>
            </a:xfrm>
            <a:custGeom>
              <a:rect b="b" l="l" r="r" t="t"/>
              <a:pathLst>
                <a:path extrusionOk="0" h="6797" w="6795">
                  <a:moveTo>
                    <a:pt x="5565" y="612"/>
                  </a:moveTo>
                  <a:cubicBezTo>
                    <a:pt x="5722" y="612"/>
                    <a:pt x="5881" y="673"/>
                    <a:pt x="6002" y="795"/>
                  </a:cubicBezTo>
                  <a:cubicBezTo>
                    <a:pt x="6117" y="910"/>
                    <a:pt x="6181" y="1063"/>
                    <a:pt x="6181" y="1229"/>
                  </a:cubicBezTo>
                  <a:cubicBezTo>
                    <a:pt x="6181" y="1389"/>
                    <a:pt x="6117" y="1542"/>
                    <a:pt x="6002" y="1657"/>
                  </a:cubicBezTo>
                  <a:lnTo>
                    <a:pt x="4481" y="3179"/>
                  </a:lnTo>
                  <a:cubicBezTo>
                    <a:pt x="4359" y="3300"/>
                    <a:pt x="4359" y="3492"/>
                    <a:pt x="4481" y="3613"/>
                  </a:cubicBezTo>
                  <a:lnTo>
                    <a:pt x="6002" y="5134"/>
                  </a:lnTo>
                  <a:cubicBezTo>
                    <a:pt x="6117" y="5249"/>
                    <a:pt x="6181" y="5403"/>
                    <a:pt x="6181" y="5563"/>
                  </a:cubicBezTo>
                  <a:cubicBezTo>
                    <a:pt x="6181" y="5729"/>
                    <a:pt x="6117" y="5882"/>
                    <a:pt x="6002" y="5997"/>
                  </a:cubicBezTo>
                  <a:cubicBezTo>
                    <a:pt x="5887" y="6116"/>
                    <a:pt x="5727" y="6175"/>
                    <a:pt x="5567" y="6175"/>
                  </a:cubicBezTo>
                  <a:cubicBezTo>
                    <a:pt x="5408" y="6175"/>
                    <a:pt x="5248" y="6116"/>
                    <a:pt x="5133" y="5997"/>
                  </a:cubicBezTo>
                  <a:lnTo>
                    <a:pt x="3618" y="4483"/>
                  </a:lnTo>
                  <a:cubicBezTo>
                    <a:pt x="3554" y="4425"/>
                    <a:pt x="3477" y="4393"/>
                    <a:pt x="3401" y="4393"/>
                  </a:cubicBezTo>
                  <a:cubicBezTo>
                    <a:pt x="3318" y="4393"/>
                    <a:pt x="3241" y="4419"/>
                    <a:pt x="3183" y="4483"/>
                  </a:cubicBezTo>
                  <a:lnTo>
                    <a:pt x="1662" y="5997"/>
                  </a:lnTo>
                  <a:cubicBezTo>
                    <a:pt x="1547" y="6112"/>
                    <a:pt x="1387" y="6170"/>
                    <a:pt x="1228" y="6170"/>
                  </a:cubicBezTo>
                  <a:cubicBezTo>
                    <a:pt x="1068" y="6170"/>
                    <a:pt x="908" y="6112"/>
                    <a:pt x="793" y="5997"/>
                  </a:cubicBezTo>
                  <a:cubicBezTo>
                    <a:pt x="678" y="5882"/>
                    <a:pt x="614" y="5729"/>
                    <a:pt x="614" y="5563"/>
                  </a:cubicBezTo>
                  <a:cubicBezTo>
                    <a:pt x="614" y="5403"/>
                    <a:pt x="678" y="5249"/>
                    <a:pt x="793" y="5128"/>
                  </a:cubicBezTo>
                  <a:lnTo>
                    <a:pt x="2314" y="3613"/>
                  </a:lnTo>
                  <a:cubicBezTo>
                    <a:pt x="2429" y="3492"/>
                    <a:pt x="2429" y="3300"/>
                    <a:pt x="2314" y="3179"/>
                  </a:cubicBezTo>
                  <a:lnTo>
                    <a:pt x="793" y="1657"/>
                  </a:lnTo>
                  <a:cubicBezTo>
                    <a:pt x="678" y="1542"/>
                    <a:pt x="614" y="1389"/>
                    <a:pt x="614" y="1229"/>
                  </a:cubicBezTo>
                  <a:cubicBezTo>
                    <a:pt x="614" y="1063"/>
                    <a:pt x="678" y="910"/>
                    <a:pt x="793" y="795"/>
                  </a:cubicBezTo>
                  <a:cubicBezTo>
                    <a:pt x="908" y="676"/>
                    <a:pt x="1068" y="617"/>
                    <a:pt x="1228" y="617"/>
                  </a:cubicBezTo>
                  <a:cubicBezTo>
                    <a:pt x="1387" y="617"/>
                    <a:pt x="1547" y="676"/>
                    <a:pt x="1662" y="795"/>
                  </a:cubicBezTo>
                  <a:lnTo>
                    <a:pt x="3177" y="2309"/>
                  </a:lnTo>
                  <a:cubicBezTo>
                    <a:pt x="3238" y="2370"/>
                    <a:pt x="3318" y="2400"/>
                    <a:pt x="3397" y="2400"/>
                  </a:cubicBezTo>
                  <a:cubicBezTo>
                    <a:pt x="3476" y="2400"/>
                    <a:pt x="3554" y="2370"/>
                    <a:pt x="3612" y="2309"/>
                  </a:cubicBezTo>
                  <a:lnTo>
                    <a:pt x="5133" y="795"/>
                  </a:lnTo>
                  <a:cubicBezTo>
                    <a:pt x="5251" y="673"/>
                    <a:pt x="5408" y="612"/>
                    <a:pt x="5565" y="612"/>
                  </a:cubicBezTo>
                  <a:close/>
                  <a:moveTo>
                    <a:pt x="5567" y="1"/>
                  </a:moveTo>
                  <a:cubicBezTo>
                    <a:pt x="5253" y="1"/>
                    <a:pt x="4938" y="120"/>
                    <a:pt x="4698" y="360"/>
                  </a:cubicBezTo>
                  <a:lnTo>
                    <a:pt x="3401" y="1664"/>
                  </a:lnTo>
                  <a:lnTo>
                    <a:pt x="2097" y="360"/>
                  </a:lnTo>
                  <a:cubicBezTo>
                    <a:pt x="1867" y="130"/>
                    <a:pt x="1549" y="15"/>
                    <a:pt x="1231" y="15"/>
                  </a:cubicBezTo>
                  <a:cubicBezTo>
                    <a:pt x="913" y="15"/>
                    <a:pt x="595" y="130"/>
                    <a:pt x="365" y="360"/>
                  </a:cubicBezTo>
                  <a:cubicBezTo>
                    <a:pt x="128" y="590"/>
                    <a:pt x="0" y="903"/>
                    <a:pt x="0" y="1229"/>
                  </a:cubicBezTo>
                  <a:cubicBezTo>
                    <a:pt x="0" y="1555"/>
                    <a:pt x="128" y="1868"/>
                    <a:pt x="365" y="2098"/>
                  </a:cubicBezTo>
                  <a:lnTo>
                    <a:pt x="1662" y="3396"/>
                  </a:lnTo>
                  <a:lnTo>
                    <a:pt x="365" y="4700"/>
                  </a:lnTo>
                  <a:cubicBezTo>
                    <a:pt x="128" y="4930"/>
                    <a:pt x="0" y="5237"/>
                    <a:pt x="0" y="5569"/>
                  </a:cubicBezTo>
                  <a:cubicBezTo>
                    <a:pt x="0" y="5895"/>
                    <a:pt x="128" y="6202"/>
                    <a:pt x="365" y="6432"/>
                  </a:cubicBezTo>
                  <a:cubicBezTo>
                    <a:pt x="595" y="6665"/>
                    <a:pt x="911" y="6782"/>
                    <a:pt x="1228" y="6782"/>
                  </a:cubicBezTo>
                  <a:cubicBezTo>
                    <a:pt x="1546" y="6782"/>
                    <a:pt x="1864" y="6665"/>
                    <a:pt x="2097" y="6432"/>
                  </a:cubicBezTo>
                  <a:lnTo>
                    <a:pt x="3401" y="5134"/>
                  </a:lnTo>
                  <a:lnTo>
                    <a:pt x="4698" y="6432"/>
                  </a:lnTo>
                  <a:cubicBezTo>
                    <a:pt x="4935" y="6668"/>
                    <a:pt x="5241" y="6796"/>
                    <a:pt x="5567" y="6796"/>
                  </a:cubicBezTo>
                  <a:cubicBezTo>
                    <a:pt x="5893" y="6796"/>
                    <a:pt x="6207" y="6668"/>
                    <a:pt x="6437" y="6432"/>
                  </a:cubicBezTo>
                  <a:cubicBezTo>
                    <a:pt x="6667" y="6202"/>
                    <a:pt x="6795" y="5895"/>
                    <a:pt x="6795" y="5569"/>
                  </a:cubicBezTo>
                  <a:cubicBezTo>
                    <a:pt x="6795" y="5237"/>
                    <a:pt x="6667" y="4930"/>
                    <a:pt x="6437" y="4700"/>
                  </a:cubicBezTo>
                  <a:lnTo>
                    <a:pt x="5133" y="3396"/>
                  </a:lnTo>
                  <a:lnTo>
                    <a:pt x="6437" y="2098"/>
                  </a:lnTo>
                  <a:cubicBezTo>
                    <a:pt x="6667" y="1862"/>
                    <a:pt x="6795" y="1555"/>
                    <a:pt x="6795" y="1229"/>
                  </a:cubicBezTo>
                  <a:cubicBezTo>
                    <a:pt x="6795" y="903"/>
                    <a:pt x="6667" y="590"/>
                    <a:pt x="6437" y="360"/>
                  </a:cubicBezTo>
                  <a:cubicBezTo>
                    <a:pt x="6197" y="120"/>
                    <a:pt x="5882" y="1"/>
                    <a:pt x="55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sp>
        <p:nvSpPr>
          <p:cNvPr id="100" name="Google Shape;100;p7"/>
          <p:cNvSpPr txBox="1"/>
          <p:nvPr>
            <p:ph type="title"/>
          </p:nvPr>
        </p:nvSpPr>
        <p:spPr>
          <a:xfrm>
            <a:off x="982938" y="792194"/>
            <a:ext cx="3712500" cy="957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7"/>
          <p:cNvSpPr txBox="1"/>
          <p:nvPr>
            <p:ph idx="1" type="subTitle"/>
          </p:nvPr>
        </p:nvSpPr>
        <p:spPr>
          <a:xfrm>
            <a:off x="982938" y="1895950"/>
            <a:ext cx="3712500" cy="268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Be Vietnam Pr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02" name="Google Shape;102;p7"/>
          <p:cNvSpPr/>
          <p:nvPr>
            <p:ph idx="2" type="pic"/>
          </p:nvPr>
        </p:nvSpPr>
        <p:spPr>
          <a:xfrm>
            <a:off x="5110488" y="938950"/>
            <a:ext cx="3044100" cy="2495100"/>
          </a:xfrm>
          <a:prstGeom prst="roundRect">
            <a:avLst>
              <a:gd fmla="val 16667" name="adj"/>
            </a:avLst>
          </a:prstGeom>
          <a:noFill/>
          <a:ln cap="flat" cmpd="sng" w="19050">
            <a:solidFill>
              <a:schemeClr val="dk2"/>
            </a:solidFill>
            <a:prstDash val="solid"/>
            <a:round/>
            <a:headEnd len="sm" w="sm" type="none"/>
            <a:tailEnd len="sm" w="sm" type="none"/>
          </a:ln>
        </p:spPr>
      </p:sp>
      <p:grpSp>
        <p:nvGrpSpPr>
          <p:cNvPr id="103" name="Google Shape;103;p7"/>
          <p:cNvGrpSpPr/>
          <p:nvPr/>
        </p:nvGrpSpPr>
        <p:grpSpPr>
          <a:xfrm>
            <a:off x="254700" y="254700"/>
            <a:ext cx="8645223" cy="4624719"/>
            <a:chOff x="407780" y="336590"/>
            <a:chExt cx="8339175" cy="4461000"/>
          </a:xfrm>
        </p:grpSpPr>
        <p:sp>
          <p:nvSpPr>
            <p:cNvPr id="104" name="Google Shape;104;p7"/>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7"/>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grpSp>
        <p:nvGrpSpPr>
          <p:cNvPr id="110" name="Google Shape;110;p8"/>
          <p:cNvGrpSpPr/>
          <p:nvPr/>
        </p:nvGrpSpPr>
        <p:grpSpPr>
          <a:xfrm>
            <a:off x="254700" y="254700"/>
            <a:ext cx="8645223" cy="4624719"/>
            <a:chOff x="407780" y="336590"/>
            <a:chExt cx="8339175" cy="4461000"/>
          </a:xfrm>
        </p:grpSpPr>
        <p:sp>
          <p:nvSpPr>
            <p:cNvPr id="111" name="Google Shape;111;p8"/>
            <p:cNvSpPr/>
            <p:nvPr/>
          </p:nvSpPr>
          <p:spPr>
            <a:xfrm>
              <a:off x="407780" y="336590"/>
              <a:ext cx="83391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8"/>
            <p:cNvCxnSpPr/>
            <p:nvPr/>
          </p:nvCxnSpPr>
          <p:spPr>
            <a:xfrm>
              <a:off x="412655" y="704853"/>
              <a:ext cx="8334300" cy="0"/>
            </a:xfrm>
            <a:prstGeom prst="straightConnector1">
              <a:avLst/>
            </a:prstGeom>
            <a:noFill/>
            <a:ln cap="flat" cmpd="sng" w="19050">
              <a:solidFill>
                <a:schemeClr val="dk2"/>
              </a:solidFill>
              <a:prstDash val="solid"/>
              <a:round/>
              <a:headEnd len="med" w="med" type="none"/>
              <a:tailEnd len="med" w="med" type="none"/>
            </a:ln>
          </p:spPr>
        </p:cxnSp>
      </p:grpSp>
      <p:sp>
        <p:nvSpPr>
          <p:cNvPr id="116" name="Google Shape;11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254700" y="254700"/>
            <a:ext cx="8644130" cy="4624719"/>
            <a:chOff x="254700" y="254700"/>
            <a:chExt cx="8644130" cy="4624719"/>
          </a:xfrm>
        </p:grpSpPr>
        <p:grpSp>
          <p:nvGrpSpPr>
            <p:cNvPr id="119" name="Google Shape;119;p9"/>
            <p:cNvGrpSpPr/>
            <p:nvPr/>
          </p:nvGrpSpPr>
          <p:grpSpPr>
            <a:xfrm>
              <a:off x="254700" y="254700"/>
              <a:ext cx="6547167" cy="4624719"/>
              <a:chOff x="407780" y="336590"/>
              <a:chExt cx="6315392" cy="4461000"/>
            </a:xfrm>
          </p:grpSpPr>
          <p:sp>
            <p:nvSpPr>
              <p:cNvPr id="120" name="Google Shape;120;p9"/>
              <p:cNvSpPr/>
              <p:nvPr/>
            </p:nvSpPr>
            <p:spPr>
              <a:xfrm>
                <a:off x="407780" y="336590"/>
                <a:ext cx="6315300" cy="4461000"/>
              </a:xfrm>
              <a:prstGeom prst="roundRect">
                <a:avLst>
                  <a:gd fmla="val 3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9"/>
              <p:cNvCxnSpPr/>
              <p:nvPr/>
            </p:nvCxnSpPr>
            <p:spPr>
              <a:xfrm>
                <a:off x="411472" y="704856"/>
                <a:ext cx="6311700" cy="0"/>
              </a:xfrm>
              <a:prstGeom prst="straightConnector1">
                <a:avLst/>
              </a:prstGeom>
              <a:noFill/>
              <a:ln cap="flat" cmpd="sng" w="19050">
                <a:solidFill>
                  <a:schemeClr val="dk2"/>
                </a:solidFill>
                <a:prstDash val="solid"/>
                <a:round/>
                <a:headEnd len="med" w="med" type="none"/>
                <a:tailEnd len="med" w="med" type="none"/>
              </a:ln>
            </p:spPr>
          </p:cxnSp>
        </p:grpSp>
        <p:grpSp>
          <p:nvGrpSpPr>
            <p:cNvPr id="125" name="Google Shape;125;p9"/>
            <p:cNvGrpSpPr/>
            <p:nvPr/>
          </p:nvGrpSpPr>
          <p:grpSpPr>
            <a:xfrm>
              <a:off x="7360575" y="254700"/>
              <a:ext cx="1538255" cy="2361188"/>
              <a:chOff x="388138" y="336590"/>
              <a:chExt cx="1483800" cy="2277600"/>
            </a:xfrm>
          </p:grpSpPr>
          <p:sp>
            <p:nvSpPr>
              <p:cNvPr id="126" name="Google Shape;126;p9"/>
              <p:cNvSpPr/>
              <p:nvPr/>
            </p:nvSpPr>
            <p:spPr>
              <a:xfrm>
                <a:off x="388138" y="336590"/>
                <a:ext cx="1483800" cy="2277600"/>
              </a:xfrm>
              <a:prstGeom prst="roundRect">
                <a:avLst>
                  <a:gd fmla="val 9009"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75718"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833176"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1090635" y="439418"/>
                <a:ext cx="171900" cy="171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9"/>
              <p:cNvCxnSpPr/>
              <p:nvPr/>
            </p:nvCxnSpPr>
            <p:spPr>
              <a:xfrm>
                <a:off x="389006" y="704856"/>
                <a:ext cx="1482900" cy="0"/>
              </a:xfrm>
              <a:prstGeom prst="straightConnector1">
                <a:avLst/>
              </a:prstGeom>
              <a:noFill/>
              <a:ln cap="flat" cmpd="sng" w="19050">
                <a:solidFill>
                  <a:schemeClr val="dk2"/>
                </a:solidFill>
                <a:prstDash val="solid"/>
                <a:round/>
                <a:headEnd len="med" w="med" type="none"/>
                <a:tailEnd len="med" w="med" type="none"/>
              </a:ln>
            </p:spPr>
          </p:cxnSp>
        </p:grpSp>
      </p:grpSp>
      <p:sp>
        <p:nvSpPr>
          <p:cNvPr id="131" name="Google Shape;131;p9"/>
          <p:cNvSpPr txBox="1"/>
          <p:nvPr>
            <p:ph type="title"/>
          </p:nvPr>
        </p:nvSpPr>
        <p:spPr>
          <a:xfrm>
            <a:off x="862425" y="1723800"/>
            <a:ext cx="4872900" cy="1964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9"/>
          <p:cNvSpPr txBox="1"/>
          <p:nvPr>
            <p:ph idx="1" type="subTitle"/>
          </p:nvPr>
        </p:nvSpPr>
        <p:spPr>
          <a:xfrm>
            <a:off x="862425" y="3688200"/>
            <a:ext cx="48729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grpSp>
        <p:nvGrpSpPr>
          <p:cNvPr id="133" name="Google Shape;133;p9"/>
          <p:cNvGrpSpPr/>
          <p:nvPr/>
        </p:nvGrpSpPr>
        <p:grpSpPr>
          <a:xfrm>
            <a:off x="7307506" y="4207000"/>
            <a:ext cx="1581572" cy="681800"/>
            <a:chOff x="7815101" y="4207000"/>
            <a:chExt cx="1074000" cy="681800"/>
          </a:xfrm>
        </p:grpSpPr>
        <p:cxnSp>
          <p:nvCxnSpPr>
            <p:cNvPr id="134" name="Google Shape;134;p9"/>
            <p:cNvCxnSpPr/>
            <p:nvPr/>
          </p:nvCxnSpPr>
          <p:spPr>
            <a:xfrm>
              <a:off x="7815101" y="42070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135" name="Google Shape;135;p9"/>
            <p:cNvCxnSpPr/>
            <p:nvPr/>
          </p:nvCxnSpPr>
          <p:spPr>
            <a:xfrm>
              <a:off x="7815101" y="437745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9"/>
            <p:cNvCxnSpPr/>
            <p:nvPr/>
          </p:nvCxnSpPr>
          <p:spPr>
            <a:xfrm>
              <a:off x="7815101" y="45479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137" name="Google Shape;137;p9"/>
            <p:cNvCxnSpPr/>
            <p:nvPr/>
          </p:nvCxnSpPr>
          <p:spPr>
            <a:xfrm>
              <a:off x="7815101" y="4888800"/>
              <a:ext cx="1074000" cy="0"/>
            </a:xfrm>
            <a:prstGeom prst="straightConnector1">
              <a:avLst/>
            </a:prstGeom>
            <a:noFill/>
            <a:ln cap="flat" cmpd="sng" w="19050">
              <a:solidFill>
                <a:schemeClr val="dk2"/>
              </a:solidFill>
              <a:prstDash val="solid"/>
              <a:round/>
              <a:headEnd len="med" w="med" type="none"/>
              <a:tailEnd len="med" w="med" type="none"/>
            </a:ln>
          </p:spPr>
        </p:cxnSp>
        <p:cxnSp>
          <p:nvCxnSpPr>
            <p:cNvPr id="138" name="Google Shape;138;p9"/>
            <p:cNvCxnSpPr/>
            <p:nvPr/>
          </p:nvCxnSpPr>
          <p:spPr>
            <a:xfrm>
              <a:off x="7815101" y="4718350"/>
              <a:ext cx="1074000" cy="0"/>
            </a:xfrm>
            <a:prstGeom prst="straightConnector1">
              <a:avLst/>
            </a:prstGeom>
            <a:noFill/>
            <a:ln cap="flat" cmpd="sng" w="19050">
              <a:solidFill>
                <a:schemeClr val="dk2"/>
              </a:solidFill>
              <a:prstDash val="solid"/>
              <a:round/>
              <a:headEnd len="med" w="med" type="none"/>
              <a:tailEnd len="med" w="med" type="none"/>
            </a:ln>
          </p:spPr>
        </p:cxnSp>
      </p:grpSp>
      <p:grpSp>
        <p:nvGrpSpPr>
          <p:cNvPr id="139" name="Google Shape;139;p9"/>
          <p:cNvGrpSpPr/>
          <p:nvPr/>
        </p:nvGrpSpPr>
        <p:grpSpPr>
          <a:xfrm>
            <a:off x="7312782" y="2887152"/>
            <a:ext cx="1588436" cy="1123800"/>
            <a:chOff x="7312782" y="2887152"/>
            <a:chExt cx="1588436" cy="1123800"/>
          </a:xfrm>
        </p:grpSpPr>
        <p:sp>
          <p:nvSpPr>
            <p:cNvPr id="140" name="Google Shape;140;p9"/>
            <p:cNvSpPr/>
            <p:nvPr/>
          </p:nvSpPr>
          <p:spPr>
            <a:xfrm>
              <a:off x="7319515" y="2887152"/>
              <a:ext cx="1581300" cy="112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9"/>
            <p:cNvGrpSpPr/>
            <p:nvPr/>
          </p:nvGrpSpPr>
          <p:grpSpPr>
            <a:xfrm>
              <a:off x="7312782" y="2887235"/>
              <a:ext cx="1588436" cy="1118557"/>
              <a:chOff x="7327775" y="2896875"/>
              <a:chExt cx="1566350" cy="1108800"/>
            </a:xfrm>
          </p:grpSpPr>
          <p:cxnSp>
            <p:nvCxnSpPr>
              <p:cNvPr id="142" name="Google Shape;142;p9"/>
              <p:cNvCxnSpPr/>
              <p:nvPr/>
            </p:nvCxnSpPr>
            <p:spPr>
              <a:xfrm>
                <a:off x="7329325" y="2896875"/>
                <a:ext cx="1564800" cy="1108800"/>
              </a:xfrm>
              <a:prstGeom prst="straightConnector1">
                <a:avLst/>
              </a:prstGeom>
              <a:noFill/>
              <a:ln cap="flat" cmpd="sng" w="19050">
                <a:solidFill>
                  <a:schemeClr val="dk2"/>
                </a:solidFill>
                <a:prstDash val="solid"/>
                <a:round/>
                <a:headEnd len="med" w="med" type="none"/>
                <a:tailEnd len="med" w="med" type="none"/>
              </a:ln>
            </p:spPr>
          </p:cxnSp>
          <p:cxnSp>
            <p:nvCxnSpPr>
              <p:cNvPr id="143" name="Google Shape;143;p9"/>
              <p:cNvCxnSpPr/>
              <p:nvPr/>
            </p:nvCxnSpPr>
            <p:spPr>
              <a:xfrm flipH="1" rot="10800000">
                <a:off x="7327775" y="2896875"/>
                <a:ext cx="1564800" cy="110880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Mono"/>
              <a:buNone/>
              <a:defRPr sz="30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2pPr>
            <a:lvl3pPr lvl="2"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3pPr>
            <a:lvl4pPr lvl="3"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4pPr>
            <a:lvl5pPr lvl="4"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5pPr>
            <a:lvl6pPr lvl="5"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6pPr>
            <a:lvl7pPr lvl="6"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7pPr>
            <a:lvl8pPr lvl="7"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8pPr>
            <a:lvl9pPr lvl="8" rtl="0">
              <a:spcBef>
                <a:spcPts val="0"/>
              </a:spcBef>
              <a:spcAft>
                <a:spcPts val="0"/>
              </a:spcAft>
              <a:buClr>
                <a:schemeClr val="dk1"/>
              </a:buClr>
              <a:buSzPts val="3000"/>
              <a:buFont typeface="Roboto Mono"/>
              <a:buNone/>
              <a:defRPr b="1" sz="3000">
                <a:solidFill>
                  <a:schemeClr val="dk1"/>
                </a:solidFill>
                <a:latin typeface="Roboto Mono"/>
                <a:ea typeface="Roboto Mono"/>
                <a:cs typeface="Roboto Mono"/>
                <a:sym typeface="Roboto Mon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1pPr>
            <a:lvl2pPr indent="-304800" lvl="1" marL="9144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2pPr>
            <a:lvl3pPr indent="-304800" lvl="2" marL="13716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3pPr>
            <a:lvl4pPr indent="-304800" lvl="3" marL="18288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4pPr>
            <a:lvl5pPr indent="-304800" lvl="4" marL="22860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5pPr>
            <a:lvl6pPr indent="-304800" lvl="5" marL="27432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6pPr>
            <a:lvl7pPr indent="-304800" lvl="6" marL="32004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7pPr>
            <a:lvl8pPr indent="-304800" lvl="7" marL="36576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8pPr>
            <a:lvl9pPr indent="-304800" lvl="8" marL="4114800">
              <a:lnSpc>
                <a:spcPct val="100000"/>
              </a:lnSpc>
              <a:spcBef>
                <a:spcPts val="0"/>
              </a:spcBef>
              <a:spcAft>
                <a:spcPts val="0"/>
              </a:spcAft>
              <a:buClr>
                <a:schemeClr val="dk1"/>
              </a:buClr>
              <a:buSzPts val="1200"/>
              <a:buFont typeface="Be Vietnam Pro"/>
              <a:buChar char="■"/>
              <a:defRPr sz="1200">
                <a:solidFill>
                  <a:schemeClr val="dk1"/>
                </a:solidFill>
                <a:latin typeface="Be Vietnam Pro"/>
                <a:ea typeface="Be Vietnam Pro"/>
                <a:cs typeface="Be Vietnam Pro"/>
                <a:sym typeface="Be Vietnam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2"/>
          <p:cNvSpPr txBox="1"/>
          <p:nvPr>
            <p:ph type="ctrTitle"/>
          </p:nvPr>
        </p:nvSpPr>
        <p:spPr>
          <a:xfrm>
            <a:off x="782325" y="827475"/>
            <a:ext cx="5402100" cy="28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700"/>
              <a:t>PM5 Presentation</a:t>
            </a:r>
            <a:endParaRPr b="1" sz="5700"/>
          </a:p>
          <a:p>
            <a:pPr indent="0" lvl="0" marL="0" rtl="0" algn="l">
              <a:spcBef>
                <a:spcPts val="0"/>
              </a:spcBef>
              <a:spcAft>
                <a:spcPts val="0"/>
              </a:spcAft>
              <a:buNone/>
            </a:pPr>
            <a:r>
              <a:rPr b="1" lang="en" sz="5200">
                <a:solidFill>
                  <a:schemeClr val="dk2"/>
                </a:solidFill>
              </a:rPr>
              <a:t>Team Octo</a:t>
            </a:r>
            <a:endParaRPr b="1" sz="5200">
              <a:solidFill>
                <a:schemeClr val="dk2"/>
              </a:solidFill>
            </a:endParaRPr>
          </a:p>
        </p:txBody>
      </p:sp>
      <p:sp>
        <p:nvSpPr>
          <p:cNvPr id="583" name="Google Shape;583;p42"/>
          <p:cNvSpPr txBox="1"/>
          <p:nvPr>
            <p:ph idx="1" type="subTitle"/>
          </p:nvPr>
        </p:nvSpPr>
        <p:spPr>
          <a:xfrm>
            <a:off x="782469" y="3758925"/>
            <a:ext cx="5491800" cy="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Ye, Rodrigo Pardini Azzolin, </a:t>
            </a:r>
            <a:endParaRPr/>
          </a:p>
          <a:p>
            <a:pPr indent="0" lvl="0" marL="0" rtl="0" algn="l">
              <a:spcBef>
                <a:spcPts val="0"/>
              </a:spcBef>
              <a:spcAft>
                <a:spcPts val="0"/>
              </a:spcAft>
              <a:buNone/>
            </a:pPr>
            <a:r>
              <a:rPr lang="en"/>
              <a:t>Wills McGraw</a:t>
            </a:r>
            <a:endParaRPr/>
          </a:p>
        </p:txBody>
      </p:sp>
      <p:cxnSp>
        <p:nvCxnSpPr>
          <p:cNvPr id="584" name="Google Shape;584;p42"/>
          <p:cNvCxnSpPr/>
          <p:nvPr/>
        </p:nvCxnSpPr>
        <p:spPr>
          <a:xfrm>
            <a:off x="7350625" y="4888800"/>
            <a:ext cx="15384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1"/>
          <p:cNvSpPr txBox="1"/>
          <p:nvPr>
            <p:ph idx="1" type="body"/>
          </p:nvPr>
        </p:nvSpPr>
        <p:spPr>
          <a:xfrm>
            <a:off x="720000" y="1272750"/>
            <a:ext cx="7704000" cy="25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2"/>
                </a:solidFill>
              </a:rPr>
              <a:t>Questions?</a:t>
            </a:r>
            <a:endParaRPr b="1" sz="6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3"/>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590" name="Google Shape;590;p43"/>
          <p:cNvSpPr txBox="1"/>
          <p:nvPr>
            <p:ph idx="1" type="body"/>
          </p:nvPr>
        </p:nvSpPr>
        <p:spPr>
          <a:xfrm>
            <a:off x="720000" y="1512800"/>
            <a:ext cx="7704000" cy="25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2"/>
                </a:solidFill>
              </a:rPr>
              <a:t>“</a:t>
            </a:r>
            <a:r>
              <a:rPr b="1" lang="en" sz="3600">
                <a:solidFill>
                  <a:schemeClr val="dk2"/>
                </a:solidFill>
              </a:rPr>
              <a:t>Software development teams grow disorganized over time, requiring constant oversight and correction.”</a:t>
            </a:r>
            <a:endParaRPr b="1" sz="3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4"/>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Solution Requirements</a:t>
            </a:r>
            <a:endParaRPr b="1"/>
          </a:p>
        </p:txBody>
      </p:sp>
      <p:sp>
        <p:nvSpPr>
          <p:cNvPr id="596" name="Google Shape;596;p44"/>
          <p:cNvSpPr txBox="1"/>
          <p:nvPr>
            <p:ph idx="1" type="body"/>
          </p:nvPr>
        </p:nvSpPr>
        <p:spPr>
          <a:xfrm>
            <a:off x="720000" y="1512800"/>
            <a:ext cx="77040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Must improve organization in team scenarios.</a:t>
            </a:r>
            <a:endParaRPr sz="2200"/>
          </a:p>
          <a:p>
            <a:pPr indent="-368300" lvl="0" marL="457200" rtl="0" algn="l">
              <a:spcBef>
                <a:spcPts val="0"/>
              </a:spcBef>
              <a:spcAft>
                <a:spcPts val="0"/>
              </a:spcAft>
              <a:buSzPts val="2200"/>
              <a:buChar char="●"/>
            </a:pPr>
            <a:r>
              <a:rPr lang="en" sz="2200"/>
              <a:t>Must promote workflow efficiency.</a:t>
            </a:r>
            <a:endParaRPr sz="2200"/>
          </a:p>
          <a:p>
            <a:pPr indent="-368300" lvl="0" marL="457200" rtl="0" algn="l">
              <a:spcBef>
                <a:spcPts val="0"/>
              </a:spcBef>
              <a:spcAft>
                <a:spcPts val="0"/>
              </a:spcAft>
              <a:buSzPts val="2200"/>
              <a:buChar char="●"/>
            </a:pPr>
            <a:r>
              <a:rPr lang="en" sz="2200"/>
              <a:t>Must allow team members to collaborate from anywhere on the globe.</a:t>
            </a:r>
            <a:endParaRPr sz="2200"/>
          </a:p>
          <a:p>
            <a:pPr indent="-368300" lvl="0" marL="457200" rtl="0" algn="l">
              <a:spcBef>
                <a:spcPts val="0"/>
              </a:spcBef>
              <a:spcAft>
                <a:spcPts val="0"/>
              </a:spcAft>
              <a:buSzPts val="2200"/>
              <a:buChar char="●"/>
            </a:pPr>
            <a:r>
              <a:rPr lang="en" sz="2200"/>
              <a:t>Must be easily accessible: free or minimal pricing.</a:t>
            </a:r>
            <a:endParaRPr sz="2200"/>
          </a:p>
          <a:p>
            <a:pPr indent="0" lvl="0" marL="0" rtl="0" algn="l">
              <a:spcBef>
                <a:spcPts val="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5"/>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Chosen Methodology</a:t>
            </a:r>
            <a:endParaRPr b="1"/>
          </a:p>
        </p:txBody>
      </p:sp>
      <p:sp>
        <p:nvSpPr>
          <p:cNvPr id="602" name="Google Shape;602;p45"/>
          <p:cNvSpPr txBox="1"/>
          <p:nvPr>
            <p:ph idx="1" type="body"/>
          </p:nvPr>
        </p:nvSpPr>
        <p:spPr>
          <a:xfrm>
            <a:off x="720000" y="1512800"/>
            <a:ext cx="46629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solidFill>
                  <a:schemeClr val="dk2"/>
                </a:solidFill>
              </a:rPr>
              <a:t>Kanban </a:t>
            </a:r>
            <a:r>
              <a:rPr lang="en" sz="2200"/>
              <a:t>is a method of efficiently organizing and tracking tasks through a physical board.</a:t>
            </a:r>
            <a:endParaRPr sz="2200"/>
          </a:p>
          <a:p>
            <a:pPr indent="-368300" lvl="0" marL="457200" rtl="0" algn="l">
              <a:spcBef>
                <a:spcPts val="0"/>
              </a:spcBef>
              <a:spcAft>
                <a:spcPts val="0"/>
              </a:spcAft>
              <a:buSzPts val="2200"/>
              <a:buChar char="●"/>
            </a:pPr>
            <a:r>
              <a:rPr lang="en" sz="2200"/>
              <a:t>Each card represents a task, with its color indicating priority.</a:t>
            </a:r>
            <a:endParaRPr sz="2200"/>
          </a:p>
          <a:p>
            <a:pPr indent="-368300" lvl="0" marL="457200" rtl="0" algn="l">
              <a:spcBef>
                <a:spcPts val="0"/>
              </a:spcBef>
              <a:spcAft>
                <a:spcPts val="0"/>
              </a:spcAft>
              <a:buSzPts val="2200"/>
              <a:buChar char="●"/>
            </a:pPr>
            <a:r>
              <a:rPr lang="en" sz="2200"/>
              <a:t>Each list represents a completion status.</a:t>
            </a:r>
            <a:endParaRPr sz="2200"/>
          </a:p>
        </p:txBody>
      </p:sp>
      <p:pic>
        <p:nvPicPr>
          <p:cNvPr id="603" name="Google Shape;603;p45"/>
          <p:cNvPicPr preferRelativeResize="0"/>
          <p:nvPr/>
        </p:nvPicPr>
        <p:blipFill>
          <a:blip r:embed="rId3">
            <a:alphaModFix/>
          </a:blip>
          <a:stretch>
            <a:fillRect/>
          </a:stretch>
        </p:blipFill>
        <p:spPr>
          <a:xfrm>
            <a:off x="5467500" y="1976138"/>
            <a:ext cx="3081224" cy="1671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6"/>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Solution</a:t>
            </a:r>
            <a:endParaRPr b="1"/>
          </a:p>
        </p:txBody>
      </p:sp>
      <p:sp>
        <p:nvSpPr>
          <p:cNvPr id="609" name="Google Shape;609;p46"/>
          <p:cNvSpPr txBox="1"/>
          <p:nvPr>
            <p:ph idx="1" type="body"/>
          </p:nvPr>
        </p:nvSpPr>
        <p:spPr>
          <a:xfrm>
            <a:off x="720000" y="1512800"/>
            <a:ext cx="75222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Our proposal is a minimalist </a:t>
            </a:r>
            <a:r>
              <a:rPr b="1" lang="en" sz="2200">
                <a:solidFill>
                  <a:schemeClr val="dk2"/>
                </a:solidFill>
              </a:rPr>
              <a:t>Kanban board</a:t>
            </a:r>
            <a:r>
              <a:rPr lang="en" sz="2200"/>
              <a:t> manager.</a:t>
            </a:r>
            <a:endParaRPr sz="2200"/>
          </a:p>
          <a:p>
            <a:pPr indent="-368300" lvl="0" marL="457200" rtl="0" algn="l">
              <a:spcBef>
                <a:spcPts val="0"/>
              </a:spcBef>
              <a:spcAft>
                <a:spcPts val="0"/>
              </a:spcAft>
              <a:buSzPts val="2200"/>
              <a:buChar char="●"/>
            </a:pPr>
            <a:r>
              <a:rPr lang="en" sz="2200"/>
              <a:t>Allows </a:t>
            </a:r>
            <a:r>
              <a:rPr lang="en" sz="2200"/>
              <a:t>synchronous creation and management of boards, lists, and cards.</a:t>
            </a:r>
            <a:endParaRPr sz="2200"/>
          </a:p>
          <a:p>
            <a:pPr indent="-368300" lvl="0" marL="457200" rtl="0" algn="l">
              <a:spcBef>
                <a:spcPts val="0"/>
              </a:spcBef>
              <a:spcAft>
                <a:spcPts val="0"/>
              </a:spcAft>
              <a:buSzPts val="2200"/>
              <a:buChar char="●"/>
            </a:pPr>
            <a:r>
              <a:rPr lang="en" sz="2200"/>
              <a:t>Allows sharing of boards with team members.</a:t>
            </a:r>
            <a:endParaRPr sz="2200"/>
          </a:p>
          <a:p>
            <a:pPr indent="-368300" lvl="0" marL="457200" rtl="0" algn="l">
              <a:spcBef>
                <a:spcPts val="0"/>
              </a:spcBef>
              <a:spcAft>
                <a:spcPts val="0"/>
              </a:spcAft>
              <a:buSzPts val="2200"/>
              <a:buChar char="●"/>
            </a:pPr>
            <a:r>
              <a:rPr lang="en" sz="2200"/>
              <a:t>Allows instant communication between team members.</a:t>
            </a:r>
            <a:endParaRPr sz="2200"/>
          </a:p>
          <a:p>
            <a:pPr indent="-368300" lvl="0" marL="457200" rtl="0" algn="l">
              <a:spcBef>
                <a:spcPts val="0"/>
              </a:spcBef>
              <a:spcAft>
                <a:spcPts val="0"/>
              </a:spcAft>
              <a:buSzPts val="2200"/>
              <a:buChar char="●"/>
            </a:pPr>
            <a:r>
              <a:rPr lang="en" sz="2200"/>
              <a:t>Completely free of charge!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7"/>
          <p:cNvSpPr txBox="1"/>
          <p:nvPr>
            <p:ph type="title"/>
          </p:nvPr>
        </p:nvSpPr>
        <p:spPr>
          <a:xfrm>
            <a:off x="982938" y="792194"/>
            <a:ext cx="3712500" cy="9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Related Work: </a:t>
            </a:r>
            <a:r>
              <a:rPr b="1" lang="en">
                <a:solidFill>
                  <a:schemeClr val="dk2"/>
                </a:solidFill>
              </a:rPr>
              <a:t>Trello</a:t>
            </a:r>
            <a:endParaRPr b="1">
              <a:solidFill>
                <a:schemeClr val="dk2"/>
              </a:solidFill>
            </a:endParaRPr>
          </a:p>
        </p:txBody>
      </p:sp>
      <p:sp>
        <p:nvSpPr>
          <p:cNvPr id="615" name="Google Shape;615;p47"/>
          <p:cNvSpPr txBox="1"/>
          <p:nvPr>
            <p:ph idx="1" type="subTitle"/>
          </p:nvPr>
        </p:nvSpPr>
        <p:spPr>
          <a:xfrm>
            <a:off x="982938" y="1895950"/>
            <a:ext cx="3712500" cy="2680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Char char="●"/>
            </a:pPr>
            <a:r>
              <a:rPr lang="en" sz="2200"/>
              <a:t>Card-based organization system</a:t>
            </a:r>
            <a:endParaRPr sz="2200"/>
          </a:p>
          <a:p>
            <a:pPr indent="-368300" lvl="0" marL="457200" rtl="0" algn="l">
              <a:spcBef>
                <a:spcPts val="0"/>
              </a:spcBef>
              <a:spcAft>
                <a:spcPts val="0"/>
              </a:spcAft>
              <a:buClr>
                <a:schemeClr val="dk2"/>
              </a:buClr>
              <a:buSzPts val="2200"/>
              <a:buChar char="●"/>
            </a:pPr>
            <a:r>
              <a:rPr lang="en" sz="2200"/>
              <a:t>Feature-rich… but most functionality is </a:t>
            </a:r>
            <a:r>
              <a:rPr b="1" lang="en" sz="2200">
                <a:solidFill>
                  <a:schemeClr val="dk2"/>
                </a:solidFill>
              </a:rPr>
              <a:t>paywalled</a:t>
            </a:r>
            <a:endParaRPr b="1" sz="2200">
              <a:solidFill>
                <a:schemeClr val="dk2"/>
              </a:solidFill>
            </a:endParaRPr>
          </a:p>
          <a:p>
            <a:pPr indent="-368300" lvl="0" marL="457200" rtl="0" algn="l">
              <a:spcBef>
                <a:spcPts val="0"/>
              </a:spcBef>
              <a:spcAft>
                <a:spcPts val="0"/>
              </a:spcAft>
              <a:buClr>
                <a:schemeClr val="dk2"/>
              </a:buClr>
              <a:buSzPts val="2200"/>
              <a:buChar char="●"/>
            </a:pPr>
            <a:r>
              <a:rPr lang="en" sz="2200"/>
              <a:t>Lacking in communication tools</a:t>
            </a:r>
            <a:endParaRPr sz="2200"/>
          </a:p>
        </p:txBody>
      </p:sp>
      <p:grpSp>
        <p:nvGrpSpPr>
          <p:cNvPr id="616" name="Google Shape;616;p47"/>
          <p:cNvGrpSpPr/>
          <p:nvPr/>
        </p:nvGrpSpPr>
        <p:grpSpPr>
          <a:xfrm>
            <a:off x="5110363" y="3632920"/>
            <a:ext cx="3050693" cy="862158"/>
            <a:chOff x="5386582" y="3632875"/>
            <a:chExt cx="3050693" cy="670575"/>
          </a:xfrm>
        </p:grpSpPr>
        <p:sp>
          <p:nvSpPr>
            <p:cNvPr id="617" name="Google Shape;617;p47"/>
            <p:cNvSpPr/>
            <p:nvPr/>
          </p:nvSpPr>
          <p:spPr>
            <a:xfrm>
              <a:off x="5386737" y="3634121"/>
              <a:ext cx="1643100" cy="6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47"/>
            <p:cNvCxnSpPr/>
            <p:nvPr/>
          </p:nvCxnSpPr>
          <p:spPr>
            <a:xfrm rot="-1319001">
              <a:off x="5322166" y="3965850"/>
              <a:ext cx="1771932" cy="0"/>
            </a:xfrm>
            <a:prstGeom prst="straightConnector1">
              <a:avLst/>
            </a:prstGeom>
            <a:noFill/>
            <a:ln cap="flat" cmpd="sng" w="19050">
              <a:solidFill>
                <a:schemeClr val="dk2"/>
              </a:solidFill>
              <a:prstDash val="solid"/>
              <a:round/>
              <a:headEnd len="med" w="med" type="none"/>
              <a:tailEnd len="med" w="med" type="none"/>
            </a:ln>
          </p:spPr>
        </p:cxnSp>
        <p:cxnSp>
          <p:nvCxnSpPr>
            <p:cNvPr id="619" name="Google Shape;619;p47"/>
            <p:cNvCxnSpPr/>
            <p:nvPr/>
          </p:nvCxnSpPr>
          <p:spPr>
            <a:xfrm>
              <a:off x="6208132" y="3079734"/>
              <a:ext cx="0" cy="1771932"/>
            </a:xfrm>
            <a:prstGeom prst="straightConnector1">
              <a:avLst/>
            </a:prstGeom>
            <a:noFill/>
            <a:ln cap="flat" cmpd="sng" w="19050">
              <a:solidFill>
                <a:schemeClr val="dk2"/>
              </a:solidFill>
              <a:prstDash val="solid"/>
              <a:round/>
              <a:headEnd len="med" w="med" type="none"/>
              <a:tailEnd len="med" w="med" type="none"/>
            </a:ln>
          </p:spPr>
        </p:cxnSp>
        <p:grpSp>
          <p:nvGrpSpPr>
            <p:cNvPr id="620" name="Google Shape;620;p47"/>
            <p:cNvGrpSpPr/>
            <p:nvPr/>
          </p:nvGrpSpPr>
          <p:grpSpPr>
            <a:xfrm>
              <a:off x="7214175" y="3632875"/>
              <a:ext cx="1223100" cy="670575"/>
              <a:chOff x="7214175" y="3632875"/>
              <a:chExt cx="1223100" cy="670575"/>
            </a:xfrm>
          </p:grpSpPr>
          <p:cxnSp>
            <p:nvCxnSpPr>
              <p:cNvPr id="621" name="Google Shape;621;p47"/>
              <p:cNvCxnSpPr/>
              <p:nvPr/>
            </p:nvCxnSpPr>
            <p:spPr>
              <a:xfrm>
                <a:off x="7214175" y="3632875"/>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622" name="Google Shape;622;p47"/>
              <p:cNvCxnSpPr/>
              <p:nvPr/>
            </p:nvCxnSpPr>
            <p:spPr>
              <a:xfrm>
                <a:off x="7214175" y="3766990"/>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623" name="Google Shape;623;p47"/>
              <p:cNvCxnSpPr/>
              <p:nvPr/>
            </p:nvCxnSpPr>
            <p:spPr>
              <a:xfrm>
                <a:off x="7214175" y="3901105"/>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47"/>
              <p:cNvCxnSpPr/>
              <p:nvPr/>
            </p:nvCxnSpPr>
            <p:spPr>
              <a:xfrm>
                <a:off x="7214175" y="4035220"/>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625" name="Google Shape;625;p47"/>
              <p:cNvCxnSpPr/>
              <p:nvPr/>
            </p:nvCxnSpPr>
            <p:spPr>
              <a:xfrm>
                <a:off x="7214175" y="4169335"/>
                <a:ext cx="1223100" cy="0"/>
              </a:xfrm>
              <a:prstGeom prst="straightConnector1">
                <a:avLst/>
              </a:prstGeom>
              <a:noFill/>
              <a:ln cap="flat" cmpd="sng" w="19050">
                <a:solidFill>
                  <a:schemeClr val="dk2"/>
                </a:solidFill>
                <a:prstDash val="solid"/>
                <a:round/>
                <a:headEnd len="med" w="med" type="none"/>
                <a:tailEnd len="med" w="med" type="none"/>
              </a:ln>
            </p:spPr>
          </p:cxnSp>
          <p:cxnSp>
            <p:nvCxnSpPr>
              <p:cNvPr id="626" name="Google Shape;626;p47"/>
              <p:cNvCxnSpPr/>
              <p:nvPr/>
            </p:nvCxnSpPr>
            <p:spPr>
              <a:xfrm>
                <a:off x="7214175" y="4303450"/>
                <a:ext cx="1223100" cy="0"/>
              </a:xfrm>
              <a:prstGeom prst="straightConnector1">
                <a:avLst/>
              </a:prstGeom>
              <a:noFill/>
              <a:ln cap="flat" cmpd="sng" w="19050">
                <a:solidFill>
                  <a:schemeClr val="dk2"/>
                </a:solidFill>
                <a:prstDash val="solid"/>
                <a:round/>
                <a:headEnd len="med" w="med" type="none"/>
                <a:tailEnd len="med" w="med" type="none"/>
              </a:ln>
            </p:spPr>
          </p:cxnSp>
        </p:grpSp>
      </p:grpSp>
      <p:pic>
        <p:nvPicPr>
          <p:cNvPr id="627" name="Google Shape;627;p47"/>
          <p:cNvPicPr preferRelativeResize="0"/>
          <p:nvPr/>
        </p:nvPicPr>
        <p:blipFill rotWithShape="1">
          <a:blip r:embed="rId3">
            <a:alphaModFix/>
          </a:blip>
          <a:srcRect b="0" l="13284" r="25158" t="0"/>
          <a:stretch/>
        </p:blipFill>
        <p:spPr>
          <a:xfrm>
            <a:off x="5088687" y="997150"/>
            <a:ext cx="3094051" cy="23787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8"/>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Limitations</a:t>
            </a:r>
            <a:endParaRPr b="1"/>
          </a:p>
        </p:txBody>
      </p:sp>
      <p:sp>
        <p:nvSpPr>
          <p:cNvPr id="633" name="Google Shape;633;p48"/>
          <p:cNvSpPr txBox="1"/>
          <p:nvPr>
            <p:ph idx="1" type="body"/>
          </p:nvPr>
        </p:nvSpPr>
        <p:spPr>
          <a:xfrm>
            <a:off x="720000" y="1512800"/>
            <a:ext cx="75222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 synchronous nature of the app means we have to constantly upkeep servers for our users.</a:t>
            </a:r>
            <a:endParaRPr sz="2200"/>
          </a:p>
          <a:p>
            <a:pPr indent="-368300" lvl="0" marL="457200" rtl="0" algn="l">
              <a:spcBef>
                <a:spcPts val="0"/>
              </a:spcBef>
              <a:spcAft>
                <a:spcPts val="0"/>
              </a:spcAft>
              <a:buSzPts val="2200"/>
              <a:buChar char="●"/>
            </a:pPr>
            <a:r>
              <a:rPr lang="en" sz="2200"/>
              <a:t>Supports a relatively small number of operations.</a:t>
            </a:r>
            <a:endParaRPr sz="2200"/>
          </a:p>
          <a:p>
            <a:pPr indent="0" lvl="0" marL="0" rtl="0" algn="l">
              <a:spcBef>
                <a:spcPts val="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9"/>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Work</a:t>
            </a:r>
            <a:endParaRPr b="1"/>
          </a:p>
        </p:txBody>
      </p:sp>
      <p:sp>
        <p:nvSpPr>
          <p:cNvPr id="639" name="Google Shape;639;p49"/>
          <p:cNvSpPr txBox="1"/>
          <p:nvPr>
            <p:ph idx="1" type="body"/>
          </p:nvPr>
        </p:nvSpPr>
        <p:spPr>
          <a:xfrm>
            <a:off x="720000" y="1512800"/>
            <a:ext cx="75222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Allowing users to host the service on their own servers, granting them ownership of their data (and lowering server costs for us).</a:t>
            </a:r>
            <a:endParaRPr sz="2200"/>
          </a:p>
          <a:p>
            <a:pPr indent="-368300" lvl="0" marL="457200" rtl="0" algn="l">
              <a:spcBef>
                <a:spcPts val="0"/>
              </a:spcBef>
              <a:spcAft>
                <a:spcPts val="0"/>
              </a:spcAft>
              <a:buSzPts val="2200"/>
              <a:buChar char="●"/>
            </a:pPr>
            <a:r>
              <a:rPr lang="en" sz="2200"/>
              <a:t>Supporting additional operations, such as checklists per card.</a:t>
            </a:r>
            <a:endParaRPr sz="2200"/>
          </a:p>
          <a:p>
            <a:pPr indent="-368300" lvl="0" marL="457200" rtl="0" algn="l">
              <a:spcBef>
                <a:spcPts val="0"/>
              </a:spcBef>
              <a:spcAft>
                <a:spcPts val="0"/>
              </a:spcAft>
              <a:buSzPts val="2200"/>
              <a:buChar char="●"/>
            </a:pPr>
            <a:r>
              <a:rPr lang="en" sz="2200"/>
              <a:t>Expand to mobile.</a:t>
            </a:r>
            <a:endParaRPr sz="2200"/>
          </a:p>
          <a:p>
            <a:pPr indent="0" lvl="0" marL="0" rtl="0" algn="l">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0"/>
          <p:cNvSpPr txBox="1"/>
          <p:nvPr>
            <p:ph type="title"/>
          </p:nvPr>
        </p:nvSpPr>
        <p:spPr>
          <a:xfrm>
            <a:off x="720000" y="791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Things We Learned</a:t>
            </a:r>
            <a:endParaRPr b="1"/>
          </a:p>
        </p:txBody>
      </p:sp>
      <p:sp>
        <p:nvSpPr>
          <p:cNvPr id="645" name="Google Shape;645;p50"/>
          <p:cNvSpPr txBox="1"/>
          <p:nvPr>
            <p:ph idx="1" type="body"/>
          </p:nvPr>
        </p:nvSpPr>
        <p:spPr>
          <a:xfrm>
            <a:off x="720000" y="1512800"/>
            <a:ext cx="7522200" cy="259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Agile is effective for creating software iteratively.</a:t>
            </a:r>
            <a:endParaRPr sz="2200"/>
          </a:p>
          <a:p>
            <a:pPr indent="-368300" lvl="0" marL="457200" rtl="0" algn="l">
              <a:spcBef>
                <a:spcPts val="0"/>
              </a:spcBef>
              <a:spcAft>
                <a:spcPts val="0"/>
              </a:spcAft>
              <a:buSzPts val="2200"/>
              <a:buChar char="●"/>
            </a:pPr>
            <a:r>
              <a:rPr lang="en" sz="2200"/>
              <a:t>Requirement gathering can be overkill.</a:t>
            </a:r>
            <a:endParaRPr sz="2200"/>
          </a:p>
          <a:p>
            <a:pPr indent="-368300" lvl="0" marL="457200" rtl="0" algn="l">
              <a:spcBef>
                <a:spcPts val="0"/>
              </a:spcBef>
              <a:spcAft>
                <a:spcPts val="0"/>
              </a:spcAft>
              <a:buSzPts val="2200"/>
              <a:buChar char="●"/>
            </a:pPr>
            <a:r>
              <a:rPr lang="en" sz="2200"/>
              <a:t>Good storyboards/prototypes are essential for communication of ideas.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Dark Minimal UI Pitch Deck by Slidesgo">
  <a:themeElements>
    <a:clrScheme name="Simple Light">
      <a:dk1>
        <a:srgbClr val="FFFFFF"/>
      </a:dk1>
      <a:lt1>
        <a:srgbClr val="2F323D"/>
      </a:lt1>
      <a:dk2>
        <a:srgbClr val="8FFCFC"/>
      </a:dk2>
      <a:lt2>
        <a:srgbClr val="83FF59"/>
      </a:lt2>
      <a:accent1>
        <a:srgbClr val="FF8DF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