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705"/>
  </p:normalViewPr>
  <p:slideViewPr>
    <p:cSldViewPr snapToGrid="0" snapToObjects="1">
      <p:cViewPr>
        <p:scale>
          <a:sx n="80" d="100"/>
          <a:sy n="80" d="100"/>
        </p:scale>
        <p:origin x="101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90B64-9A5E-1843-BFA5-D1AA67C6A1FC}" type="datetimeFigureOut">
              <a:rPr lang="en-US" smtClean="0"/>
              <a:t>3/2/17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42AD7-A669-C64B-A4D6-CBA41F9AE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96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42AD7-A669-C64B-A4D6-CBA41F9AE8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5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3A5B-B94F-9C47-9333-8881A262BD43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B7E0-91B4-FD49-A718-2CD1717EA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6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3A5B-B94F-9C47-9333-8881A262BD43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B7E0-91B4-FD49-A718-2CD1717EA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2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3A5B-B94F-9C47-9333-8881A262BD43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B7E0-91B4-FD49-A718-2CD1717EA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3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3A5B-B94F-9C47-9333-8881A262BD43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B7E0-91B4-FD49-A718-2CD1717EA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6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3A5B-B94F-9C47-9333-8881A262BD43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B7E0-91B4-FD49-A718-2CD1717EA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3A5B-B94F-9C47-9333-8881A262BD43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B7E0-91B4-FD49-A718-2CD1717EA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40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3A5B-B94F-9C47-9333-8881A262BD43}" type="datetimeFigureOut">
              <a:rPr lang="en-US" smtClean="0"/>
              <a:t>3/2/17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B7E0-91B4-FD49-A718-2CD1717EA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4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3A5B-B94F-9C47-9333-8881A262BD43}" type="datetimeFigureOut">
              <a:rPr lang="en-US" smtClean="0"/>
              <a:t>3/2/17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B7E0-91B4-FD49-A718-2CD1717EA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3A5B-B94F-9C47-9333-8881A262BD43}" type="datetimeFigureOut">
              <a:rPr lang="en-US" smtClean="0"/>
              <a:t>3/2/17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B7E0-91B4-FD49-A718-2CD1717EA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5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3A5B-B94F-9C47-9333-8881A262BD43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B7E0-91B4-FD49-A718-2CD1717EA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3A5B-B94F-9C47-9333-8881A262BD43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B7E0-91B4-FD49-A718-2CD1717EA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8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33A5B-B94F-9C47-9333-8881A262BD43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8B7E0-91B4-FD49-A718-2CD1717EA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5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333501" y="2827867"/>
            <a:ext cx="1925782" cy="33128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Simulation</a:t>
            </a:r>
            <a:endParaRPr lang="en-US" dirty="0">
              <a:solidFill>
                <a:schemeClr val="tx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54581" y="2827867"/>
            <a:ext cx="6054436" cy="22243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Navigation node</a:t>
            </a:r>
            <a:endParaRPr lang="en-US" dirty="0">
              <a:solidFill>
                <a:schemeClr val="tx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22620" y="3279657"/>
            <a:ext cx="1177635" cy="6927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Map updater</a:t>
            </a:r>
            <a:endParaRPr lang="en-US" dirty="0">
              <a:solidFill>
                <a:schemeClr val="tx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67634" y="3279654"/>
            <a:ext cx="1177635" cy="6927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Global planner</a:t>
            </a:r>
            <a:endParaRPr lang="en-US" dirty="0">
              <a:solidFill>
                <a:schemeClr val="tx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98492" y="4187927"/>
            <a:ext cx="1177635" cy="6927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Local planner</a:t>
            </a:r>
            <a:endParaRPr lang="en-US" dirty="0">
              <a:solidFill>
                <a:schemeClr val="tx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40030" y="1788776"/>
            <a:ext cx="1278079" cy="6927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Map prior</a:t>
            </a:r>
            <a:endParaRPr lang="en-US" dirty="0">
              <a:solidFill>
                <a:schemeClr val="tx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89808" y="4271057"/>
            <a:ext cx="1378525" cy="5264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Odometry</a:t>
            </a:r>
            <a:endParaRPr lang="en-US" dirty="0">
              <a:solidFill>
                <a:schemeClr val="tx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89808" y="3362786"/>
            <a:ext cx="1378525" cy="5264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Kinect</a:t>
            </a:r>
            <a:endParaRPr lang="en-US" dirty="0">
              <a:solidFill>
                <a:schemeClr val="tx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13" name="Straight Arrow Connector 12"/>
          <p:cNvCxnSpPr>
            <a:stCxn id="10" idx="3"/>
            <a:endCxn id="4" idx="1"/>
          </p:cNvCxnSpPr>
          <p:nvPr/>
        </p:nvCxnSpPr>
        <p:spPr>
          <a:xfrm>
            <a:off x="2968333" y="3626020"/>
            <a:ext cx="1354287" cy="1"/>
          </a:xfrm>
          <a:prstGeom prst="straightConnector1">
            <a:avLst/>
          </a:prstGeom>
          <a:ln w="825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3"/>
            <a:endCxn id="5" idx="1"/>
          </p:cNvCxnSpPr>
          <p:nvPr/>
        </p:nvCxnSpPr>
        <p:spPr>
          <a:xfrm flipV="1">
            <a:off x="5500255" y="3626018"/>
            <a:ext cx="1067379" cy="3"/>
          </a:xfrm>
          <a:prstGeom prst="straightConnector1">
            <a:avLst/>
          </a:prstGeom>
          <a:ln w="825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3"/>
            <a:endCxn id="6" idx="1"/>
          </p:cNvCxnSpPr>
          <p:nvPr/>
        </p:nvCxnSpPr>
        <p:spPr>
          <a:xfrm>
            <a:off x="2968333" y="4534291"/>
            <a:ext cx="5330159" cy="0"/>
          </a:xfrm>
          <a:prstGeom prst="straightConnector1">
            <a:avLst/>
          </a:prstGeom>
          <a:ln w="825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6" idx="0"/>
          </p:cNvCxnSpPr>
          <p:nvPr/>
        </p:nvCxnSpPr>
        <p:spPr>
          <a:xfrm>
            <a:off x="7745269" y="3626017"/>
            <a:ext cx="1142041" cy="561910"/>
          </a:xfrm>
          <a:prstGeom prst="bentConnector2">
            <a:avLst/>
          </a:prstGeom>
          <a:ln w="825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4911436" y="3972385"/>
            <a:ext cx="1" cy="561905"/>
          </a:xfrm>
          <a:prstGeom prst="straightConnector1">
            <a:avLst/>
          </a:prstGeom>
          <a:ln w="825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7156451" y="3972381"/>
            <a:ext cx="1" cy="561905"/>
          </a:xfrm>
          <a:prstGeom prst="straightConnector1">
            <a:avLst/>
          </a:prstGeom>
          <a:ln w="825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8" idx="3"/>
            <a:endCxn id="4" idx="0"/>
          </p:cNvCxnSpPr>
          <p:nvPr/>
        </p:nvCxnSpPr>
        <p:spPr>
          <a:xfrm>
            <a:off x="2918109" y="2135140"/>
            <a:ext cx="1993329" cy="1144517"/>
          </a:xfrm>
          <a:prstGeom prst="bentConnector2">
            <a:avLst/>
          </a:prstGeom>
          <a:ln w="825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707574" y="5122739"/>
            <a:ext cx="1177635" cy="692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rPr>
              <a:t>Robot</a:t>
            </a:r>
            <a:endParaRPr lang="en-US" dirty="0">
              <a:solidFill>
                <a:schemeClr val="tx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6" name="Elbow Connector 65"/>
          <p:cNvCxnSpPr>
            <a:endCxn id="62" idx="3"/>
          </p:cNvCxnSpPr>
          <p:nvPr/>
        </p:nvCxnSpPr>
        <p:spPr>
          <a:xfrm rot="10800000" flipV="1">
            <a:off x="2885210" y="4534293"/>
            <a:ext cx="6590921" cy="934810"/>
          </a:xfrm>
          <a:prstGeom prst="bentConnector3">
            <a:avLst>
              <a:gd name="adj1" fmla="val -12688"/>
            </a:avLst>
          </a:prstGeom>
          <a:ln w="825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615099" y="3248775"/>
            <a:ext cx="1407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MU Serif Roman" charset="0"/>
                <a:ea typeface="CMU Serif Roman" charset="0"/>
                <a:cs typeface="CMU Serif Roman" charset="0"/>
              </a:rPr>
              <a:t>path</a:t>
            </a:r>
            <a:endParaRPr lang="en-US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258293" y="3241247"/>
            <a:ext cx="1407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MU Serif Roman" charset="0"/>
                <a:ea typeface="CMU Serif Roman" charset="0"/>
                <a:cs typeface="CMU Serif Roman" charset="0"/>
              </a:rPr>
              <a:t>map</a:t>
            </a:r>
            <a:endParaRPr lang="en-US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405599" y="5073228"/>
            <a:ext cx="24869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erif Roman" charset="0"/>
                <a:ea typeface="CMU Serif Roman" charset="0"/>
                <a:cs typeface="CMU Serif Roman" charset="0"/>
              </a:rPr>
              <a:t>v</a:t>
            </a:r>
            <a:r>
              <a:rPr lang="en-US" dirty="0" smtClean="0">
                <a:latin typeface="CMU Serif Roman" charset="0"/>
                <a:ea typeface="CMU Serif Roman" charset="0"/>
                <a:cs typeface="CMU Serif Roman" charset="0"/>
              </a:rPr>
              <a:t>elocity commands</a:t>
            </a:r>
            <a:endParaRPr lang="en-US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4322620" y="5724605"/>
            <a:ext cx="5030605" cy="416075"/>
            <a:chOff x="6033945" y="1556173"/>
            <a:chExt cx="5030605" cy="416075"/>
          </a:xfrm>
        </p:grpSpPr>
        <p:sp>
          <p:nvSpPr>
            <p:cNvPr id="89" name="Rectangle 88"/>
            <p:cNvSpPr/>
            <p:nvPr/>
          </p:nvSpPr>
          <p:spPr>
            <a:xfrm>
              <a:off x="6033945" y="1556173"/>
              <a:ext cx="4987996" cy="4160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180670" y="1648968"/>
              <a:ext cx="473278" cy="24899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9362661" y="1648968"/>
              <a:ext cx="473279" cy="24899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653948" y="1574799"/>
              <a:ext cx="219346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dirty="0" smtClean="0">
                  <a:latin typeface="CMU Serif Roman" charset="0"/>
                  <a:ea typeface="CMU Serif Roman" charset="0"/>
                  <a:cs typeface="CMU Serif Roman" charset="0"/>
                </a:rPr>
                <a:t>Computational unit</a:t>
              </a:r>
              <a:endParaRPr lang="en-US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835940" y="1581451"/>
              <a:ext cx="122861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dirty="0" smtClean="0">
                  <a:latin typeface="CMU Serif Roman" charset="0"/>
                  <a:ea typeface="CMU Serif Roman" charset="0"/>
                  <a:cs typeface="CMU Serif Roman" charset="0"/>
                </a:rPr>
                <a:t>Data unit</a:t>
              </a:r>
              <a:endParaRPr lang="en-US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27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881120" y="1885985"/>
            <a:ext cx="3600000" cy="3600000"/>
          </a:xfrm>
          <a:prstGeom prst="rect">
            <a:avLst/>
          </a:prstGeom>
          <a:solidFill>
            <a:schemeClr val="bg1">
              <a:lumMod val="75000"/>
              <a:alpha val="1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84480" y="1885985"/>
            <a:ext cx="7200000" cy="36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5400000">
            <a:off x="2081120" y="1885985"/>
            <a:ext cx="7200000" cy="36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02079" y="1699705"/>
            <a:ext cx="1978469" cy="3972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465590" y="1699705"/>
            <a:ext cx="1653139" cy="3972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5254399" y="-1497129"/>
            <a:ext cx="853440" cy="3972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881119" y="1523722"/>
            <a:ext cx="3600000" cy="720000"/>
          </a:xfrm>
          <a:prstGeom prst="rect">
            <a:avLst/>
          </a:prstGeom>
          <a:solidFill>
            <a:schemeClr val="accent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601119" y="1329676"/>
            <a:ext cx="2160000" cy="360000"/>
          </a:xfrm>
          <a:prstGeom prst="rect">
            <a:avLst/>
          </a:prstGeom>
          <a:solidFill>
            <a:schemeClr val="accent6">
              <a:alpha val="6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601119" y="2077768"/>
            <a:ext cx="2160000" cy="360000"/>
          </a:xfrm>
          <a:prstGeom prst="rect">
            <a:avLst/>
          </a:prstGeom>
          <a:solidFill>
            <a:schemeClr val="accent6">
              <a:alpha val="6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5400000">
            <a:off x="2099919" y="3325985"/>
            <a:ext cx="3600000" cy="720000"/>
          </a:xfrm>
          <a:prstGeom prst="rect">
            <a:avLst/>
          </a:prstGeom>
          <a:solidFill>
            <a:schemeClr val="accent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4259845" y="2243722"/>
            <a:ext cx="3221200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259919" y="2223312"/>
            <a:ext cx="14005" cy="3262673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 rot="5400000">
            <a:off x="4941014" y="4854822"/>
            <a:ext cx="1480210" cy="3972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776014" y="3375418"/>
            <a:ext cx="184820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MU Serif Roman" charset="0"/>
                <a:ea typeface="CMU Serif Roman" charset="0"/>
                <a:cs typeface="CMU Serif Roman" charset="0"/>
              </a:rPr>
              <a:t>(</a:t>
            </a:r>
            <a:r>
              <a:rPr lang="en-US" sz="2800" i="1" dirty="0">
                <a:latin typeface="CMU Serif Roman" charset="0"/>
                <a:ea typeface="CMU Serif Roman" charset="0"/>
                <a:cs typeface="CMU Serif Roman" charset="0"/>
              </a:rPr>
              <a:t>n</a:t>
            </a:r>
            <a:r>
              <a:rPr lang="en-US" sz="2800" dirty="0">
                <a:latin typeface="CMU Serif Roman" charset="0"/>
                <a:ea typeface="CMU Serif Roman" charset="0"/>
                <a:cs typeface="CMU Serif Roman" charset="0"/>
              </a:rPr>
              <a:t>,</a:t>
            </a:r>
            <a:r>
              <a:rPr lang="en-US" sz="2800" i="1" dirty="0">
                <a:latin typeface="CMU Serif Roman" charset="0"/>
                <a:ea typeface="CMU Serif Roman" charset="0"/>
                <a:cs typeface="CMU Serif Roman" charset="0"/>
              </a:rPr>
              <a:t>m</a:t>
            </a:r>
            <a:r>
              <a:rPr lang="en-US" sz="2800" dirty="0">
                <a:latin typeface="CMU Serif Roman" charset="0"/>
                <a:ea typeface="CMU Serif Roman" charset="0"/>
                <a:cs typeface="CMU Serif Roman" charset="0"/>
              </a:rPr>
              <a:t>)</a:t>
            </a:r>
            <a:endParaRPr lang="fr-FR" sz="2800" i="1" dirty="0" smtClean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601119" y="1070991"/>
            <a:ext cx="2160000" cy="0"/>
          </a:xfrm>
          <a:prstGeom prst="straightConnector1">
            <a:avLst/>
          </a:prstGeom>
          <a:ln w="22225" cap="flat" cmpd="sng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601119" y="915871"/>
            <a:ext cx="0" cy="413805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761119" y="914619"/>
            <a:ext cx="0" cy="413805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977135" y="662042"/>
            <a:ext cx="140796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r>
              <a:rPr lang="en-US" sz="2000" dirty="0" smtClean="0">
                <a:latin typeface="CMU Serif Roman" charset="0"/>
                <a:ea typeface="CMU Serif Roman" charset="0"/>
                <a:cs typeface="CMU Serif Roman" charset="0"/>
              </a:rPr>
              <a:t>𝜖</a:t>
            </a:r>
            <a:r>
              <a:rPr lang="fr-FR" sz="2000" i="1" baseline="-25000" dirty="0" err="1" smtClean="0">
                <a:latin typeface="CMU Serif Roman" charset="0"/>
                <a:ea typeface="CMU Serif Roman" charset="0"/>
                <a:cs typeface="CMU Serif Roman" charset="0"/>
              </a:rPr>
              <a:t>along</a:t>
            </a:r>
            <a:endParaRPr lang="en-US" sz="2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6761119" y="1328424"/>
            <a:ext cx="1200613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802361" y="1328424"/>
            <a:ext cx="0" cy="371281"/>
          </a:xfrm>
          <a:prstGeom prst="straightConnector1">
            <a:avLst/>
          </a:prstGeom>
          <a:ln w="22225" cap="flat" cmpd="sng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761118" y="1689676"/>
            <a:ext cx="1200614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861605" y="1316588"/>
            <a:ext cx="84429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r>
              <a:rPr lang="en-US" sz="2000" dirty="0" smtClean="0">
                <a:latin typeface="CMU Serif Roman" charset="0"/>
                <a:ea typeface="CMU Serif Roman" charset="0"/>
                <a:cs typeface="CMU Serif Roman" charset="0"/>
              </a:rPr>
              <a:t>𝜖</a:t>
            </a:r>
            <a:r>
              <a:rPr lang="fr-FR" sz="2000" i="1" baseline="-25000" dirty="0" err="1" smtClean="0">
                <a:latin typeface="CMU Serif Roman" charset="0"/>
                <a:ea typeface="CMU Serif Roman" charset="0"/>
                <a:cs typeface="CMU Serif Roman" charset="0"/>
              </a:rPr>
              <a:t>norm</a:t>
            </a:r>
            <a:endParaRPr lang="en-US" sz="2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5681118" y="1163086"/>
            <a:ext cx="0" cy="1524697"/>
          </a:xfrm>
          <a:prstGeom prst="line">
            <a:avLst/>
          </a:prstGeom>
          <a:ln w="95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730403" y="1523722"/>
            <a:ext cx="1529441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730402" y="2237167"/>
            <a:ext cx="1529441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244216" y="1531814"/>
            <a:ext cx="0" cy="699590"/>
          </a:xfrm>
          <a:prstGeom prst="straightConnector1">
            <a:avLst/>
          </a:prstGeom>
          <a:ln w="22225" cap="flat" cmpd="sng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607730" y="1640280"/>
            <a:ext cx="84429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CMU Serif Roman" charset="0"/>
                <a:ea typeface="CMU Serif Roman" charset="0"/>
                <a:cs typeface="CMU Serif Roman" charset="0"/>
              </a:rPr>
              <a:t>w</a:t>
            </a:r>
            <a:endParaRPr lang="en-US" sz="2000" i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3883827" y="5962048"/>
            <a:ext cx="3597218" cy="0"/>
          </a:xfrm>
          <a:prstGeom prst="straightConnector1">
            <a:avLst/>
          </a:prstGeom>
          <a:ln w="22225" cap="flat" cmpd="sng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977135" y="5593436"/>
            <a:ext cx="140796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MU Serif Roman" charset="0"/>
                <a:ea typeface="CMU Serif Roman" charset="0"/>
                <a:cs typeface="CMU Serif Roman" charset="0"/>
              </a:rPr>
              <a:t>1</a:t>
            </a:r>
            <a:r>
              <a:rPr lang="en-US" sz="12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en-US" sz="2000" dirty="0" smtClean="0">
                <a:latin typeface="CMU Serif Roman" charset="0"/>
                <a:ea typeface="CMU Serif Roman" charset="0"/>
                <a:cs typeface="CMU Serif Roman" charset="0"/>
              </a:rPr>
              <a:t>m</a:t>
            </a:r>
            <a:endParaRPr lang="en-US" sz="2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rot="4800000" flipH="1" flipV="1">
            <a:off x="6663096" y="4560789"/>
            <a:ext cx="720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>
            <a:spLocks noChangeAspect="1"/>
          </p:cNvSpPr>
          <p:nvPr/>
        </p:nvSpPr>
        <p:spPr>
          <a:xfrm>
            <a:off x="7026267" y="4859566"/>
            <a:ext cx="104740" cy="104740"/>
          </a:xfrm>
          <a:prstGeom prst="ellipse">
            <a:avLst/>
          </a:prstGeom>
          <a:solidFill>
            <a:srgbClr val="FF000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rot="2700000" flipH="1" flipV="1">
            <a:off x="6468619" y="4658287"/>
            <a:ext cx="720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600000" flipH="1" flipV="1">
            <a:off x="6401117" y="4868062"/>
            <a:ext cx="720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313460" y="4983941"/>
            <a:ext cx="140796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CMU Serif Roman" charset="0"/>
                <a:ea typeface="CMU Serif Roman" charset="0"/>
                <a:cs typeface="CMU Serif Roman" charset="0"/>
              </a:rPr>
              <a:t>Robot</a:t>
            </a:r>
            <a:endParaRPr lang="en-US" sz="1600" dirty="0">
              <a:solidFill>
                <a:srgbClr val="FF0000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6424606" y="2199086"/>
            <a:ext cx="104740" cy="104740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4222503" y="2987744"/>
            <a:ext cx="104740" cy="104740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272599" y="2886225"/>
            <a:ext cx="36167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MU Serif Roman" charset="0"/>
                <a:ea typeface="CMU Serif Roman" charset="0"/>
                <a:cs typeface="CMU Serif Roman" charset="0"/>
              </a:rPr>
              <a:t>B</a:t>
            </a:r>
            <a:endParaRPr lang="en-US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78852" y="2207348"/>
            <a:ext cx="19607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MU Serif Roman" charset="0"/>
                <a:ea typeface="CMU Serif Roman" charset="0"/>
                <a:cs typeface="CMU Serif Roman" charset="0"/>
              </a:rPr>
              <a:t>A</a:t>
            </a:r>
            <a:endParaRPr lang="en-US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5699914" y="3854648"/>
            <a:ext cx="0" cy="18000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5699914" y="3854648"/>
            <a:ext cx="0" cy="18000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01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38</Words>
  <Application>Microsoft Macintosh PowerPoint</Application>
  <PresentationFormat>Widescreen</PresentationFormat>
  <Paragraphs>23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CMU Serif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Paul-Edouard Sarlin</dc:creator>
  <cp:lastModifiedBy>Paul-Edouard Sarlin</cp:lastModifiedBy>
  <cp:revision>23</cp:revision>
  <cp:lastPrinted>2017-03-02T13:06:47Z</cp:lastPrinted>
  <dcterms:created xsi:type="dcterms:W3CDTF">2017-02-15T01:30:27Z</dcterms:created>
  <dcterms:modified xsi:type="dcterms:W3CDTF">2017-03-02T13:13:18Z</dcterms:modified>
</cp:coreProperties>
</file>