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705"/>
  </p:normalViewPr>
  <p:slideViewPr>
    <p:cSldViewPr snapToGrid="0" snapToObjects="1">
      <p:cViewPr>
        <p:scale>
          <a:sx n="63" d="100"/>
          <a:sy n="63" d="100"/>
        </p:scale>
        <p:origin x="16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0B64-9A5E-1843-BFA5-D1AA67C6A1F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2AD7-A669-C64B-A4D6-CBA41F9A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2AD7-A669-C64B-A4D6-CBA41F9AE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3A5B-B94F-9C47-9333-8881A262BD4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3501" y="2827867"/>
            <a:ext cx="1925782" cy="3312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Simulation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4581" y="2827867"/>
            <a:ext cx="6054436" cy="2224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Navigation node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620" y="3279657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Map updater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634" y="3279654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Global planner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8492" y="4187927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Local planner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0030" y="1788776"/>
            <a:ext cx="1278079" cy="692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Map prior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9808" y="4271057"/>
            <a:ext cx="1378525" cy="52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Odometry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9808" y="3362786"/>
            <a:ext cx="1378525" cy="52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Kinect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4" idx="1"/>
          </p:cNvCxnSpPr>
          <p:nvPr/>
        </p:nvCxnSpPr>
        <p:spPr>
          <a:xfrm>
            <a:off x="2968333" y="3626020"/>
            <a:ext cx="1354287" cy="1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 flipV="1">
            <a:off x="5500255" y="3626018"/>
            <a:ext cx="1067379" cy="3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6" idx="1"/>
          </p:cNvCxnSpPr>
          <p:nvPr/>
        </p:nvCxnSpPr>
        <p:spPr>
          <a:xfrm>
            <a:off x="2968333" y="4534291"/>
            <a:ext cx="5330159" cy="0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6" idx="0"/>
          </p:cNvCxnSpPr>
          <p:nvPr/>
        </p:nvCxnSpPr>
        <p:spPr>
          <a:xfrm>
            <a:off x="7745269" y="3626017"/>
            <a:ext cx="1142041" cy="561910"/>
          </a:xfrm>
          <a:prstGeom prst="bentConnector2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911436" y="3972385"/>
            <a:ext cx="1" cy="561905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156451" y="3972381"/>
            <a:ext cx="1" cy="561905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4" idx="0"/>
          </p:cNvCxnSpPr>
          <p:nvPr/>
        </p:nvCxnSpPr>
        <p:spPr>
          <a:xfrm>
            <a:off x="2918109" y="2135140"/>
            <a:ext cx="1993329" cy="1144517"/>
          </a:xfrm>
          <a:prstGeom prst="bentConnector2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707574" y="5122739"/>
            <a:ext cx="1177635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Robot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6" name="Elbow Connector 65"/>
          <p:cNvCxnSpPr>
            <a:endCxn id="62" idx="3"/>
          </p:cNvCxnSpPr>
          <p:nvPr/>
        </p:nvCxnSpPr>
        <p:spPr>
          <a:xfrm rot="10800000" flipV="1">
            <a:off x="2885210" y="4534293"/>
            <a:ext cx="6590921" cy="934810"/>
          </a:xfrm>
          <a:prstGeom prst="bentConnector3">
            <a:avLst>
              <a:gd name="adj1" fmla="val -12688"/>
            </a:avLst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5099" y="3248775"/>
            <a:ext cx="1407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path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58293" y="3241247"/>
            <a:ext cx="1407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map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05599" y="5073228"/>
            <a:ext cx="24869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charset="0"/>
                <a:ea typeface="CMU Serif Roman" charset="0"/>
                <a:cs typeface="CMU Serif Roman" charset="0"/>
              </a:rPr>
              <a:t>v</a:t>
            </a:r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elocity commands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322620" y="5724605"/>
            <a:ext cx="5030605" cy="416075"/>
            <a:chOff x="6033945" y="1556173"/>
            <a:chExt cx="5030605" cy="416075"/>
          </a:xfrm>
        </p:grpSpPr>
        <p:sp>
          <p:nvSpPr>
            <p:cNvPr id="89" name="Rectangle 88"/>
            <p:cNvSpPr/>
            <p:nvPr/>
          </p:nvSpPr>
          <p:spPr>
            <a:xfrm>
              <a:off x="6033945" y="1556173"/>
              <a:ext cx="4987996" cy="416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180670" y="1648968"/>
              <a:ext cx="473278" cy="248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362661" y="1648968"/>
              <a:ext cx="473279" cy="248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53948" y="1574799"/>
              <a:ext cx="2193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Computational unit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35940" y="1581451"/>
              <a:ext cx="1228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Data unit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27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Paul-Edouard Sarlin</dc:creator>
  <cp:lastModifiedBy>Paul-Edouard Sarlin</cp:lastModifiedBy>
  <cp:revision>10</cp:revision>
  <dcterms:created xsi:type="dcterms:W3CDTF">2017-02-15T01:30:27Z</dcterms:created>
  <dcterms:modified xsi:type="dcterms:W3CDTF">2017-02-15T03:09:50Z</dcterms:modified>
</cp:coreProperties>
</file>