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3ae80b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3ae80b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3ae80b1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3ae80b1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ae80b1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ae80b1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3ae80b1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3ae80b1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ae80b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ae80b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ae80b1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ae80b1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3ae80b1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3ae80b1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3ae80b1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3ae80b1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7dd54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7dd54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3ae80b1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3ae80b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0" y="3204100"/>
            <a:ext cx="76881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Blog Corner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Nama: Bayu Prima Setiawan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NRP: 3121510301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Prodi: PJJ D3 Teknik Informatika  A 2021</a:t>
            </a:r>
            <a:endParaRPr b="1"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950" y="251000"/>
            <a:ext cx="2868100" cy="2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54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Dropdown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0" y="1291550"/>
            <a:ext cx="5201974" cy="20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74" y="1343025"/>
            <a:ext cx="20764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727950" y="2084700"/>
            <a:ext cx="76881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2084700"/>
            <a:ext cx="76881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Pendahuluan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5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 Website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94250"/>
            <a:ext cx="7688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Dicoding Blog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13" y="1759598"/>
            <a:ext cx="6062575" cy="3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70825"/>
            <a:ext cx="7688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Dicoding Blog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162" y="1788975"/>
            <a:ext cx="6205274" cy="31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 Website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8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Teknologi Yang Dipakai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29400"/>
            <a:ext cx="76887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Bootstrap 5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7950" y="2084700"/>
            <a:ext cx="76881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Penjelasan Layout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5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Navbar &amp; Jumbotron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" y="1359075"/>
            <a:ext cx="8518349" cy="36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9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Modal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38" y="1421325"/>
            <a:ext cx="6746526" cy="33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5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Cards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01" y="1476375"/>
            <a:ext cx="7390800" cy="33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