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1" autoAdjust="0"/>
    <p:restoredTop sz="86575"/>
  </p:normalViewPr>
  <p:slideViewPr>
    <p:cSldViewPr>
      <p:cViewPr>
        <p:scale>
          <a:sx n="80" d="100"/>
          <a:sy n="80" d="100"/>
        </p:scale>
        <p:origin x="1200" y="296"/>
      </p:cViewPr>
      <p:guideLst>
        <p:guide orient="horz" pos="219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D53C-0B11-4009-A8DE-410AD5B07B24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2977-412A-4F20-B1B0-7E8F02356B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-3708920" y="-1467544"/>
            <a:ext cx="15713527" cy="1037287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XXL-MQ</a:t>
            </a:r>
            <a:r>
              <a:rPr lang="zh-CN" altLang="en-US" sz="320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架构图</a:t>
            </a:r>
          </a:p>
        </p:txBody>
      </p:sp>
      <p:sp>
        <p:nvSpPr>
          <p:cNvPr id="85" name="矩形 84"/>
          <p:cNvSpPr/>
          <p:nvPr/>
        </p:nvSpPr>
        <p:spPr>
          <a:xfrm>
            <a:off x="6262393" y="-1144602"/>
            <a:ext cx="5225144" cy="371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latin typeface="STSong" charset="-122"/>
                <a:ea typeface="STSong" charset="-122"/>
                <a:cs typeface="STSong" charset="-122"/>
              </a:rPr>
              <a:t>Registry</a:t>
            </a:r>
            <a:r>
              <a:rPr lang="zh-CN" altLang="en-US" sz="2800" b="1" baseline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800" b="1" baseline="0" dirty="0">
                <a:latin typeface="STSong" charset="-122"/>
                <a:ea typeface="STSong" charset="-122"/>
                <a:cs typeface="STSong" charset="-122"/>
              </a:rPr>
              <a:t>Center</a:t>
            </a:r>
            <a:endParaRPr lang="zh-CN" altLang="en-US" sz="28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587149" y="-384416"/>
            <a:ext cx="1317476" cy="2639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Broker</a:t>
            </a:r>
            <a:endParaRPr lang="zh-CN" altLang="en-US" sz="1800" baseline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-------------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broker-1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broker-2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...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broker-n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74864" y="-371716"/>
            <a:ext cx="1500635" cy="26399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Topic-1</a:t>
            </a:r>
            <a:endParaRPr lang="zh-CN" altLang="en-US" sz="1800" baseline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-------------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consumer-1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consumer-2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...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consumer-n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778479" y="-340873"/>
            <a:ext cx="1500635" cy="26521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Topic-2</a:t>
            </a:r>
            <a:endParaRPr lang="zh-CN" altLang="en-US" sz="1800" baseline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-------------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consumer-1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consumer-2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...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consumer-n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89" name="直线连接符 88"/>
          <p:cNvCxnSpPr/>
          <p:nvPr/>
        </p:nvCxnSpPr>
        <p:spPr>
          <a:xfrm>
            <a:off x="-3476692" y="3469124"/>
            <a:ext cx="15218228" cy="145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-3317034" y="-1242574"/>
            <a:ext cx="8091713" cy="41093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latin typeface="STSong" charset="-122"/>
                <a:ea typeface="STSong" charset="-122"/>
                <a:cs typeface="STSong" charset="-122"/>
              </a:rPr>
              <a:t>Server</a:t>
            </a:r>
            <a:endParaRPr lang="zh-CN" altLang="en-US" sz="28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2478" y="-502347"/>
            <a:ext cx="2035628" cy="308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latin typeface="STSong" charset="-122"/>
                <a:ea typeface="STSong" charset="-122"/>
                <a:cs typeface="STSong" charset="-122"/>
              </a:rPr>
              <a:t>Broker</a:t>
            </a:r>
            <a:endParaRPr lang="zh-CN" altLang="en-US" sz="2400" b="1">
              <a:latin typeface="STSong" charset="-122"/>
              <a:ea typeface="STSong" charset="-122"/>
              <a:cs typeface="STSong" charset="-122"/>
            </a:endParaRPr>
          </a:p>
          <a:p>
            <a:pPr algn="ctr"/>
            <a:r>
              <a:rPr lang="en-US" altLang="zh-CN" sz="2400" b="1" dirty="0">
                <a:latin typeface="STSong" charset="-122"/>
                <a:ea typeface="STSong" charset="-122"/>
                <a:cs typeface="STSong" charset="-122"/>
              </a:rPr>
              <a:t>(RPC</a:t>
            </a:r>
            <a:r>
              <a:rPr lang="zh-CN" altLang="en-US" sz="2400" b="1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400" b="1" dirty="0">
                <a:latin typeface="STSong" charset="-122"/>
                <a:ea typeface="STSong" charset="-122"/>
                <a:cs typeface="STSong" charset="-122"/>
              </a:rPr>
              <a:t>Service)</a:t>
            </a:r>
            <a:endParaRPr lang="zh-CN" altLang="en-US" sz="24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648335" y="462854"/>
            <a:ext cx="1524000" cy="4263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latin typeface="STSong" charset="-122"/>
                <a:ea typeface="STSong" charset="-122"/>
                <a:cs typeface="STSong" charset="-122"/>
              </a:rPr>
              <a:t>Broker-1</a:t>
            </a:r>
            <a:endParaRPr lang="zh-CN" altLang="en-US" sz="24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3778" y="1154097"/>
            <a:ext cx="1524000" cy="4064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latin typeface="STSong" charset="-122"/>
                <a:ea typeface="STSong" charset="-122"/>
                <a:cs typeface="STSong" charset="-122"/>
              </a:rPr>
              <a:t>Broker-2</a:t>
            </a:r>
            <a:endParaRPr lang="zh-CN" altLang="en-US" sz="24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661035" y="1845339"/>
            <a:ext cx="1524000" cy="3955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latin typeface="STSong" charset="-122"/>
                <a:ea typeface="STSong" charset="-122"/>
                <a:cs typeface="STSong" charset="-122"/>
              </a:rPr>
              <a:t>...</a:t>
            </a:r>
            <a:endParaRPr lang="zh-CN" altLang="en-US" sz="2400" b="1"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95" name="直线箭头连接符 94"/>
          <p:cNvCxnSpPr/>
          <p:nvPr/>
        </p:nvCxnSpPr>
        <p:spPr>
          <a:xfrm flipV="1">
            <a:off x="872149" y="615253"/>
            <a:ext cx="1397000" cy="12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810462" y="114510"/>
            <a:ext cx="1578431" cy="37555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STSong" charset="-122"/>
                <a:ea typeface="STSong" charset="-122"/>
                <a:cs typeface="STSong" charset="-122"/>
              </a:rPr>
              <a:t>PULL</a:t>
            </a:r>
            <a:r>
              <a:rPr lang="zh-CN" altLang="en-US" sz="1600" b="1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600" b="1" dirty="0">
                <a:latin typeface="STSong" charset="-122"/>
                <a:ea typeface="STSong" charset="-122"/>
                <a:cs typeface="STSong" charset="-122"/>
              </a:rPr>
              <a:t>Message</a:t>
            </a:r>
            <a:endParaRPr lang="zh-CN" altLang="en-US" sz="1600" b="1"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97" name="直线箭头连接符 96"/>
          <p:cNvCxnSpPr/>
          <p:nvPr/>
        </p:nvCxnSpPr>
        <p:spPr>
          <a:xfrm flipH="1">
            <a:off x="834049" y="1389953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-3023123" y="-531375"/>
            <a:ext cx="3780972" cy="30516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latin typeface="STSong" charset="-122"/>
                <a:ea typeface="STSong" charset="-122"/>
                <a:cs typeface="STSong" charset="-122"/>
              </a:rPr>
              <a:t>Message</a:t>
            </a:r>
            <a:r>
              <a:rPr lang="zh-CN" altLang="en-US" sz="2400" b="1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400" b="1" dirty="0">
                <a:latin typeface="STSong" charset="-122"/>
                <a:ea typeface="STSong" charset="-122"/>
                <a:cs typeface="STSong" charset="-122"/>
              </a:rPr>
              <a:t>Queue</a:t>
            </a:r>
            <a:endParaRPr lang="zh-CN" altLang="en-US" sz="24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-2807223" y="69153"/>
            <a:ext cx="1511300" cy="21934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>
                <a:latin typeface="STSong" charset="-122"/>
                <a:ea typeface="STSong" charset="-122"/>
                <a:cs typeface="STSong" charset="-122"/>
              </a:rPr>
              <a:t>Topic-1</a:t>
            </a:r>
            <a:endParaRPr lang="zh-CN" altLang="en-US" sz="2000" b="1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---------------</a:t>
            </a:r>
            <a:endParaRPr lang="zh-CN" altLang="en-US" sz="200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segment-1</a:t>
            </a:r>
            <a:endParaRPr lang="zh-CN" altLang="en-US" sz="20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segment-2</a:t>
            </a:r>
            <a:endParaRPr lang="zh-CN" altLang="en-US" sz="20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...</a:t>
            </a:r>
            <a:endParaRPr lang="zh-CN" altLang="en-US" sz="20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segment-n</a:t>
            </a:r>
            <a:endParaRPr lang="zh-CN" altLang="en-US" sz="200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-943951" y="69153"/>
            <a:ext cx="1502228" cy="21680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>
                <a:latin typeface="STSong" charset="-122"/>
                <a:ea typeface="STSong" charset="-122"/>
                <a:cs typeface="STSong" charset="-122"/>
              </a:rPr>
              <a:t>Topic-2</a:t>
            </a:r>
            <a:endParaRPr lang="zh-CN" altLang="en-US" sz="2000" b="1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---------------</a:t>
            </a:r>
            <a:endParaRPr lang="zh-CN" altLang="en-US" sz="200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segment-1</a:t>
            </a:r>
            <a:endParaRPr lang="zh-CN" altLang="en-US" sz="20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segment-2</a:t>
            </a:r>
            <a:endParaRPr lang="zh-CN" altLang="en-US" sz="20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...</a:t>
            </a:r>
            <a:endParaRPr lang="zh-CN" altLang="en-US" sz="20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segment-n</a:t>
            </a:r>
            <a:endParaRPr lang="zh-CN" altLang="en-US" sz="2000"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101" name="直线箭头连接符 100"/>
          <p:cNvCxnSpPr/>
          <p:nvPr/>
        </p:nvCxnSpPr>
        <p:spPr>
          <a:xfrm flipV="1">
            <a:off x="4807334" y="1321010"/>
            <a:ext cx="1396999" cy="12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836363" y="508211"/>
            <a:ext cx="1389744" cy="72571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latin typeface="STSong" charset="-122"/>
                <a:ea typeface="STSong" charset="-122"/>
                <a:cs typeface="STSong" charset="-122"/>
              </a:rPr>
              <a:t>broker</a:t>
            </a:r>
            <a:r>
              <a:rPr lang="zh-CN" altLang="en-US" sz="1800" b="1" baseline="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800" b="1" dirty="0">
                <a:latin typeface="STSong" charset="-122"/>
                <a:ea typeface="STSong" charset="-122"/>
                <a:cs typeface="STSong" charset="-122"/>
              </a:rPr>
              <a:t>registe</a:t>
            </a:r>
            <a:endParaRPr lang="zh-CN" altLang="en-US" sz="1800" b="1" dirty="0"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103" name="直线箭头连接符 102"/>
          <p:cNvCxnSpPr/>
          <p:nvPr/>
        </p:nvCxnSpPr>
        <p:spPr>
          <a:xfrm flipH="1" flipV="1">
            <a:off x="3250679" y="2899439"/>
            <a:ext cx="3627" cy="56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618978" y="2966571"/>
            <a:ext cx="2788557" cy="3447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latin typeface="STSong" charset="-122"/>
                <a:ea typeface="STSong" charset="-122"/>
                <a:cs typeface="STSong" charset="-122"/>
              </a:rPr>
              <a:t>PULL</a:t>
            </a:r>
            <a:r>
              <a:rPr lang="zh-CN" altLang="en-US" sz="1800" b="1" baseline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800" b="1" baseline="0" dirty="0">
                <a:latin typeface="STSong" charset="-122"/>
                <a:ea typeface="STSong" charset="-122"/>
                <a:cs typeface="STSong" charset="-122"/>
              </a:rPr>
              <a:t>/</a:t>
            </a:r>
            <a:r>
              <a:rPr lang="zh-CN" altLang="en-US" sz="1800" b="1" baseline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800" b="1" baseline="0" dirty="0">
                <a:latin typeface="STSong" charset="-122"/>
                <a:ea typeface="STSong" charset="-122"/>
                <a:cs typeface="STSong" charset="-122"/>
              </a:rPr>
              <a:t>PUSH</a:t>
            </a:r>
            <a:r>
              <a:rPr lang="zh-CN" altLang="en-US" sz="1800" b="1" baseline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800" b="1" baseline="0" dirty="0">
                <a:latin typeface="STSong" charset="-122"/>
                <a:ea typeface="STSong" charset="-122"/>
                <a:cs typeface="STSong" charset="-122"/>
              </a:rPr>
              <a:t>Message</a:t>
            </a:r>
            <a:endParaRPr lang="zh-CN" altLang="en-US" sz="18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-3371464" y="4096868"/>
            <a:ext cx="14877142" cy="3931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latin typeface="STSong" charset="-122"/>
                <a:ea typeface="STSong" charset="-122"/>
                <a:cs typeface="STSong" charset="-122"/>
              </a:rPr>
              <a:t>Client</a:t>
            </a:r>
            <a:endParaRPr lang="zh-CN" altLang="en-US" sz="28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58681" y="4772792"/>
            <a:ext cx="5306784" cy="28202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Consumer</a:t>
            </a:r>
            <a:r>
              <a:rPr lang="zh-CN" altLang="en-US" sz="200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Group</a:t>
            </a:r>
            <a:r>
              <a:rPr lang="zh-CN" altLang="en-US" sz="2000">
                <a:latin typeface="STSong" charset="-122"/>
                <a:ea typeface="STSong" charset="-122"/>
                <a:cs typeface="STSong" charset="-122"/>
              </a:rPr>
              <a:t>  </a:t>
            </a: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(Topic-1</a:t>
            </a:r>
            <a:r>
              <a:rPr lang="en-US" altLang="zh-CN" sz="2400" dirty="0">
                <a:latin typeface="STSong" charset="-122"/>
                <a:ea typeface="STSong" charset="-122"/>
                <a:cs typeface="STSong" charset="-122"/>
              </a:rPr>
              <a:t>)</a:t>
            </a:r>
            <a:endParaRPr lang="zh-CN" altLang="en-US" sz="240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155402" y="5376143"/>
            <a:ext cx="1384300" cy="18923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consumer-1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(segment-1)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821724" y="5365659"/>
            <a:ext cx="1382285" cy="18959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consumer-2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(segment-2)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488044" y="5361427"/>
            <a:ext cx="1384300" cy="18832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STSong" charset="-122"/>
                <a:ea typeface="STSong" charset="-122"/>
                <a:cs typeface="STSong" charset="-122"/>
              </a:rPr>
              <a:t>...</a:t>
            </a:r>
            <a:endParaRPr lang="zh-CN" altLang="en-US" sz="180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-3057793" y="4666557"/>
            <a:ext cx="1301043" cy="18015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Producer</a:t>
            </a:r>
            <a:endParaRPr lang="zh-CN" altLang="en-US" sz="20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(Topic-1</a:t>
            </a:r>
            <a:r>
              <a:rPr lang="en-US" altLang="zh-CN" sz="2400" dirty="0">
                <a:latin typeface="STSong" charset="-122"/>
                <a:ea typeface="STSong" charset="-122"/>
                <a:cs typeface="STSong" charset="-122"/>
              </a:rPr>
              <a:t>)</a:t>
            </a:r>
            <a:endParaRPr lang="zh-CN" altLang="en-US" sz="240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-1426748" y="4686513"/>
            <a:ext cx="1291971" cy="1788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Producer</a:t>
            </a:r>
            <a:endParaRPr lang="zh-CN" altLang="en-US" sz="20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(Topic-2</a:t>
            </a:r>
            <a:r>
              <a:rPr lang="en-US" altLang="zh-CN" sz="2400" dirty="0">
                <a:latin typeface="STSong" charset="-122"/>
                <a:ea typeface="STSong" charset="-122"/>
                <a:cs typeface="STSong" charset="-122"/>
              </a:rPr>
              <a:t>)</a:t>
            </a:r>
            <a:endParaRPr lang="zh-CN" altLang="en-US" sz="240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58720" y="4675626"/>
            <a:ext cx="1301043" cy="1788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Producer</a:t>
            </a:r>
            <a:endParaRPr lang="zh-CN" altLang="en-US" sz="2000">
              <a:latin typeface="STSong" charset="-122"/>
              <a:ea typeface="STSong" charset="-122"/>
              <a:cs typeface="STSong" charset="-122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(...</a:t>
            </a:r>
            <a:r>
              <a:rPr lang="en-US" altLang="zh-CN" sz="2400" dirty="0">
                <a:latin typeface="STSong" charset="-122"/>
                <a:ea typeface="STSong" charset="-122"/>
                <a:cs typeface="STSong" charset="-122"/>
              </a:rPr>
              <a:t>)</a:t>
            </a:r>
            <a:endParaRPr lang="zh-CN" altLang="en-US" sz="2400"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113" name="直线箭头连接符 112"/>
          <p:cNvCxnSpPr/>
          <p:nvPr/>
        </p:nvCxnSpPr>
        <p:spPr>
          <a:xfrm flipH="1" flipV="1">
            <a:off x="-2375421" y="3532624"/>
            <a:ext cx="3627" cy="551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/>
          <p:nvPr/>
        </p:nvCxnSpPr>
        <p:spPr>
          <a:xfrm flipH="1" flipV="1">
            <a:off x="-735307" y="3521738"/>
            <a:ext cx="3627" cy="538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 flipH="1" flipV="1">
            <a:off x="886664" y="3528995"/>
            <a:ext cx="3627" cy="538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1031806" y="3574354"/>
            <a:ext cx="2754087" cy="39914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baseline="0" dirty="0">
                <a:latin typeface="STSong" charset="-122"/>
                <a:ea typeface="STSong" charset="-122"/>
                <a:cs typeface="STSong" charset="-122"/>
              </a:rPr>
              <a:t>pruduce</a:t>
            </a:r>
            <a:r>
              <a:rPr lang="zh-CN" altLang="en-US" sz="2000" b="1" baseline="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000" b="1" baseline="0" dirty="0">
                <a:latin typeface="STSong" charset="-122"/>
                <a:ea typeface="STSong" charset="-122"/>
                <a:cs typeface="STSong" charset="-122"/>
              </a:rPr>
              <a:t>message</a:t>
            </a:r>
            <a:endParaRPr lang="zh-CN" altLang="en-US" sz="2000" b="1" dirty="0"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117" name="直线箭头连接符 116"/>
          <p:cNvCxnSpPr/>
          <p:nvPr/>
        </p:nvCxnSpPr>
        <p:spPr>
          <a:xfrm>
            <a:off x="3406707" y="2904881"/>
            <a:ext cx="7257" cy="560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/>
          <p:nvPr/>
        </p:nvCxnSpPr>
        <p:spPr>
          <a:xfrm>
            <a:off x="4357393" y="3483638"/>
            <a:ext cx="7257" cy="560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4513420" y="3628782"/>
            <a:ext cx="2325915" cy="30480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baseline="0" dirty="0">
                <a:latin typeface="STSong" charset="-122"/>
                <a:ea typeface="STSong" charset="-122"/>
                <a:cs typeface="STSong" charset="-122"/>
              </a:rPr>
              <a:t>consumer</a:t>
            </a:r>
            <a:r>
              <a:rPr lang="zh-CN" altLang="en-US" sz="2000" b="1" baseline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000" b="1" baseline="0" dirty="0">
                <a:latin typeface="STSong" charset="-122"/>
                <a:ea typeface="STSong" charset="-122"/>
                <a:cs typeface="STSong" charset="-122"/>
              </a:rPr>
              <a:t>message</a:t>
            </a:r>
            <a:endParaRPr lang="zh-CN" altLang="en-US" sz="20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400906" y="4682883"/>
            <a:ext cx="1887059" cy="28738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Consumer</a:t>
            </a:r>
            <a:r>
              <a:rPr lang="zh-CN" altLang="en-US" sz="200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000" dirty="0">
                <a:latin typeface="STSong" charset="-122"/>
                <a:ea typeface="STSong" charset="-122"/>
                <a:cs typeface="STSong" charset="-122"/>
              </a:rPr>
              <a:t>...</a:t>
            </a:r>
            <a:endParaRPr lang="zh-CN" altLang="en-US" sz="240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99576" y="883767"/>
            <a:ext cx="1578431" cy="37555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STSong" charset="-122"/>
                <a:ea typeface="STSong" charset="-122"/>
                <a:cs typeface="STSong" charset="-122"/>
              </a:rPr>
              <a:t>PUSH</a:t>
            </a:r>
            <a:r>
              <a:rPr lang="zh-CN" altLang="en-US" sz="1600" b="1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600" b="1" dirty="0">
                <a:latin typeface="STSong" charset="-122"/>
                <a:ea typeface="STSong" charset="-122"/>
                <a:cs typeface="STSong" charset="-122"/>
              </a:rPr>
              <a:t>Message</a:t>
            </a:r>
            <a:endParaRPr lang="zh-CN" altLang="en-US" sz="1600" b="1"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122" name="直线箭头连接符 121"/>
          <p:cNvCxnSpPr/>
          <p:nvPr/>
        </p:nvCxnSpPr>
        <p:spPr>
          <a:xfrm>
            <a:off x="7967822" y="2694426"/>
            <a:ext cx="7257" cy="732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149250" y="2647258"/>
            <a:ext cx="3610429" cy="77288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b="1" dirty="0">
                <a:latin typeface="STSong" charset="-122"/>
                <a:ea typeface="STSong" charset="-122"/>
                <a:cs typeface="STSong" charset="-122"/>
              </a:rPr>
              <a:t>1</a:t>
            </a:r>
            <a:r>
              <a:rPr lang="zh-CN" altLang="en-US" sz="1800" b="1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lang="en-US" altLang="zh-CN" sz="1800" b="1" dirty="0">
                <a:latin typeface="STSong" charset="-122"/>
                <a:ea typeface="STSong" charset="-122"/>
                <a:cs typeface="STSong" charset="-122"/>
              </a:rPr>
              <a:t>discover</a:t>
            </a:r>
            <a:r>
              <a:rPr lang="zh-CN" altLang="en-US" sz="1800" b="1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800" b="1" dirty="0">
                <a:latin typeface="STSong" charset="-122"/>
                <a:ea typeface="STSong" charset="-122"/>
                <a:cs typeface="STSong" charset="-122"/>
              </a:rPr>
              <a:t>broker</a:t>
            </a:r>
            <a:endParaRPr lang="zh-CN" altLang="en-US" sz="1800" b="1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lang="en-US" altLang="zh-CN" sz="1800" b="1" dirty="0">
                <a:latin typeface="STSong" charset="-122"/>
                <a:ea typeface="STSong" charset="-122"/>
                <a:cs typeface="STSong" charset="-122"/>
              </a:rPr>
              <a:t>2</a:t>
            </a:r>
            <a:r>
              <a:rPr lang="zh-CN" altLang="en-US" sz="1800" b="1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lang="en-US" altLang="zh-CN" sz="1800" b="1" dirty="0">
                <a:latin typeface="STSong" charset="-122"/>
                <a:ea typeface="STSong" charset="-122"/>
                <a:cs typeface="STSong" charset="-122"/>
              </a:rPr>
              <a:t>discover</a:t>
            </a:r>
            <a:r>
              <a:rPr lang="zh-CN" altLang="en-US" sz="1800" b="1" baseline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800" b="1" baseline="0" dirty="0">
                <a:latin typeface="STSong" charset="-122"/>
                <a:ea typeface="STSong" charset="-122"/>
                <a:cs typeface="STSong" charset="-122"/>
              </a:rPr>
              <a:t>consumer</a:t>
            </a:r>
            <a:endParaRPr lang="zh-CN" altLang="en-US" sz="1800" b="1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92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108107" y="5995124"/>
            <a:ext cx="3143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XXL-MQ</a:t>
            </a:r>
            <a:r>
              <a:rPr lang="zh-CN" altLang="en-US" sz="2400" b="1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架</a:t>
            </a:r>
            <a:r>
              <a:rPr lang="zh-CN" altLang="en-US" sz="2400" b="1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构图 </a:t>
            </a:r>
            <a:r>
              <a:rPr lang="en-US" altLang="zh-CN" sz="2400" b="1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v1.2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646915" y="4988742"/>
            <a:ext cx="1621633" cy="416068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producer</a:t>
            </a:r>
            <a:endParaRPr kumimoji="1" lang="en-US" altLang="zh-CN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09946" y="1104466"/>
            <a:ext cx="6546430" cy="111910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 smtClean="0">
                <a:latin typeface="Microsoft YaHei" charset="0"/>
                <a:ea typeface="Microsoft YaHei" charset="0"/>
                <a:cs typeface="Microsoft YaHei" charset="0"/>
              </a:rPr>
              <a:t>data</a:t>
            </a:r>
            <a:endParaRPr kumimoji="1" lang="zh-CN" altLang="en-US" sz="1400" b="1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03649" y="2459658"/>
            <a:ext cx="3811890" cy="110923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 smtClean="0">
                <a:latin typeface="Microsoft YaHei" charset="0"/>
                <a:ea typeface="Microsoft YaHei" charset="0"/>
                <a:cs typeface="Microsoft YaHei" charset="0"/>
              </a:rPr>
              <a:t>broker</a:t>
            </a:r>
            <a:endParaRPr kumimoji="1" lang="zh-CN" altLang="en-US" sz="1400" b="1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可选流程 35"/>
          <p:cNvSpPr/>
          <p:nvPr/>
        </p:nvSpPr>
        <p:spPr>
          <a:xfrm>
            <a:off x="3412972" y="2689904"/>
            <a:ext cx="1567464" cy="416068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topic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43608" y="4744897"/>
            <a:ext cx="7272808" cy="99413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 smtClean="0"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en-US" altLang="zh-CN" sz="1400" b="1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6006958" y="2689904"/>
            <a:ext cx="1515636" cy="416068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registry</a:t>
            </a:r>
          </a:p>
        </p:txBody>
      </p:sp>
      <p:sp>
        <p:nvSpPr>
          <p:cNvPr id="41" name="矩形 40"/>
          <p:cNvSpPr/>
          <p:nvPr/>
        </p:nvSpPr>
        <p:spPr>
          <a:xfrm>
            <a:off x="5608382" y="2559172"/>
            <a:ext cx="2347994" cy="94612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 smtClean="0">
                <a:latin typeface="Microsoft YaHei" charset="0"/>
                <a:ea typeface="Microsoft YaHei" charset="0"/>
                <a:cs typeface="Microsoft YaHei" charset="0"/>
              </a:rPr>
              <a:t>registry</a:t>
            </a:r>
            <a:endParaRPr kumimoji="1" lang="zh-CN" altLang="en-US" sz="1400" b="1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933903" y="4988742"/>
            <a:ext cx="1621633" cy="416068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consumer</a:t>
            </a:r>
            <a:endParaRPr kumimoji="1" lang="en-US" altLang="zh-CN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125159" y="4988742"/>
            <a:ext cx="1621633" cy="416068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registry</a:t>
            </a:r>
            <a:endParaRPr kumimoji="1" lang="en-US" altLang="zh-CN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43608" y="818184"/>
            <a:ext cx="7272808" cy="307444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 smtClean="0"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sz="1400" b="1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可选流程 45"/>
          <p:cNvSpPr/>
          <p:nvPr/>
        </p:nvSpPr>
        <p:spPr>
          <a:xfrm>
            <a:off x="1629941" y="1407316"/>
            <a:ext cx="1567464" cy="416068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kumimoji="1" lang="en-US" altLang="zh-CN" sz="1400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opic</a:t>
            </a:r>
            <a:r>
              <a:rPr kumimoji="1" lang="zh-CN" altLang="en-US" sz="1400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data</a:t>
            </a:r>
            <a:endParaRPr kumimoji="1" lang="zh-CN" altLang="en-US" sz="1400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可选流程 46"/>
          <p:cNvSpPr/>
          <p:nvPr/>
        </p:nvSpPr>
        <p:spPr>
          <a:xfrm>
            <a:off x="5977196" y="1409618"/>
            <a:ext cx="1567464" cy="416068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r</a:t>
            </a:r>
            <a:r>
              <a:rPr kumimoji="1" lang="en-US" altLang="zh-CN" sz="1400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egistry</a:t>
            </a:r>
            <a:r>
              <a:rPr kumimoji="1" lang="zh-CN" altLang="en-US" sz="1400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data</a:t>
            </a:r>
            <a:endParaRPr kumimoji="1" lang="zh-CN" altLang="en-US" sz="1400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 flipV="1">
            <a:off x="1979712" y="4106312"/>
            <a:ext cx="0" cy="54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>
            <a:off x="4272151" y="4102749"/>
            <a:ext cx="3642" cy="55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596850" y="420066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pull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20587" y="420306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send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732715" y="4198779"/>
            <a:ext cx="10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monitor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8" name="直线箭头连接符 57"/>
          <p:cNvCxnSpPr/>
          <p:nvPr/>
        </p:nvCxnSpPr>
        <p:spPr>
          <a:xfrm>
            <a:off x="6588224" y="4077544"/>
            <a:ext cx="0" cy="575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可选流程 63"/>
          <p:cNvSpPr/>
          <p:nvPr/>
        </p:nvSpPr>
        <p:spPr>
          <a:xfrm>
            <a:off x="1610405" y="2689904"/>
            <a:ext cx="1567464" cy="416068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topic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可选流程 69"/>
          <p:cNvSpPr/>
          <p:nvPr/>
        </p:nvSpPr>
        <p:spPr>
          <a:xfrm>
            <a:off x="3896280" y="1402921"/>
            <a:ext cx="1567464" cy="416068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msg</a:t>
            </a:r>
            <a:r>
              <a:rPr kumimoji="1" lang="zh-CN" altLang="en-US" sz="1400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data</a:t>
            </a:r>
            <a:endParaRPr kumimoji="1" lang="zh-CN" altLang="en-US" sz="1400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7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119</Words>
  <Application>Microsoft Macintosh PowerPoint</Application>
  <PresentationFormat>全屏显示(4:3)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Microsoft YaHei</vt:lpstr>
      <vt:lpstr>STSong</vt:lpstr>
      <vt:lpstr>宋体</vt:lpstr>
      <vt:lpstr>Arial</vt:lpstr>
      <vt:lpstr>Office 主题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Sky123.Org</dc:creator>
  <cp:lastModifiedBy>Microsoft Office 用户</cp:lastModifiedBy>
  <cp:revision>288</cp:revision>
  <dcterms:created xsi:type="dcterms:W3CDTF">2013-03-14T02:30:00Z</dcterms:created>
  <dcterms:modified xsi:type="dcterms:W3CDTF">2018-11-26T11:00:05Z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