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78" r:id="rId6"/>
    <p:sldId id="265" r:id="rId7"/>
    <p:sldId id="279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7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AA33C-CE41-44A7-B134-9EF473FB1A6D}" type="doc">
      <dgm:prSet loTypeId="urn:microsoft.com/office/officeart/2005/8/layout/arrow6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326D63FA-B9A7-4245-8AA6-E500FAD69D80}">
      <dgm:prSet phldrT="[文本]"/>
      <dgm:spPr/>
      <dgm:t>
        <a:bodyPr/>
        <a:lstStyle/>
        <a:p>
          <a:r>
            <a:rPr lang="zh-CN" altLang="en-US" dirty="0" smtClean="0"/>
            <a:t>智能手机</a:t>
          </a:r>
          <a:endParaRPr lang="zh-CN" altLang="en-US" dirty="0"/>
        </a:p>
      </dgm:t>
    </dgm:pt>
    <dgm:pt modelId="{DB63798C-6E75-42AD-81E8-227AD18CB79B}" type="parTrans" cxnId="{C7D74254-E3ED-4D53-A4D5-0E16CACEB007}">
      <dgm:prSet/>
      <dgm:spPr/>
      <dgm:t>
        <a:bodyPr/>
        <a:lstStyle/>
        <a:p>
          <a:endParaRPr lang="zh-CN" altLang="en-US"/>
        </a:p>
      </dgm:t>
    </dgm:pt>
    <dgm:pt modelId="{00F11DD0-78F4-4E4E-BB80-8FF49DE3294C}" type="sibTrans" cxnId="{C7D74254-E3ED-4D53-A4D5-0E16CACEB007}">
      <dgm:prSet/>
      <dgm:spPr/>
      <dgm:t>
        <a:bodyPr/>
        <a:lstStyle/>
        <a:p>
          <a:endParaRPr lang="zh-CN" altLang="en-US"/>
        </a:p>
      </dgm:t>
    </dgm:pt>
    <dgm:pt modelId="{19C58265-58F6-4B7E-874A-A78070DDC8E8}">
      <dgm:prSet phldrT="[文本]"/>
      <dgm:spPr/>
      <dgm:t>
        <a:bodyPr/>
        <a:lstStyle/>
        <a:p>
          <a:r>
            <a:rPr lang="zh-CN" altLang="en-US" dirty="0" smtClean="0"/>
            <a:t>非智能手机</a:t>
          </a:r>
          <a:endParaRPr lang="zh-CN" altLang="en-US" dirty="0"/>
        </a:p>
      </dgm:t>
    </dgm:pt>
    <dgm:pt modelId="{1DF7F1C1-AFD8-4251-98A9-8FD1389953A5}" type="parTrans" cxnId="{07EC048B-4246-4AF2-8FA0-3C546C754761}">
      <dgm:prSet/>
      <dgm:spPr/>
      <dgm:t>
        <a:bodyPr/>
        <a:lstStyle/>
        <a:p>
          <a:endParaRPr lang="zh-CN" altLang="en-US"/>
        </a:p>
      </dgm:t>
    </dgm:pt>
    <dgm:pt modelId="{0B247832-B544-4228-A00C-3EBF934BE3BA}" type="sibTrans" cxnId="{07EC048B-4246-4AF2-8FA0-3C546C754761}">
      <dgm:prSet/>
      <dgm:spPr/>
      <dgm:t>
        <a:bodyPr/>
        <a:lstStyle/>
        <a:p>
          <a:endParaRPr lang="zh-CN" altLang="en-US"/>
        </a:p>
      </dgm:t>
    </dgm:pt>
    <dgm:pt modelId="{1503C2CF-36D4-47DE-8F3E-1F689539B804}" type="pres">
      <dgm:prSet presAssocID="{ADAAA33C-CE41-44A7-B134-9EF473FB1A6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6D100D-501B-4E39-9FE8-09CCF06D4B6C}" type="pres">
      <dgm:prSet presAssocID="{ADAAA33C-CE41-44A7-B134-9EF473FB1A6D}" presName="ribbon" presStyleLbl="node1" presStyleIdx="0" presStyleCnt="1"/>
      <dgm:spPr/>
    </dgm:pt>
    <dgm:pt modelId="{2F1C24BF-D52A-4FB5-A8EF-278698C18815}" type="pres">
      <dgm:prSet presAssocID="{ADAAA33C-CE41-44A7-B134-9EF473FB1A6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3C623E-49BD-4CD6-97CC-99D804614BDB}" type="pres">
      <dgm:prSet presAssocID="{ADAAA33C-CE41-44A7-B134-9EF473FB1A6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C035CA-257B-46F4-AADD-712322415B81}" type="presOf" srcId="{19C58265-58F6-4B7E-874A-A78070DDC8E8}" destId="{4A3C623E-49BD-4CD6-97CC-99D804614BDB}" srcOrd="0" destOrd="0" presId="urn:microsoft.com/office/officeart/2005/8/layout/arrow6"/>
    <dgm:cxn modelId="{C7D74254-E3ED-4D53-A4D5-0E16CACEB007}" srcId="{ADAAA33C-CE41-44A7-B134-9EF473FB1A6D}" destId="{326D63FA-B9A7-4245-8AA6-E500FAD69D80}" srcOrd="0" destOrd="0" parTransId="{DB63798C-6E75-42AD-81E8-227AD18CB79B}" sibTransId="{00F11DD0-78F4-4E4E-BB80-8FF49DE3294C}"/>
    <dgm:cxn modelId="{07EC048B-4246-4AF2-8FA0-3C546C754761}" srcId="{ADAAA33C-CE41-44A7-B134-9EF473FB1A6D}" destId="{19C58265-58F6-4B7E-874A-A78070DDC8E8}" srcOrd="1" destOrd="0" parTransId="{1DF7F1C1-AFD8-4251-98A9-8FD1389953A5}" sibTransId="{0B247832-B544-4228-A00C-3EBF934BE3BA}"/>
    <dgm:cxn modelId="{DEFFE940-E7B3-45F9-8D19-191A309F6696}" type="presOf" srcId="{326D63FA-B9A7-4245-8AA6-E500FAD69D80}" destId="{2F1C24BF-D52A-4FB5-A8EF-278698C18815}" srcOrd="0" destOrd="0" presId="urn:microsoft.com/office/officeart/2005/8/layout/arrow6"/>
    <dgm:cxn modelId="{FDF98DBD-4860-4B41-BE95-B24300955E77}" type="presOf" srcId="{ADAAA33C-CE41-44A7-B134-9EF473FB1A6D}" destId="{1503C2CF-36D4-47DE-8F3E-1F689539B804}" srcOrd="0" destOrd="0" presId="urn:microsoft.com/office/officeart/2005/8/layout/arrow6"/>
    <dgm:cxn modelId="{EB471955-E12D-495D-8BF9-D3BAB726A2A6}" type="presParOf" srcId="{1503C2CF-36D4-47DE-8F3E-1F689539B804}" destId="{8D6D100D-501B-4E39-9FE8-09CCF06D4B6C}" srcOrd="0" destOrd="0" presId="urn:microsoft.com/office/officeart/2005/8/layout/arrow6"/>
    <dgm:cxn modelId="{9D6D1307-D66E-46BE-B35C-192F7220DAFC}" type="presParOf" srcId="{1503C2CF-36D4-47DE-8F3E-1F689539B804}" destId="{2F1C24BF-D52A-4FB5-A8EF-278698C18815}" srcOrd="1" destOrd="0" presId="urn:microsoft.com/office/officeart/2005/8/layout/arrow6"/>
    <dgm:cxn modelId="{BF433616-5E51-4CAF-90B8-31075A968DE8}" type="presParOf" srcId="{1503C2CF-36D4-47DE-8F3E-1F689539B804}" destId="{4A3C623E-49BD-4CD6-97CC-99D804614BD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137E3-F25C-4F18-80B5-E08DC22CBF5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BAB086D-2BB7-4649-8E88-03802D848C9B}">
      <dgm:prSet phldrT="[文本]"/>
      <dgm:spPr/>
      <dgm:t>
        <a:bodyPr/>
        <a:lstStyle/>
        <a:p>
          <a:r>
            <a:rPr lang="en-US" altLang="zh-CN" dirty="0" smtClean="0"/>
            <a:t>Nokia</a:t>
          </a:r>
          <a:endParaRPr lang="zh-CN" altLang="en-US" dirty="0"/>
        </a:p>
      </dgm:t>
    </dgm:pt>
    <dgm:pt modelId="{B4E8F21C-5B5D-4AE5-ACA6-E16F37A82EB1}" type="parTrans" cxnId="{9D3876DD-9972-4BB0-B5CA-8BE2412F873F}">
      <dgm:prSet/>
      <dgm:spPr/>
      <dgm:t>
        <a:bodyPr/>
        <a:lstStyle/>
        <a:p>
          <a:endParaRPr lang="zh-CN" altLang="en-US"/>
        </a:p>
      </dgm:t>
    </dgm:pt>
    <dgm:pt modelId="{DB472B05-A1D6-4B1B-897D-2E6B0834F466}" type="sibTrans" cxnId="{9D3876DD-9972-4BB0-B5CA-8BE2412F873F}">
      <dgm:prSet/>
      <dgm:spPr/>
      <dgm:t>
        <a:bodyPr/>
        <a:lstStyle/>
        <a:p>
          <a:endParaRPr lang="zh-CN" altLang="en-US"/>
        </a:p>
      </dgm:t>
    </dgm:pt>
    <dgm:pt modelId="{505302FD-FD2E-40AD-B317-B28B6E4092C5}">
      <dgm:prSet phldrT="[文本]"/>
      <dgm:spPr/>
      <dgm:t>
        <a:bodyPr/>
        <a:lstStyle/>
        <a:p>
          <a:r>
            <a:rPr lang="en-US" altLang="zh-CN" dirty="0" err="1" smtClean="0"/>
            <a:t>Tizen</a:t>
          </a:r>
          <a:endParaRPr lang="zh-CN" altLang="en-US" dirty="0"/>
        </a:p>
      </dgm:t>
    </dgm:pt>
    <dgm:pt modelId="{1114F0B1-7F8E-493C-BB3F-D68E6BFE0C4E}" type="parTrans" cxnId="{EA3B9205-BB02-4E0D-A69D-B999924738B7}">
      <dgm:prSet/>
      <dgm:spPr/>
      <dgm:t>
        <a:bodyPr/>
        <a:lstStyle/>
        <a:p>
          <a:endParaRPr lang="zh-CN" altLang="en-US"/>
        </a:p>
      </dgm:t>
    </dgm:pt>
    <dgm:pt modelId="{D88F0371-55D7-4954-879A-1D8FB8AE4EB7}" type="sibTrans" cxnId="{EA3B9205-BB02-4E0D-A69D-B999924738B7}">
      <dgm:prSet/>
      <dgm:spPr/>
      <dgm:t>
        <a:bodyPr/>
        <a:lstStyle/>
        <a:p>
          <a:endParaRPr lang="zh-CN" altLang="en-US"/>
        </a:p>
      </dgm:t>
    </dgm:pt>
    <dgm:pt modelId="{401F93A1-82E1-404E-A6EC-8575C4F6E4F2}">
      <dgm:prSet phldrT="[文本]"/>
      <dgm:spPr/>
      <dgm:t>
        <a:bodyPr/>
        <a:lstStyle/>
        <a:p>
          <a:r>
            <a:rPr lang="en-US" altLang="zh-CN" dirty="0" smtClean="0"/>
            <a:t>Android/iOS</a:t>
          </a:r>
          <a:endParaRPr lang="zh-CN" altLang="en-US" dirty="0"/>
        </a:p>
      </dgm:t>
    </dgm:pt>
    <dgm:pt modelId="{B4948F33-DED2-4D8D-A2A8-31042982D07D}" type="parTrans" cxnId="{6BCB9228-3AD8-4B58-BD50-A49E760BF224}">
      <dgm:prSet/>
      <dgm:spPr/>
      <dgm:t>
        <a:bodyPr/>
        <a:lstStyle/>
        <a:p>
          <a:endParaRPr lang="zh-CN" altLang="en-US"/>
        </a:p>
      </dgm:t>
    </dgm:pt>
    <dgm:pt modelId="{4610D7D4-5881-4DF2-B442-7DEE2BF02840}" type="sibTrans" cxnId="{6BCB9228-3AD8-4B58-BD50-A49E760BF224}">
      <dgm:prSet/>
      <dgm:spPr/>
      <dgm:t>
        <a:bodyPr/>
        <a:lstStyle/>
        <a:p>
          <a:endParaRPr lang="zh-CN" altLang="en-US"/>
        </a:p>
      </dgm:t>
    </dgm:pt>
    <dgm:pt modelId="{AB059B2D-87A7-4D25-8F7A-885346704D0E}" type="pres">
      <dgm:prSet presAssocID="{49F137E3-F25C-4F18-80B5-E08DC22CBF55}" presName="Name0" presStyleCnt="0">
        <dgm:presLayoutVars>
          <dgm:dir/>
          <dgm:resizeHandles val="exact"/>
        </dgm:presLayoutVars>
      </dgm:prSet>
      <dgm:spPr/>
    </dgm:pt>
    <dgm:pt modelId="{48ACFE61-FAE2-4636-9897-526B0F87A4B2}" type="pres">
      <dgm:prSet presAssocID="{3BAB086D-2BB7-4649-8E88-03802D848C9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ACAE2-C1BC-4558-B52B-8A8E5BF6C63B}" type="pres">
      <dgm:prSet presAssocID="{DB472B05-A1D6-4B1B-897D-2E6B0834F46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6BB1F03-FA2D-4594-BB3D-0B46EAEE2DF3}" type="pres">
      <dgm:prSet presAssocID="{DB472B05-A1D6-4B1B-897D-2E6B0834F46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CFE73E1-AB23-49BD-B028-7FBDC382A9EC}" type="pres">
      <dgm:prSet presAssocID="{505302FD-FD2E-40AD-B317-B28B6E4092C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1A7EA-DB9B-4FFC-AE38-5188246F0836}" type="pres">
      <dgm:prSet presAssocID="{D88F0371-55D7-4954-879A-1D8FB8AE4EB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2A59B52-85E0-44A3-A448-7A82FF838240}" type="pres">
      <dgm:prSet presAssocID="{D88F0371-55D7-4954-879A-1D8FB8AE4EB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0478BBC-7950-4A48-9784-09015A3D6AF0}" type="pres">
      <dgm:prSet presAssocID="{401F93A1-82E1-404E-A6EC-8575C4F6E4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4B55D2-4E7D-4A63-82C9-75F5C90A3716}" type="presOf" srcId="{401F93A1-82E1-404E-A6EC-8575C4F6E4F2}" destId="{40478BBC-7950-4A48-9784-09015A3D6AF0}" srcOrd="0" destOrd="0" presId="urn:microsoft.com/office/officeart/2005/8/layout/process1"/>
    <dgm:cxn modelId="{6BCB9228-3AD8-4B58-BD50-A49E760BF224}" srcId="{49F137E3-F25C-4F18-80B5-E08DC22CBF55}" destId="{401F93A1-82E1-404E-A6EC-8575C4F6E4F2}" srcOrd="2" destOrd="0" parTransId="{B4948F33-DED2-4D8D-A2A8-31042982D07D}" sibTransId="{4610D7D4-5881-4DF2-B442-7DEE2BF02840}"/>
    <dgm:cxn modelId="{EA3B9205-BB02-4E0D-A69D-B999924738B7}" srcId="{49F137E3-F25C-4F18-80B5-E08DC22CBF55}" destId="{505302FD-FD2E-40AD-B317-B28B6E4092C5}" srcOrd="1" destOrd="0" parTransId="{1114F0B1-7F8E-493C-BB3F-D68E6BFE0C4E}" sibTransId="{D88F0371-55D7-4954-879A-1D8FB8AE4EB7}"/>
    <dgm:cxn modelId="{81BFF029-DB91-410E-B16E-2C029A75CA53}" type="presOf" srcId="{D88F0371-55D7-4954-879A-1D8FB8AE4EB7}" destId="{32A59B52-85E0-44A3-A448-7A82FF838240}" srcOrd="1" destOrd="0" presId="urn:microsoft.com/office/officeart/2005/8/layout/process1"/>
    <dgm:cxn modelId="{3AB548FF-3FF0-4284-9468-F952A8296FA7}" type="presOf" srcId="{49F137E3-F25C-4F18-80B5-E08DC22CBF55}" destId="{AB059B2D-87A7-4D25-8F7A-885346704D0E}" srcOrd="0" destOrd="0" presId="urn:microsoft.com/office/officeart/2005/8/layout/process1"/>
    <dgm:cxn modelId="{9D3876DD-9972-4BB0-B5CA-8BE2412F873F}" srcId="{49F137E3-F25C-4F18-80B5-E08DC22CBF55}" destId="{3BAB086D-2BB7-4649-8E88-03802D848C9B}" srcOrd="0" destOrd="0" parTransId="{B4E8F21C-5B5D-4AE5-ACA6-E16F37A82EB1}" sibTransId="{DB472B05-A1D6-4B1B-897D-2E6B0834F466}"/>
    <dgm:cxn modelId="{E94482F7-C17D-458B-BF5D-045547FCF69C}" type="presOf" srcId="{3BAB086D-2BB7-4649-8E88-03802D848C9B}" destId="{48ACFE61-FAE2-4636-9897-526B0F87A4B2}" srcOrd="0" destOrd="0" presId="urn:microsoft.com/office/officeart/2005/8/layout/process1"/>
    <dgm:cxn modelId="{1558AE40-87C0-4E98-AFDF-F06341EBE563}" type="presOf" srcId="{505302FD-FD2E-40AD-B317-B28B6E4092C5}" destId="{2CFE73E1-AB23-49BD-B028-7FBDC382A9EC}" srcOrd="0" destOrd="0" presId="urn:microsoft.com/office/officeart/2005/8/layout/process1"/>
    <dgm:cxn modelId="{ECBC453A-6E35-425D-A983-F1D96766B998}" type="presOf" srcId="{DB472B05-A1D6-4B1B-897D-2E6B0834F466}" destId="{E17ACAE2-C1BC-4558-B52B-8A8E5BF6C63B}" srcOrd="0" destOrd="0" presId="urn:microsoft.com/office/officeart/2005/8/layout/process1"/>
    <dgm:cxn modelId="{CA1F5FFC-CA1D-430B-AE01-E08BC9C37C60}" type="presOf" srcId="{D88F0371-55D7-4954-879A-1D8FB8AE4EB7}" destId="{5D71A7EA-DB9B-4FFC-AE38-5188246F0836}" srcOrd="0" destOrd="0" presId="urn:microsoft.com/office/officeart/2005/8/layout/process1"/>
    <dgm:cxn modelId="{67A1C5B1-92F5-40D6-9339-CCB7F3FD54A5}" type="presOf" srcId="{DB472B05-A1D6-4B1B-897D-2E6B0834F466}" destId="{36BB1F03-FA2D-4594-BB3D-0B46EAEE2DF3}" srcOrd="1" destOrd="0" presId="urn:microsoft.com/office/officeart/2005/8/layout/process1"/>
    <dgm:cxn modelId="{BB3320B0-D23F-49C0-879C-1CB115263139}" type="presParOf" srcId="{AB059B2D-87A7-4D25-8F7A-885346704D0E}" destId="{48ACFE61-FAE2-4636-9897-526B0F87A4B2}" srcOrd="0" destOrd="0" presId="urn:microsoft.com/office/officeart/2005/8/layout/process1"/>
    <dgm:cxn modelId="{F7D990FD-9662-493A-BD37-14F8A84FC375}" type="presParOf" srcId="{AB059B2D-87A7-4D25-8F7A-885346704D0E}" destId="{E17ACAE2-C1BC-4558-B52B-8A8E5BF6C63B}" srcOrd="1" destOrd="0" presId="urn:microsoft.com/office/officeart/2005/8/layout/process1"/>
    <dgm:cxn modelId="{B4A32AD4-4E98-4A23-BE1D-A3D3FBDA9323}" type="presParOf" srcId="{E17ACAE2-C1BC-4558-B52B-8A8E5BF6C63B}" destId="{36BB1F03-FA2D-4594-BB3D-0B46EAEE2DF3}" srcOrd="0" destOrd="0" presId="urn:microsoft.com/office/officeart/2005/8/layout/process1"/>
    <dgm:cxn modelId="{164E5BAC-8F7E-4096-9968-F35036566BB3}" type="presParOf" srcId="{AB059B2D-87A7-4D25-8F7A-885346704D0E}" destId="{2CFE73E1-AB23-49BD-B028-7FBDC382A9EC}" srcOrd="2" destOrd="0" presId="urn:microsoft.com/office/officeart/2005/8/layout/process1"/>
    <dgm:cxn modelId="{02517E0E-446B-4E74-BF60-13730D087F93}" type="presParOf" srcId="{AB059B2D-87A7-4D25-8F7A-885346704D0E}" destId="{5D71A7EA-DB9B-4FFC-AE38-5188246F0836}" srcOrd="3" destOrd="0" presId="urn:microsoft.com/office/officeart/2005/8/layout/process1"/>
    <dgm:cxn modelId="{D0345BA6-3553-49EC-980B-A41E9C2A35F2}" type="presParOf" srcId="{5D71A7EA-DB9B-4FFC-AE38-5188246F0836}" destId="{32A59B52-85E0-44A3-A448-7A82FF838240}" srcOrd="0" destOrd="0" presId="urn:microsoft.com/office/officeart/2005/8/layout/process1"/>
    <dgm:cxn modelId="{BF6D0BAD-3052-42AC-BA2A-DEA825BC2A46}" type="presParOf" srcId="{AB059B2D-87A7-4D25-8F7A-885346704D0E}" destId="{40478BBC-7950-4A48-9784-09015A3D6A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F78BB-95E3-499C-A376-34CF500A5F8A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CDD9EB7-7763-4D82-BB2F-7D0FE653931B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54724247-1BD3-4AB9-A6A0-D9C4C1E6991D}" type="parTrans" cxnId="{EDD38617-228E-4E1B-AEE0-3DFDCBE7F5D9}">
      <dgm:prSet/>
      <dgm:spPr/>
      <dgm:t>
        <a:bodyPr/>
        <a:lstStyle/>
        <a:p>
          <a:endParaRPr lang="zh-CN" altLang="en-US"/>
        </a:p>
      </dgm:t>
    </dgm:pt>
    <dgm:pt modelId="{0842FD49-22B8-420A-B75B-CD3B04172E54}" type="sibTrans" cxnId="{EDD38617-228E-4E1B-AEE0-3DFDCBE7F5D9}">
      <dgm:prSet/>
      <dgm:spPr/>
      <dgm:t>
        <a:bodyPr/>
        <a:lstStyle/>
        <a:p>
          <a:endParaRPr lang="zh-CN" altLang="en-US"/>
        </a:p>
      </dgm:t>
    </dgm:pt>
    <dgm:pt modelId="{E70D7F58-2218-412F-B41B-84D66E91D0BB}">
      <dgm:prSet phldrT="[文本]"/>
      <dgm:spPr/>
      <dgm:t>
        <a:bodyPr/>
        <a:lstStyle/>
        <a:p>
          <a:r>
            <a:rPr lang="zh-CN" altLang="en-US" dirty="0" smtClean="0"/>
            <a:t>非传感器</a:t>
          </a:r>
          <a:endParaRPr lang="zh-CN" altLang="en-US" dirty="0"/>
        </a:p>
      </dgm:t>
    </dgm:pt>
    <dgm:pt modelId="{B51A4642-93C7-4CF4-9593-74010669012C}" type="parTrans" cxnId="{3F1875AB-1871-4218-AB1E-1FD3A6ED558B}">
      <dgm:prSet/>
      <dgm:spPr/>
      <dgm:t>
        <a:bodyPr/>
        <a:lstStyle/>
        <a:p>
          <a:endParaRPr lang="zh-CN" altLang="en-US"/>
        </a:p>
      </dgm:t>
    </dgm:pt>
    <dgm:pt modelId="{3545B6C4-FAEA-4F93-B8AC-49BE2C1CA6F2}" type="sibTrans" cxnId="{3F1875AB-1871-4218-AB1E-1FD3A6ED558B}">
      <dgm:prSet/>
      <dgm:spPr/>
      <dgm:t>
        <a:bodyPr/>
        <a:lstStyle/>
        <a:p>
          <a:endParaRPr lang="zh-CN" altLang="en-US"/>
        </a:p>
      </dgm:t>
    </dgm:pt>
    <dgm:pt modelId="{FFDA6951-0713-4987-A02B-2A8500CF3253}">
      <dgm:prSet phldrT="[文本]"/>
      <dgm:spPr/>
      <dgm:t>
        <a:bodyPr/>
        <a:lstStyle/>
        <a:p>
          <a:r>
            <a:rPr lang="zh-CN" altLang="en-US" dirty="0" smtClean="0"/>
            <a:t>加速度计</a:t>
          </a:r>
          <a:endParaRPr lang="zh-CN" altLang="en-US" dirty="0"/>
        </a:p>
      </dgm:t>
    </dgm:pt>
    <dgm:pt modelId="{01E06ABE-CA6D-455E-B8CD-F5379FF6F9D2}" type="parTrans" cxnId="{0AE870A6-661B-4F8B-BF35-00B347139FFE}">
      <dgm:prSet/>
      <dgm:spPr/>
      <dgm:t>
        <a:bodyPr/>
        <a:lstStyle/>
        <a:p>
          <a:endParaRPr lang="zh-CN" altLang="en-US"/>
        </a:p>
      </dgm:t>
    </dgm:pt>
    <dgm:pt modelId="{A39EBF36-B72D-48B4-87E7-8EEC2B19534C}" type="sibTrans" cxnId="{0AE870A6-661B-4F8B-BF35-00B347139FFE}">
      <dgm:prSet/>
      <dgm:spPr/>
      <dgm:t>
        <a:bodyPr/>
        <a:lstStyle/>
        <a:p>
          <a:endParaRPr lang="zh-CN" altLang="en-US"/>
        </a:p>
      </dgm:t>
    </dgm:pt>
    <dgm:pt modelId="{FECF4A6B-C515-42D5-94E0-80BA1A23469D}">
      <dgm:prSet phldrT="[文本]"/>
      <dgm:spPr/>
      <dgm:t>
        <a:bodyPr/>
        <a:lstStyle/>
        <a:p>
          <a:r>
            <a:rPr lang="zh-CN" altLang="en-US" dirty="0" smtClean="0"/>
            <a:t>磁力计</a:t>
          </a:r>
          <a:endParaRPr lang="zh-CN" altLang="en-US" dirty="0"/>
        </a:p>
      </dgm:t>
    </dgm:pt>
    <dgm:pt modelId="{198EDB16-8A68-43F0-BC6F-D0207C7D2F14}" type="parTrans" cxnId="{9C605FCD-E7E5-45D2-8485-010CCA6EDD2B}">
      <dgm:prSet/>
      <dgm:spPr/>
      <dgm:t>
        <a:bodyPr/>
        <a:lstStyle/>
        <a:p>
          <a:endParaRPr lang="zh-CN" altLang="en-US"/>
        </a:p>
      </dgm:t>
    </dgm:pt>
    <dgm:pt modelId="{F0412CF3-1E3F-4D1B-A02D-BD751146EA1C}" type="sibTrans" cxnId="{9C605FCD-E7E5-45D2-8485-010CCA6EDD2B}">
      <dgm:prSet/>
      <dgm:spPr/>
      <dgm:t>
        <a:bodyPr/>
        <a:lstStyle/>
        <a:p>
          <a:endParaRPr lang="zh-CN" altLang="en-US"/>
        </a:p>
      </dgm:t>
    </dgm:pt>
    <dgm:pt modelId="{A89E4F9A-50F6-49B8-B42F-EA08127DED42}">
      <dgm:prSet phldrT="[文本]"/>
      <dgm:spPr/>
      <dgm:t>
        <a:bodyPr/>
        <a:lstStyle/>
        <a:p>
          <a:r>
            <a:rPr lang="zh-CN" altLang="en-US" dirty="0" smtClean="0"/>
            <a:t>麦克风</a:t>
          </a:r>
          <a:endParaRPr lang="zh-CN" altLang="en-US" dirty="0"/>
        </a:p>
      </dgm:t>
    </dgm:pt>
    <dgm:pt modelId="{B1A83076-7B50-4309-A52E-7DC566F105E9}" type="parTrans" cxnId="{71166492-D039-4F55-852E-2FA0FB1BE8F4}">
      <dgm:prSet/>
      <dgm:spPr/>
      <dgm:t>
        <a:bodyPr/>
        <a:lstStyle/>
        <a:p>
          <a:endParaRPr lang="zh-CN" altLang="en-US"/>
        </a:p>
      </dgm:t>
    </dgm:pt>
    <dgm:pt modelId="{0865C993-395A-4E16-8621-2911DB4FAA7A}" type="sibTrans" cxnId="{71166492-D039-4F55-852E-2FA0FB1BE8F4}">
      <dgm:prSet/>
      <dgm:spPr/>
      <dgm:t>
        <a:bodyPr/>
        <a:lstStyle/>
        <a:p>
          <a:endParaRPr lang="zh-CN" altLang="en-US"/>
        </a:p>
      </dgm:t>
    </dgm:pt>
    <dgm:pt modelId="{EF873070-2DB2-4C09-B38C-B8FE15E863DA}">
      <dgm:prSet phldrT="[文本]"/>
      <dgm:spPr/>
      <dgm:t>
        <a:bodyPr/>
        <a:lstStyle/>
        <a:p>
          <a:r>
            <a:rPr lang="zh-CN" altLang="en-US" dirty="0" smtClean="0"/>
            <a:t>陀螺仪</a:t>
          </a:r>
          <a:endParaRPr lang="zh-CN" altLang="en-US" dirty="0"/>
        </a:p>
      </dgm:t>
    </dgm:pt>
    <dgm:pt modelId="{4E17AF11-3496-4447-8BF9-E6D10373CC02}" type="parTrans" cxnId="{ED67F356-5AB2-4D0B-87CC-232C9ED277E3}">
      <dgm:prSet/>
      <dgm:spPr/>
      <dgm:t>
        <a:bodyPr/>
        <a:lstStyle/>
        <a:p>
          <a:endParaRPr lang="zh-CN" altLang="en-US"/>
        </a:p>
      </dgm:t>
    </dgm:pt>
    <dgm:pt modelId="{11A56045-F86C-4C4A-8DBB-D5EBCAD72187}" type="sibTrans" cxnId="{ED67F356-5AB2-4D0B-87CC-232C9ED277E3}">
      <dgm:prSet/>
      <dgm:spPr/>
      <dgm:t>
        <a:bodyPr/>
        <a:lstStyle/>
        <a:p>
          <a:endParaRPr lang="zh-CN" altLang="en-US"/>
        </a:p>
      </dgm:t>
    </dgm:pt>
    <dgm:pt modelId="{B7B4A8CB-C168-4680-A64F-EFADC268AFF0}">
      <dgm:prSet phldrT="[文本]"/>
      <dgm:spPr/>
      <dgm:t>
        <a:bodyPr/>
        <a:lstStyle/>
        <a:p>
          <a:r>
            <a:rPr lang="zh-CN" altLang="en-US" dirty="0" smtClean="0"/>
            <a:t>无线信号</a:t>
          </a:r>
          <a:endParaRPr lang="zh-CN" altLang="en-US" dirty="0"/>
        </a:p>
      </dgm:t>
    </dgm:pt>
    <dgm:pt modelId="{9EE8D98C-99BF-4794-BF9B-17D544A2B1FF}" type="parTrans" cxnId="{97376201-E281-40C7-BEB5-FC0BDDD25BDB}">
      <dgm:prSet/>
      <dgm:spPr/>
      <dgm:t>
        <a:bodyPr/>
        <a:lstStyle/>
        <a:p>
          <a:endParaRPr lang="zh-CN" altLang="en-US"/>
        </a:p>
      </dgm:t>
    </dgm:pt>
    <dgm:pt modelId="{4FE34739-3CA7-4AF0-8D86-EC2DCE88B903}" type="sibTrans" cxnId="{97376201-E281-40C7-BEB5-FC0BDDD25BDB}">
      <dgm:prSet/>
      <dgm:spPr/>
      <dgm:t>
        <a:bodyPr/>
        <a:lstStyle/>
        <a:p>
          <a:endParaRPr lang="zh-CN" altLang="en-US"/>
        </a:p>
      </dgm:t>
    </dgm:pt>
    <dgm:pt modelId="{D1AA45AB-4CCA-4E9D-B3EC-E77C4F53985B}">
      <dgm:prSet phldrT="[文本]"/>
      <dgm:spPr/>
      <dgm:t>
        <a:bodyPr/>
        <a:lstStyle/>
        <a:p>
          <a:r>
            <a:rPr lang="zh-CN" altLang="en-US" dirty="0" smtClean="0"/>
            <a:t>光谱</a:t>
          </a:r>
          <a:endParaRPr lang="zh-CN" altLang="en-US" dirty="0"/>
        </a:p>
      </dgm:t>
    </dgm:pt>
    <dgm:pt modelId="{F3873FEA-3A46-4297-8994-E5646B768C52}" type="parTrans" cxnId="{931443E3-D774-44D4-864C-26B842725439}">
      <dgm:prSet/>
      <dgm:spPr/>
      <dgm:t>
        <a:bodyPr/>
        <a:lstStyle/>
        <a:p>
          <a:endParaRPr lang="zh-CN" altLang="en-US"/>
        </a:p>
      </dgm:t>
    </dgm:pt>
    <dgm:pt modelId="{59303380-9D20-4D04-A8BA-33F66DCC1893}" type="sibTrans" cxnId="{931443E3-D774-44D4-864C-26B842725439}">
      <dgm:prSet/>
      <dgm:spPr/>
      <dgm:t>
        <a:bodyPr/>
        <a:lstStyle/>
        <a:p>
          <a:endParaRPr lang="zh-CN" altLang="en-US"/>
        </a:p>
      </dgm:t>
    </dgm:pt>
    <dgm:pt modelId="{57FB3E89-5C28-4222-A32A-9489B0803351}">
      <dgm:prSet phldrT="[文本]"/>
      <dgm:spPr/>
      <dgm:t>
        <a:bodyPr/>
        <a:lstStyle/>
        <a:p>
          <a:r>
            <a:rPr lang="zh-CN" altLang="en-US" dirty="0" smtClean="0"/>
            <a:t>蓝牙</a:t>
          </a:r>
          <a:endParaRPr lang="zh-CN" altLang="en-US" dirty="0"/>
        </a:p>
      </dgm:t>
    </dgm:pt>
    <dgm:pt modelId="{BBFFB7B0-9B70-4A39-958D-4C7D6114F9ED}" type="parTrans" cxnId="{79F6FA86-F51A-4125-AE21-EA36F4F9D8CF}">
      <dgm:prSet/>
      <dgm:spPr/>
      <dgm:t>
        <a:bodyPr/>
        <a:lstStyle/>
        <a:p>
          <a:endParaRPr lang="zh-CN" altLang="en-US"/>
        </a:p>
      </dgm:t>
    </dgm:pt>
    <dgm:pt modelId="{780E4A99-75BD-44AB-ADBB-D4785294C668}" type="sibTrans" cxnId="{79F6FA86-F51A-4125-AE21-EA36F4F9D8CF}">
      <dgm:prSet/>
      <dgm:spPr/>
      <dgm:t>
        <a:bodyPr/>
        <a:lstStyle/>
        <a:p>
          <a:endParaRPr lang="zh-CN" altLang="en-US"/>
        </a:p>
      </dgm:t>
    </dgm:pt>
    <dgm:pt modelId="{41750E47-B57A-4E97-8194-C3BF4CB19565}" type="pres">
      <dgm:prSet presAssocID="{1CEF78BB-95E3-499C-A376-34CF500A5F8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79501D-1B7A-4CEC-987E-480D07D703C7}" type="pres">
      <dgm:prSet presAssocID="{1CEF78BB-95E3-499C-A376-34CF500A5F8A}" presName="dummyMaxCanvas" presStyleCnt="0"/>
      <dgm:spPr/>
      <dgm:t>
        <a:bodyPr/>
        <a:lstStyle/>
        <a:p>
          <a:endParaRPr lang="zh-CN" altLang="en-US"/>
        </a:p>
      </dgm:t>
    </dgm:pt>
    <dgm:pt modelId="{E3692AF1-24AD-4691-9C48-6DBED2472823}" type="pres">
      <dgm:prSet presAssocID="{1CEF78BB-95E3-499C-A376-34CF500A5F8A}" presName="parentComposite" presStyleCnt="0"/>
      <dgm:spPr/>
      <dgm:t>
        <a:bodyPr/>
        <a:lstStyle/>
        <a:p>
          <a:endParaRPr lang="zh-CN" altLang="en-US"/>
        </a:p>
      </dgm:t>
    </dgm:pt>
    <dgm:pt modelId="{DD4C2507-4BDD-4D38-A3FE-F86FFAD5F012}" type="pres">
      <dgm:prSet presAssocID="{1CEF78BB-95E3-499C-A376-34CF500A5F8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5AF6E1D6-E7B3-43C4-9A72-D214C43B30BC}" type="pres">
      <dgm:prSet presAssocID="{1CEF78BB-95E3-499C-A376-34CF500A5F8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E4D50AC9-E53A-4D73-918C-62618FDBDCE3}" type="pres">
      <dgm:prSet presAssocID="{1CEF78BB-95E3-499C-A376-34CF500A5F8A}" presName="childrenComposite" presStyleCnt="0"/>
      <dgm:spPr/>
      <dgm:t>
        <a:bodyPr/>
        <a:lstStyle/>
        <a:p>
          <a:endParaRPr lang="zh-CN" altLang="en-US"/>
        </a:p>
      </dgm:t>
    </dgm:pt>
    <dgm:pt modelId="{2CC853FC-BE5C-4333-8C8D-635FB7615900}" type="pres">
      <dgm:prSet presAssocID="{1CEF78BB-95E3-499C-A376-34CF500A5F8A}" presName="dummyMaxCanvas_ChildArea" presStyleCnt="0"/>
      <dgm:spPr/>
      <dgm:t>
        <a:bodyPr/>
        <a:lstStyle/>
        <a:p>
          <a:endParaRPr lang="zh-CN" altLang="en-US"/>
        </a:p>
      </dgm:t>
    </dgm:pt>
    <dgm:pt modelId="{9B6588CA-F88A-436B-B04D-D63A113A57AA}" type="pres">
      <dgm:prSet presAssocID="{1CEF78BB-95E3-499C-A376-34CF500A5F8A}" presName="fulcrum" presStyleLbl="alignAccFollowNode1" presStyleIdx="2" presStyleCnt="4"/>
      <dgm:spPr/>
      <dgm:t>
        <a:bodyPr/>
        <a:lstStyle/>
        <a:p>
          <a:endParaRPr lang="zh-CN" altLang="en-US"/>
        </a:p>
      </dgm:t>
    </dgm:pt>
    <dgm:pt modelId="{BF273271-8AE7-4A8B-8E26-79CA7A88A955}" type="pres">
      <dgm:prSet presAssocID="{1CEF78BB-95E3-499C-A376-34CF500A5F8A}" presName="balance_4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F6869-99A8-4E78-9748-027A0A715055}" type="pres">
      <dgm:prSet presAssocID="{1CEF78BB-95E3-499C-A376-34CF500A5F8A}" presName="left_43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733C4-DC5C-4856-AA4E-268FA4DBDE37}" type="pres">
      <dgm:prSet presAssocID="{1CEF78BB-95E3-499C-A376-34CF500A5F8A}" presName="left_43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92598B-B717-4C3D-B637-8604171810E1}" type="pres">
      <dgm:prSet presAssocID="{1CEF78BB-95E3-499C-A376-34CF500A5F8A}" presName="left_43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CCEFCF-36B6-491D-80A0-A747B8B6F5DD}" type="pres">
      <dgm:prSet presAssocID="{1CEF78BB-95E3-499C-A376-34CF500A5F8A}" presName="left_43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9AB02-3F88-4E2D-9043-D025C11307A5}" type="pres">
      <dgm:prSet presAssocID="{1CEF78BB-95E3-499C-A376-34CF500A5F8A}" presName="right_43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6FD915-A8F6-47A3-9D9B-DDEBAB6B384F}" type="pres">
      <dgm:prSet presAssocID="{1CEF78BB-95E3-499C-A376-34CF500A5F8A}" presName="right_43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A1294-9D74-4F57-AB69-19E5BB5E47F8}" type="pres">
      <dgm:prSet presAssocID="{1CEF78BB-95E3-499C-A376-34CF500A5F8A}" presName="right_43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166492-D039-4F55-852E-2FA0FB1BE8F4}" srcId="{DCDD9EB7-7763-4D82-BB2F-7D0FE653931B}" destId="{A89E4F9A-50F6-49B8-B42F-EA08127DED42}" srcOrd="2" destOrd="0" parTransId="{B1A83076-7B50-4309-A52E-7DC566F105E9}" sibTransId="{0865C993-395A-4E16-8621-2911DB4FAA7A}"/>
    <dgm:cxn modelId="{ED67F356-5AB2-4D0B-87CC-232C9ED277E3}" srcId="{DCDD9EB7-7763-4D82-BB2F-7D0FE653931B}" destId="{EF873070-2DB2-4C09-B38C-B8FE15E863DA}" srcOrd="3" destOrd="0" parTransId="{4E17AF11-3496-4447-8BF9-E6D10373CC02}" sibTransId="{11A56045-F86C-4C4A-8DBB-D5EBCAD72187}"/>
    <dgm:cxn modelId="{3F1875AB-1871-4218-AB1E-1FD3A6ED558B}" srcId="{1CEF78BB-95E3-499C-A376-34CF500A5F8A}" destId="{E70D7F58-2218-412F-B41B-84D66E91D0BB}" srcOrd="1" destOrd="0" parTransId="{B51A4642-93C7-4CF4-9593-74010669012C}" sibTransId="{3545B6C4-FAEA-4F93-B8AC-49BE2C1CA6F2}"/>
    <dgm:cxn modelId="{FD9FAB0C-82DD-4108-9CB5-CC429B69F02E}" type="presOf" srcId="{EF873070-2DB2-4C09-B38C-B8FE15E863DA}" destId="{91CCEFCF-36B6-491D-80A0-A747B8B6F5DD}" srcOrd="0" destOrd="0" presId="urn:microsoft.com/office/officeart/2005/8/layout/balance1"/>
    <dgm:cxn modelId="{F9265B36-0B67-4760-944B-BE0CC675CC7C}" type="presOf" srcId="{1CEF78BB-95E3-499C-A376-34CF500A5F8A}" destId="{41750E47-B57A-4E97-8194-C3BF4CB19565}" srcOrd="0" destOrd="0" presId="urn:microsoft.com/office/officeart/2005/8/layout/balance1"/>
    <dgm:cxn modelId="{BE5AA29B-FDFF-4ECC-BE29-106DEE9FE373}" type="presOf" srcId="{DCDD9EB7-7763-4D82-BB2F-7D0FE653931B}" destId="{DD4C2507-4BDD-4D38-A3FE-F86FFAD5F012}" srcOrd="0" destOrd="0" presId="urn:microsoft.com/office/officeart/2005/8/layout/balance1"/>
    <dgm:cxn modelId="{1C238920-9298-4F67-B896-CBAD13E61584}" type="presOf" srcId="{FECF4A6B-C515-42D5-94E0-80BA1A23469D}" destId="{7DB733C4-DC5C-4856-AA4E-268FA4DBDE37}" srcOrd="0" destOrd="0" presId="urn:microsoft.com/office/officeart/2005/8/layout/balance1"/>
    <dgm:cxn modelId="{931443E3-D774-44D4-864C-26B842725439}" srcId="{E70D7F58-2218-412F-B41B-84D66E91D0BB}" destId="{D1AA45AB-4CCA-4E9D-B3EC-E77C4F53985B}" srcOrd="1" destOrd="0" parTransId="{F3873FEA-3A46-4297-8994-E5646B768C52}" sibTransId="{59303380-9D20-4D04-A8BA-33F66DCC1893}"/>
    <dgm:cxn modelId="{2A2E243E-DFF4-446B-B463-D81590BD2CD0}" type="presOf" srcId="{D1AA45AB-4CCA-4E9D-B3EC-E77C4F53985B}" destId="{DF6FD915-A8F6-47A3-9D9B-DDEBAB6B384F}" srcOrd="0" destOrd="0" presId="urn:microsoft.com/office/officeart/2005/8/layout/balance1"/>
    <dgm:cxn modelId="{8B0E417E-306D-425B-BCB5-62A6A96F0287}" type="presOf" srcId="{FFDA6951-0713-4987-A02B-2A8500CF3253}" destId="{0ADF6869-99A8-4E78-9748-027A0A715055}" srcOrd="0" destOrd="0" presId="urn:microsoft.com/office/officeart/2005/8/layout/balance1"/>
    <dgm:cxn modelId="{B4E4F81E-C37E-4D05-9385-C0A30F0AD759}" type="presOf" srcId="{E70D7F58-2218-412F-B41B-84D66E91D0BB}" destId="{5AF6E1D6-E7B3-43C4-9A72-D214C43B30BC}" srcOrd="0" destOrd="0" presId="urn:microsoft.com/office/officeart/2005/8/layout/balance1"/>
    <dgm:cxn modelId="{EDD38617-228E-4E1B-AEE0-3DFDCBE7F5D9}" srcId="{1CEF78BB-95E3-499C-A376-34CF500A5F8A}" destId="{DCDD9EB7-7763-4D82-BB2F-7D0FE653931B}" srcOrd="0" destOrd="0" parTransId="{54724247-1BD3-4AB9-A6A0-D9C4C1E6991D}" sibTransId="{0842FD49-22B8-420A-B75B-CD3B04172E54}"/>
    <dgm:cxn modelId="{0EAA0345-8C7D-4FF6-B0B1-060C392C1500}" type="presOf" srcId="{B7B4A8CB-C168-4680-A64F-EFADC268AFF0}" destId="{A7F9AB02-3F88-4E2D-9043-D025C11307A5}" srcOrd="0" destOrd="0" presId="urn:microsoft.com/office/officeart/2005/8/layout/balance1"/>
    <dgm:cxn modelId="{97376201-E281-40C7-BEB5-FC0BDDD25BDB}" srcId="{E70D7F58-2218-412F-B41B-84D66E91D0BB}" destId="{B7B4A8CB-C168-4680-A64F-EFADC268AFF0}" srcOrd="0" destOrd="0" parTransId="{9EE8D98C-99BF-4794-BF9B-17D544A2B1FF}" sibTransId="{4FE34739-3CA7-4AF0-8D86-EC2DCE88B903}"/>
    <dgm:cxn modelId="{F229AD1D-5A34-44DB-9BEB-5852B2FB3CD2}" type="presOf" srcId="{57FB3E89-5C28-4222-A32A-9489B0803351}" destId="{5E8A1294-9D74-4F57-AB69-19E5BB5E47F8}" srcOrd="0" destOrd="0" presId="urn:microsoft.com/office/officeart/2005/8/layout/balance1"/>
    <dgm:cxn modelId="{0AE870A6-661B-4F8B-BF35-00B347139FFE}" srcId="{DCDD9EB7-7763-4D82-BB2F-7D0FE653931B}" destId="{FFDA6951-0713-4987-A02B-2A8500CF3253}" srcOrd="0" destOrd="0" parTransId="{01E06ABE-CA6D-455E-B8CD-F5379FF6F9D2}" sibTransId="{A39EBF36-B72D-48B4-87E7-8EEC2B19534C}"/>
    <dgm:cxn modelId="{72B8AF9F-09B7-4E91-9782-17B1A88F743A}" type="presOf" srcId="{A89E4F9A-50F6-49B8-B42F-EA08127DED42}" destId="{5692598B-B717-4C3D-B637-8604171810E1}" srcOrd="0" destOrd="0" presId="urn:microsoft.com/office/officeart/2005/8/layout/balance1"/>
    <dgm:cxn modelId="{79F6FA86-F51A-4125-AE21-EA36F4F9D8CF}" srcId="{E70D7F58-2218-412F-B41B-84D66E91D0BB}" destId="{57FB3E89-5C28-4222-A32A-9489B0803351}" srcOrd="2" destOrd="0" parTransId="{BBFFB7B0-9B70-4A39-958D-4C7D6114F9ED}" sibTransId="{780E4A99-75BD-44AB-ADBB-D4785294C668}"/>
    <dgm:cxn modelId="{9C605FCD-E7E5-45D2-8485-010CCA6EDD2B}" srcId="{DCDD9EB7-7763-4D82-BB2F-7D0FE653931B}" destId="{FECF4A6B-C515-42D5-94E0-80BA1A23469D}" srcOrd="1" destOrd="0" parTransId="{198EDB16-8A68-43F0-BC6F-D0207C7D2F14}" sibTransId="{F0412CF3-1E3F-4D1B-A02D-BD751146EA1C}"/>
    <dgm:cxn modelId="{24599CF9-5691-49A7-A8FB-DEE03585D5E2}" type="presParOf" srcId="{41750E47-B57A-4E97-8194-C3BF4CB19565}" destId="{8979501D-1B7A-4CEC-987E-480D07D703C7}" srcOrd="0" destOrd="0" presId="urn:microsoft.com/office/officeart/2005/8/layout/balance1"/>
    <dgm:cxn modelId="{DE04222F-7DC9-42FF-B491-CA6E9245532F}" type="presParOf" srcId="{41750E47-B57A-4E97-8194-C3BF4CB19565}" destId="{E3692AF1-24AD-4691-9C48-6DBED2472823}" srcOrd="1" destOrd="0" presId="urn:microsoft.com/office/officeart/2005/8/layout/balance1"/>
    <dgm:cxn modelId="{DB0EE8C8-B9DC-4323-A15B-CF78319148F3}" type="presParOf" srcId="{E3692AF1-24AD-4691-9C48-6DBED2472823}" destId="{DD4C2507-4BDD-4D38-A3FE-F86FFAD5F012}" srcOrd="0" destOrd="0" presId="urn:microsoft.com/office/officeart/2005/8/layout/balance1"/>
    <dgm:cxn modelId="{BBEDAB34-97FD-40C9-85D2-017656B9C679}" type="presParOf" srcId="{E3692AF1-24AD-4691-9C48-6DBED2472823}" destId="{5AF6E1D6-E7B3-43C4-9A72-D214C43B30BC}" srcOrd="1" destOrd="0" presId="urn:microsoft.com/office/officeart/2005/8/layout/balance1"/>
    <dgm:cxn modelId="{2486F960-4D90-4FE2-9D05-2C85C22B8F11}" type="presParOf" srcId="{41750E47-B57A-4E97-8194-C3BF4CB19565}" destId="{E4D50AC9-E53A-4D73-918C-62618FDBDCE3}" srcOrd="2" destOrd="0" presId="urn:microsoft.com/office/officeart/2005/8/layout/balance1"/>
    <dgm:cxn modelId="{CEC2F43A-09B2-4A1F-B2F7-5E983C8B3AA9}" type="presParOf" srcId="{E4D50AC9-E53A-4D73-918C-62618FDBDCE3}" destId="{2CC853FC-BE5C-4333-8C8D-635FB7615900}" srcOrd="0" destOrd="0" presId="urn:microsoft.com/office/officeart/2005/8/layout/balance1"/>
    <dgm:cxn modelId="{8753273E-F929-403A-BDEC-18F5A7731A27}" type="presParOf" srcId="{E4D50AC9-E53A-4D73-918C-62618FDBDCE3}" destId="{9B6588CA-F88A-436B-B04D-D63A113A57AA}" srcOrd="1" destOrd="0" presId="urn:microsoft.com/office/officeart/2005/8/layout/balance1"/>
    <dgm:cxn modelId="{8410B7BF-6CC6-4CC7-BFA1-E735688C5415}" type="presParOf" srcId="{E4D50AC9-E53A-4D73-918C-62618FDBDCE3}" destId="{BF273271-8AE7-4A8B-8E26-79CA7A88A955}" srcOrd="2" destOrd="0" presId="urn:microsoft.com/office/officeart/2005/8/layout/balance1"/>
    <dgm:cxn modelId="{63267780-54D6-476A-924D-E47E9D62E296}" type="presParOf" srcId="{E4D50AC9-E53A-4D73-918C-62618FDBDCE3}" destId="{0ADF6869-99A8-4E78-9748-027A0A715055}" srcOrd="3" destOrd="0" presId="urn:microsoft.com/office/officeart/2005/8/layout/balance1"/>
    <dgm:cxn modelId="{8FDBB527-BE08-46C0-8973-33DC40C6F009}" type="presParOf" srcId="{E4D50AC9-E53A-4D73-918C-62618FDBDCE3}" destId="{7DB733C4-DC5C-4856-AA4E-268FA4DBDE37}" srcOrd="4" destOrd="0" presId="urn:microsoft.com/office/officeart/2005/8/layout/balance1"/>
    <dgm:cxn modelId="{78DDB2B4-2F95-4EA2-9529-980D968C8B5C}" type="presParOf" srcId="{E4D50AC9-E53A-4D73-918C-62618FDBDCE3}" destId="{5692598B-B717-4C3D-B637-8604171810E1}" srcOrd="5" destOrd="0" presId="urn:microsoft.com/office/officeart/2005/8/layout/balance1"/>
    <dgm:cxn modelId="{C23E831C-8E49-443A-9538-7B0892983381}" type="presParOf" srcId="{E4D50AC9-E53A-4D73-918C-62618FDBDCE3}" destId="{91CCEFCF-36B6-491D-80A0-A747B8B6F5DD}" srcOrd="6" destOrd="0" presId="urn:microsoft.com/office/officeart/2005/8/layout/balance1"/>
    <dgm:cxn modelId="{F8DB4927-6F5C-43C8-9254-DEC6D74E105C}" type="presParOf" srcId="{E4D50AC9-E53A-4D73-918C-62618FDBDCE3}" destId="{A7F9AB02-3F88-4E2D-9043-D025C11307A5}" srcOrd="7" destOrd="0" presId="urn:microsoft.com/office/officeart/2005/8/layout/balance1"/>
    <dgm:cxn modelId="{84E8CA89-4AD1-432B-BC7B-109603E89709}" type="presParOf" srcId="{E4D50AC9-E53A-4D73-918C-62618FDBDCE3}" destId="{DF6FD915-A8F6-47A3-9D9B-DDEBAB6B384F}" srcOrd="8" destOrd="0" presId="urn:microsoft.com/office/officeart/2005/8/layout/balance1"/>
    <dgm:cxn modelId="{94A99E70-6883-4473-ABF8-D0730B3EE926}" type="presParOf" srcId="{E4D50AC9-E53A-4D73-918C-62618FDBDCE3}" destId="{5E8A1294-9D74-4F57-AB69-19E5BB5E47F8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C6955-FB47-48CA-B291-F5AF4ED8C76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8D75943-4C03-4447-9CBA-F26B108F143E}">
      <dgm:prSet phldrT="[文本]"/>
      <dgm:spPr/>
      <dgm:t>
        <a:bodyPr/>
        <a:lstStyle/>
        <a:p>
          <a:pPr algn="ctr"/>
          <a:r>
            <a:rPr lang="zh-CN" altLang="en-US" dirty="0" smtClean="0"/>
            <a:t>行为</a:t>
          </a:r>
          <a:endParaRPr lang="zh-CN" altLang="en-US" dirty="0"/>
        </a:p>
      </dgm:t>
    </dgm:pt>
    <dgm:pt modelId="{08428B98-441E-476F-894D-9658B232199C}" type="parTrans" cxnId="{9D980C06-799F-4207-9F9E-449E4E23C04B}">
      <dgm:prSet/>
      <dgm:spPr/>
      <dgm:t>
        <a:bodyPr/>
        <a:lstStyle/>
        <a:p>
          <a:pPr algn="ctr"/>
          <a:endParaRPr lang="zh-CN" altLang="en-US"/>
        </a:p>
      </dgm:t>
    </dgm:pt>
    <dgm:pt modelId="{0772DCD8-A9C3-4213-B816-0A4B501BF212}" type="sibTrans" cxnId="{9D980C06-799F-4207-9F9E-449E4E23C04B}">
      <dgm:prSet/>
      <dgm:spPr/>
      <dgm:t>
        <a:bodyPr/>
        <a:lstStyle/>
        <a:p>
          <a:pPr algn="ctr"/>
          <a:endParaRPr lang="zh-CN" altLang="en-US"/>
        </a:p>
      </dgm:t>
    </dgm:pt>
    <dgm:pt modelId="{A11994EF-61C9-4C0F-9D62-ECC3675D83F0}">
      <dgm:prSet phldrT="[文本]"/>
      <dgm:spPr/>
      <dgm:t>
        <a:bodyPr/>
        <a:lstStyle/>
        <a:p>
          <a:pPr algn="ctr"/>
          <a:r>
            <a:rPr lang="zh-CN" altLang="en-US" dirty="0" smtClean="0"/>
            <a:t>生活</a:t>
          </a:r>
          <a:endParaRPr lang="zh-CN" altLang="en-US" dirty="0"/>
        </a:p>
      </dgm:t>
    </dgm:pt>
    <dgm:pt modelId="{697491C2-671A-49B8-AB0D-1A9E658E517D}" type="parTrans" cxnId="{3DCEED6A-1E0E-4F82-AD97-9182C903EB9B}">
      <dgm:prSet/>
      <dgm:spPr/>
      <dgm:t>
        <a:bodyPr/>
        <a:lstStyle/>
        <a:p>
          <a:pPr algn="ctr"/>
          <a:endParaRPr lang="zh-CN" altLang="en-US"/>
        </a:p>
      </dgm:t>
    </dgm:pt>
    <dgm:pt modelId="{31564625-FAFB-4F3E-8117-CE9D934BA874}" type="sibTrans" cxnId="{3DCEED6A-1E0E-4F82-AD97-9182C903EB9B}">
      <dgm:prSet/>
      <dgm:spPr/>
      <dgm:t>
        <a:bodyPr/>
        <a:lstStyle/>
        <a:p>
          <a:pPr algn="ctr"/>
          <a:endParaRPr lang="zh-CN" altLang="en-US"/>
        </a:p>
      </dgm:t>
    </dgm:pt>
    <dgm:pt modelId="{8DD83C3C-E8DC-40AA-8477-677765040D6E}">
      <dgm:prSet phldrT="[文本]"/>
      <dgm:spPr/>
      <dgm:t>
        <a:bodyPr/>
        <a:lstStyle/>
        <a:p>
          <a:pPr algn="ctr"/>
          <a:r>
            <a:rPr lang="zh-CN" altLang="en-US" dirty="0" smtClean="0"/>
            <a:t>运动</a:t>
          </a:r>
          <a:endParaRPr lang="zh-CN" altLang="en-US" dirty="0"/>
        </a:p>
      </dgm:t>
    </dgm:pt>
    <dgm:pt modelId="{B4866DCB-1B06-4B24-AAD5-8B2E4053A7F4}" type="parTrans" cxnId="{8092FBEC-7F57-435B-89AD-16EE7562660E}">
      <dgm:prSet/>
      <dgm:spPr/>
      <dgm:t>
        <a:bodyPr/>
        <a:lstStyle/>
        <a:p>
          <a:pPr algn="ctr"/>
          <a:endParaRPr lang="zh-CN" altLang="en-US"/>
        </a:p>
      </dgm:t>
    </dgm:pt>
    <dgm:pt modelId="{274E6781-09C4-4E70-97BF-E770DCCBA3F2}" type="sibTrans" cxnId="{8092FBEC-7F57-435B-89AD-16EE7562660E}">
      <dgm:prSet/>
      <dgm:spPr/>
      <dgm:t>
        <a:bodyPr/>
        <a:lstStyle/>
        <a:p>
          <a:pPr algn="ctr"/>
          <a:endParaRPr lang="zh-CN" altLang="en-US"/>
        </a:p>
      </dgm:t>
    </dgm:pt>
    <dgm:pt modelId="{DA208C7C-600A-40F1-910C-5507852B5E5F}">
      <dgm:prSet phldrT="[文本]"/>
      <dgm:spPr/>
      <dgm:t>
        <a:bodyPr/>
        <a:lstStyle/>
        <a:p>
          <a:pPr algn="ctr"/>
          <a:r>
            <a:rPr lang="zh-CN" altLang="en-US" dirty="0" smtClean="0"/>
            <a:t>对象</a:t>
          </a:r>
          <a:endParaRPr lang="zh-CN" altLang="en-US" dirty="0"/>
        </a:p>
      </dgm:t>
    </dgm:pt>
    <dgm:pt modelId="{D633AA8B-52FB-44E9-BACA-43E9C6AFB35F}" type="parTrans" cxnId="{A40D61AB-3C2A-442F-B468-DE0875FEC669}">
      <dgm:prSet/>
      <dgm:spPr/>
      <dgm:t>
        <a:bodyPr/>
        <a:lstStyle/>
        <a:p>
          <a:pPr algn="ctr"/>
          <a:endParaRPr lang="zh-CN" altLang="en-US"/>
        </a:p>
      </dgm:t>
    </dgm:pt>
    <dgm:pt modelId="{6615FAF5-E549-419F-A4C4-18DA150E5F95}" type="sibTrans" cxnId="{A40D61AB-3C2A-442F-B468-DE0875FEC669}">
      <dgm:prSet/>
      <dgm:spPr/>
      <dgm:t>
        <a:bodyPr/>
        <a:lstStyle/>
        <a:p>
          <a:pPr algn="ctr"/>
          <a:endParaRPr lang="zh-CN" altLang="en-US"/>
        </a:p>
      </dgm:t>
    </dgm:pt>
    <dgm:pt modelId="{519E28D3-FAB3-4D55-BDEB-25A9D3838BED}">
      <dgm:prSet phldrT="[文本]"/>
      <dgm:spPr/>
      <dgm:t>
        <a:bodyPr/>
        <a:lstStyle/>
        <a:p>
          <a:pPr algn="l"/>
          <a:r>
            <a:rPr lang="zh-CN" altLang="en-US" sz="3900" dirty="0" smtClean="0"/>
            <a:t>老人</a:t>
          </a:r>
          <a:endParaRPr lang="zh-CN" altLang="en-US" sz="3900" dirty="0"/>
        </a:p>
      </dgm:t>
    </dgm:pt>
    <dgm:pt modelId="{4C31AE7B-8468-4A33-9804-114C571BCCFD}" type="parTrans" cxnId="{E5D8C4A8-6BB6-493F-8098-A54AB46448ED}">
      <dgm:prSet/>
      <dgm:spPr/>
      <dgm:t>
        <a:bodyPr/>
        <a:lstStyle/>
        <a:p>
          <a:pPr algn="ctr"/>
          <a:endParaRPr lang="zh-CN" altLang="en-US"/>
        </a:p>
      </dgm:t>
    </dgm:pt>
    <dgm:pt modelId="{1F7E2294-E1BD-4000-9E3D-F1A455BAB26C}" type="sibTrans" cxnId="{E5D8C4A8-6BB6-493F-8098-A54AB46448ED}">
      <dgm:prSet/>
      <dgm:spPr/>
      <dgm:t>
        <a:bodyPr/>
        <a:lstStyle/>
        <a:p>
          <a:pPr algn="ctr"/>
          <a:endParaRPr lang="zh-CN" altLang="en-US"/>
        </a:p>
      </dgm:t>
    </dgm:pt>
    <dgm:pt modelId="{BB5553FF-52E7-45C2-8BB2-2F79ABA07436}">
      <dgm:prSet phldrT="[文本]"/>
      <dgm:spPr/>
      <dgm:t>
        <a:bodyPr/>
        <a:lstStyle/>
        <a:p>
          <a:pPr algn="ctr"/>
          <a:r>
            <a:rPr lang="zh-CN" altLang="en-US" dirty="0" smtClean="0"/>
            <a:t>模型</a:t>
          </a:r>
          <a:endParaRPr lang="zh-CN" altLang="en-US" dirty="0"/>
        </a:p>
      </dgm:t>
    </dgm:pt>
    <dgm:pt modelId="{4BADC757-5ACC-46CE-BA24-C770651E0EBB}" type="parTrans" cxnId="{421A1D8B-04F3-4FDF-BAF0-6A4AD6F83F18}">
      <dgm:prSet/>
      <dgm:spPr/>
      <dgm:t>
        <a:bodyPr/>
        <a:lstStyle/>
        <a:p>
          <a:pPr algn="ctr"/>
          <a:endParaRPr lang="zh-CN" altLang="en-US"/>
        </a:p>
      </dgm:t>
    </dgm:pt>
    <dgm:pt modelId="{88893F43-78EC-4790-8F23-CE8F08244EE1}" type="sibTrans" cxnId="{421A1D8B-04F3-4FDF-BAF0-6A4AD6F83F18}">
      <dgm:prSet/>
      <dgm:spPr/>
      <dgm:t>
        <a:bodyPr/>
        <a:lstStyle/>
        <a:p>
          <a:pPr algn="ctr"/>
          <a:endParaRPr lang="zh-CN" altLang="en-US"/>
        </a:p>
      </dgm:t>
    </dgm:pt>
    <dgm:pt modelId="{5012C741-7BD1-40CF-A2F8-E1ABCA48EC7B}">
      <dgm:prSet phldrT="[文本]"/>
      <dgm:spPr/>
      <dgm:t>
        <a:bodyPr/>
        <a:lstStyle/>
        <a:p>
          <a:pPr algn="l"/>
          <a:r>
            <a:rPr lang="zh-CN" altLang="en-US" dirty="0" smtClean="0"/>
            <a:t>新算法</a:t>
          </a:r>
          <a:endParaRPr lang="zh-CN" altLang="en-US" dirty="0"/>
        </a:p>
      </dgm:t>
    </dgm:pt>
    <dgm:pt modelId="{C12229EA-D567-4F97-87A8-F7A6C8FAD29E}" type="parTrans" cxnId="{B14835B4-29AF-4681-9E5B-2283CD5796D4}">
      <dgm:prSet/>
      <dgm:spPr/>
      <dgm:t>
        <a:bodyPr/>
        <a:lstStyle/>
        <a:p>
          <a:pPr algn="ctr"/>
          <a:endParaRPr lang="zh-CN" altLang="en-US"/>
        </a:p>
      </dgm:t>
    </dgm:pt>
    <dgm:pt modelId="{89EC3AAB-726E-446B-AA27-4EA3F523E23E}" type="sibTrans" cxnId="{B14835B4-29AF-4681-9E5B-2283CD5796D4}">
      <dgm:prSet/>
      <dgm:spPr/>
      <dgm:t>
        <a:bodyPr/>
        <a:lstStyle/>
        <a:p>
          <a:pPr algn="ctr"/>
          <a:endParaRPr lang="zh-CN" altLang="en-US"/>
        </a:p>
      </dgm:t>
    </dgm:pt>
    <dgm:pt modelId="{6DA96BCA-2CA7-489D-984F-268D51A64EC6}">
      <dgm:prSet phldrT="[文本]"/>
      <dgm:spPr/>
      <dgm:t>
        <a:bodyPr/>
        <a:lstStyle/>
        <a:p>
          <a:pPr algn="ctr"/>
          <a:endParaRPr lang="zh-CN" altLang="en-US" dirty="0"/>
        </a:p>
      </dgm:t>
    </dgm:pt>
    <dgm:pt modelId="{0E7AD65D-F780-4BA6-96E3-9B4EDBF063EF}" type="parTrans" cxnId="{71BDCFDC-105C-4C41-B0B5-7910EB326E7F}">
      <dgm:prSet/>
      <dgm:spPr/>
      <dgm:t>
        <a:bodyPr/>
        <a:lstStyle/>
        <a:p>
          <a:pPr algn="ctr"/>
          <a:endParaRPr lang="zh-CN" altLang="en-US"/>
        </a:p>
      </dgm:t>
    </dgm:pt>
    <dgm:pt modelId="{E68E6298-45E9-4D6C-9B55-0B7D64854863}" type="sibTrans" cxnId="{71BDCFDC-105C-4C41-B0B5-7910EB326E7F}">
      <dgm:prSet/>
      <dgm:spPr/>
      <dgm:t>
        <a:bodyPr/>
        <a:lstStyle/>
        <a:p>
          <a:pPr algn="ctr"/>
          <a:endParaRPr lang="zh-CN" altLang="en-US"/>
        </a:p>
      </dgm:t>
    </dgm:pt>
    <dgm:pt modelId="{0C9DC37D-1394-4DC2-BE73-FC3FA2549032}">
      <dgm:prSet phldrT="[文本]"/>
      <dgm:spPr/>
      <dgm:t>
        <a:bodyPr/>
        <a:lstStyle/>
        <a:p>
          <a:pPr algn="ctr"/>
          <a:r>
            <a:rPr lang="zh-CN" altLang="en-US" dirty="0" smtClean="0"/>
            <a:t>社交</a:t>
          </a:r>
          <a:endParaRPr lang="zh-CN" altLang="en-US" dirty="0"/>
        </a:p>
      </dgm:t>
    </dgm:pt>
    <dgm:pt modelId="{22088320-0168-4112-9A1B-B188E197832A}" type="parTrans" cxnId="{70ACC0C5-843F-4D58-900E-CBE134CC75C8}">
      <dgm:prSet/>
      <dgm:spPr/>
      <dgm:t>
        <a:bodyPr/>
        <a:lstStyle/>
        <a:p>
          <a:pPr algn="ctr"/>
          <a:endParaRPr lang="zh-CN" altLang="en-US"/>
        </a:p>
      </dgm:t>
    </dgm:pt>
    <dgm:pt modelId="{937C37A5-8EBE-4756-B54F-942CF995DB5A}" type="sibTrans" cxnId="{70ACC0C5-843F-4D58-900E-CBE134CC75C8}">
      <dgm:prSet/>
      <dgm:spPr/>
      <dgm:t>
        <a:bodyPr/>
        <a:lstStyle/>
        <a:p>
          <a:pPr algn="ctr"/>
          <a:endParaRPr lang="zh-CN" altLang="en-US"/>
        </a:p>
      </dgm:t>
    </dgm:pt>
    <dgm:pt modelId="{C6F09154-F3C0-4E59-91EF-5DF6C203407C}">
      <dgm:prSet phldrT="[文本]"/>
      <dgm:spPr/>
      <dgm:t>
        <a:bodyPr/>
        <a:lstStyle/>
        <a:p>
          <a:pPr algn="ctr"/>
          <a:r>
            <a:rPr lang="zh-CN" altLang="en-US" dirty="0" smtClean="0"/>
            <a:t>健康</a:t>
          </a:r>
          <a:endParaRPr lang="zh-CN" altLang="en-US" dirty="0"/>
        </a:p>
      </dgm:t>
    </dgm:pt>
    <dgm:pt modelId="{F24D8ACE-F5C6-450F-A428-994EFD62ED1C}" type="parTrans" cxnId="{11A18CD2-65A6-4948-9E90-917638B8E447}">
      <dgm:prSet/>
      <dgm:spPr/>
      <dgm:t>
        <a:bodyPr/>
        <a:lstStyle/>
        <a:p>
          <a:pPr algn="ctr"/>
          <a:endParaRPr lang="zh-CN" altLang="en-US"/>
        </a:p>
      </dgm:t>
    </dgm:pt>
    <dgm:pt modelId="{46FC8D5E-713E-4F8E-AEED-005880A2D24E}" type="sibTrans" cxnId="{11A18CD2-65A6-4948-9E90-917638B8E447}">
      <dgm:prSet/>
      <dgm:spPr/>
      <dgm:t>
        <a:bodyPr/>
        <a:lstStyle/>
        <a:p>
          <a:pPr algn="ctr"/>
          <a:endParaRPr lang="zh-CN" altLang="en-US"/>
        </a:p>
      </dgm:t>
    </dgm:pt>
    <dgm:pt modelId="{38AFE670-CBC8-42AE-9680-B976B734FC37}">
      <dgm:prSet phldrT="[文本]"/>
      <dgm:spPr/>
      <dgm:t>
        <a:bodyPr/>
        <a:lstStyle/>
        <a:p>
          <a:pPr algn="l"/>
          <a:r>
            <a:rPr lang="zh-CN" altLang="en-US" sz="3900" dirty="0" smtClean="0"/>
            <a:t>儿童</a:t>
          </a:r>
          <a:endParaRPr lang="zh-CN" altLang="en-US" sz="3900" dirty="0"/>
        </a:p>
      </dgm:t>
    </dgm:pt>
    <dgm:pt modelId="{F54ADFFE-CCA2-477D-8ED6-82A74A73672D}" type="parTrans" cxnId="{163492BE-118C-4050-8AE2-EBE0CE587496}">
      <dgm:prSet/>
      <dgm:spPr/>
      <dgm:t>
        <a:bodyPr/>
        <a:lstStyle/>
        <a:p>
          <a:pPr algn="ctr"/>
          <a:endParaRPr lang="zh-CN" altLang="en-US"/>
        </a:p>
      </dgm:t>
    </dgm:pt>
    <dgm:pt modelId="{93B6C522-5E33-454F-BC81-262597293B2A}" type="sibTrans" cxnId="{163492BE-118C-4050-8AE2-EBE0CE587496}">
      <dgm:prSet/>
      <dgm:spPr/>
      <dgm:t>
        <a:bodyPr/>
        <a:lstStyle/>
        <a:p>
          <a:pPr algn="ctr"/>
          <a:endParaRPr lang="zh-CN" altLang="en-US"/>
        </a:p>
      </dgm:t>
    </dgm:pt>
    <dgm:pt modelId="{34CDAD79-FF76-4ACA-B46C-C0F17DF9539C}">
      <dgm:prSet phldrT="[文本]" custT="1"/>
      <dgm:spPr/>
      <dgm:t>
        <a:bodyPr/>
        <a:lstStyle/>
        <a:p>
          <a:pPr algn="l"/>
          <a:r>
            <a:rPr lang="zh-CN" altLang="en-US" sz="3200" dirty="0" smtClean="0"/>
            <a:t>移动用户</a:t>
          </a:r>
          <a:endParaRPr lang="zh-CN" altLang="en-US" sz="3200" dirty="0"/>
        </a:p>
      </dgm:t>
    </dgm:pt>
    <dgm:pt modelId="{F248E157-3364-4191-95DF-BE737B55F3A2}" type="parTrans" cxnId="{DF009E72-A723-46B8-AA30-01412191C054}">
      <dgm:prSet/>
      <dgm:spPr/>
      <dgm:t>
        <a:bodyPr/>
        <a:lstStyle/>
        <a:p>
          <a:pPr algn="ctr"/>
          <a:endParaRPr lang="zh-CN" altLang="en-US"/>
        </a:p>
      </dgm:t>
    </dgm:pt>
    <dgm:pt modelId="{2E8922AC-FCDF-4E7B-8D32-D1D729412815}" type="sibTrans" cxnId="{DF009E72-A723-46B8-AA30-01412191C054}">
      <dgm:prSet/>
      <dgm:spPr/>
      <dgm:t>
        <a:bodyPr/>
        <a:lstStyle/>
        <a:p>
          <a:pPr algn="ctr"/>
          <a:endParaRPr lang="zh-CN" altLang="en-US"/>
        </a:p>
      </dgm:t>
    </dgm:pt>
    <dgm:pt modelId="{314541F1-E796-488D-AF06-8D3A239EF0D9}">
      <dgm:prSet phldrT="[文本]" custT="1"/>
      <dgm:spPr/>
      <dgm:t>
        <a:bodyPr/>
        <a:lstStyle/>
        <a:p>
          <a:pPr algn="l"/>
          <a:r>
            <a:rPr lang="zh-CN" altLang="en-US" sz="3600" dirty="0" smtClean="0"/>
            <a:t>特殊病</a:t>
          </a:r>
          <a:endParaRPr lang="zh-CN" altLang="en-US" sz="3600" dirty="0"/>
        </a:p>
      </dgm:t>
    </dgm:pt>
    <dgm:pt modelId="{27048E2A-EE15-401A-B1D6-BBE95E98D6D6}" type="parTrans" cxnId="{C3D19FFC-D4AB-4E90-BE34-862090455512}">
      <dgm:prSet/>
      <dgm:spPr/>
      <dgm:t>
        <a:bodyPr/>
        <a:lstStyle/>
        <a:p>
          <a:endParaRPr lang="zh-CN" altLang="en-US"/>
        </a:p>
      </dgm:t>
    </dgm:pt>
    <dgm:pt modelId="{6524C6CA-9E49-4AE5-99C5-A57E73F75A1B}" type="sibTrans" cxnId="{C3D19FFC-D4AB-4E90-BE34-862090455512}">
      <dgm:prSet/>
      <dgm:spPr/>
      <dgm:t>
        <a:bodyPr/>
        <a:lstStyle/>
        <a:p>
          <a:endParaRPr lang="zh-CN" altLang="en-US"/>
        </a:p>
      </dgm:t>
    </dgm:pt>
    <dgm:pt modelId="{AAA8DE77-CAC7-4AD2-BCE7-050FF698A39B}">
      <dgm:prSet phldrT="[文本]"/>
      <dgm:spPr/>
      <dgm:t>
        <a:bodyPr/>
        <a:lstStyle/>
        <a:p>
          <a:pPr algn="l"/>
          <a:r>
            <a:rPr lang="zh-CN" altLang="en-US" dirty="0" smtClean="0"/>
            <a:t>改进</a:t>
          </a:r>
          <a:endParaRPr lang="zh-CN" altLang="en-US" dirty="0"/>
        </a:p>
      </dgm:t>
    </dgm:pt>
    <dgm:pt modelId="{05B0E63B-2C7C-4AA9-83D5-EE7354154018}" type="parTrans" cxnId="{F3AF88E0-F243-44E9-BC7D-70F3BE559DEF}">
      <dgm:prSet/>
      <dgm:spPr/>
      <dgm:t>
        <a:bodyPr/>
        <a:lstStyle/>
        <a:p>
          <a:endParaRPr lang="zh-CN" altLang="en-US"/>
        </a:p>
      </dgm:t>
    </dgm:pt>
    <dgm:pt modelId="{4C0915CD-44A5-4360-85C0-CC6801E22C7D}" type="sibTrans" cxnId="{F3AF88E0-F243-44E9-BC7D-70F3BE559DEF}">
      <dgm:prSet/>
      <dgm:spPr/>
      <dgm:t>
        <a:bodyPr/>
        <a:lstStyle/>
        <a:p>
          <a:endParaRPr lang="zh-CN" altLang="en-US"/>
        </a:p>
      </dgm:t>
    </dgm:pt>
    <dgm:pt modelId="{8FCE8CEB-9150-411A-BFB2-B8DF7C53DE15}" type="pres">
      <dgm:prSet presAssocID="{AA2C6955-FB47-48CA-B291-F5AF4ED8C7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FE50DA-F06C-48E3-A710-A9AD20560B50}" type="pres">
      <dgm:prSet presAssocID="{18D75943-4C03-4447-9CBA-F26B108F143E}" presName="composite" presStyleCnt="0"/>
      <dgm:spPr/>
    </dgm:pt>
    <dgm:pt modelId="{B7619549-B1E8-4C16-AFBD-4C3B9CFC467C}" type="pres">
      <dgm:prSet presAssocID="{18D75943-4C03-4447-9CBA-F26B108F143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1A925-BA64-487E-8CCD-3976E1F274F8}" type="pres">
      <dgm:prSet presAssocID="{18D75943-4C03-4447-9CBA-F26B108F143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C88CD0-099C-4677-9629-27EF8DAD86ED}" type="pres">
      <dgm:prSet presAssocID="{0772DCD8-A9C3-4213-B816-0A4B501BF212}" presName="space" presStyleCnt="0"/>
      <dgm:spPr/>
    </dgm:pt>
    <dgm:pt modelId="{D5E693B5-9FF4-4608-BE1B-39810CEA2905}" type="pres">
      <dgm:prSet presAssocID="{DA208C7C-600A-40F1-910C-5507852B5E5F}" presName="composite" presStyleCnt="0"/>
      <dgm:spPr/>
    </dgm:pt>
    <dgm:pt modelId="{4087F768-12A2-4625-844C-56228B6AC2AD}" type="pres">
      <dgm:prSet presAssocID="{DA208C7C-600A-40F1-910C-5507852B5E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00FEE-121B-4078-96B5-DBDD7E43B73E}" type="pres">
      <dgm:prSet presAssocID="{DA208C7C-600A-40F1-910C-5507852B5E5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E9C1D-818D-4288-B066-BAB307887DB7}" type="pres">
      <dgm:prSet presAssocID="{6615FAF5-E549-419F-A4C4-18DA150E5F95}" presName="space" presStyleCnt="0"/>
      <dgm:spPr/>
    </dgm:pt>
    <dgm:pt modelId="{3445469D-40C5-4E4C-9E1B-3CA9530FCE48}" type="pres">
      <dgm:prSet presAssocID="{BB5553FF-52E7-45C2-8BB2-2F79ABA07436}" presName="composite" presStyleCnt="0"/>
      <dgm:spPr/>
    </dgm:pt>
    <dgm:pt modelId="{68DED1C7-3875-4974-B3D0-182AA8DDDAD5}" type="pres">
      <dgm:prSet presAssocID="{BB5553FF-52E7-45C2-8BB2-2F79ABA074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7B69E2-780E-4F12-B4DD-132FFEF95F64}" type="pres">
      <dgm:prSet presAssocID="{BB5553FF-52E7-45C2-8BB2-2F79ABA074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7A2A4A-E969-4C1D-B57D-961FDECA1A8A}" type="presOf" srcId="{8DD83C3C-E8DC-40AA-8477-677765040D6E}" destId="{5CC1A925-BA64-487E-8CCD-3976E1F274F8}" srcOrd="0" destOrd="1" presId="urn:microsoft.com/office/officeart/2005/8/layout/hList1"/>
    <dgm:cxn modelId="{421A1D8B-04F3-4FDF-BAF0-6A4AD6F83F18}" srcId="{AA2C6955-FB47-48CA-B291-F5AF4ED8C76C}" destId="{BB5553FF-52E7-45C2-8BB2-2F79ABA07436}" srcOrd="2" destOrd="0" parTransId="{4BADC757-5ACC-46CE-BA24-C770651E0EBB}" sibTransId="{88893F43-78EC-4790-8F23-CE8F08244EE1}"/>
    <dgm:cxn modelId="{71BDCFDC-105C-4C41-B0B5-7910EB326E7F}" srcId="{BB5553FF-52E7-45C2-8BB2-2F79ABA07436}" destId="{6DA96BCA-2CA7-489D-984F-268D51A64EC6}" srcOrd="2" destOrd="0" parTransId="{0E7AD65D-F780-4BA6-96E3-9B4EDBF063EF}" sibTransId="{E68E6298-45E9-4D6C-9B55-0B7D64854863}"/>
    <dgm:cxn modelId="{9BB28340-7867-4906-B2B8-313D5F705ADC}" type="presOf" srcId="{BB5553FF-52E7-45C2-8BB2-2F79ABA07436}" destId="{68DED1C7-3875-4974-B3D0-182AA8DDDAD5}" srcOrd="0" destOrd="0" presId="urn:microsoft.com/office/officeart/2005/8/layout/hList1"/>
    <dgm:cxn modelId="{A40D61AB-3C2A-442F-B468-DE0875FEC669}" srcId="{AA2C6955-FB47-48CA-B291-F5AF4ED8C76C}" destId="{DA208C7C-600A-40F1-910C-5507852B5E5F}" srcOrd="1" destOrd="0" parTransId="{D633AA8B-52FB-44E9-BACA-43E9C6AFB35F}" sibTransId="{6615FAF5-E549-419F-A4C4-18DA150E5F95}"/>
    <dgm:cxn modelId="{11A18CD2-65A6-4948-9E90-917638B8E447}" srcId="{18D75943-4C03-4447-9CBA-F26B108F143E}" destId="{C6F09154-F3C0-4E59-91EF-5DF6C203407C}" srcOrd="3" destOrd="0" parTransId="{F24D8ACE-F5C6-450F-A428-994EFD62ED1C}" sibTransId="{46FC8D5E-713E-4F8E-AEED-005880A2D24E}"/>
    <dgm:cxn modelId="{3DCEED6A-1E0E-4F82-AD97-9182C903EB9B}" srcId="{18D75943-4C03-4447-9CBA-F26B108F143E}" destId="{A11994EF-61C9-4C0F-9D62-ECC3675D83F0}" srcOrd="0" destOrd="0" parTransId="{697491C2-671A-49B8-AB0D-1A9E658E517D}" sibTransId="{31564625-FAFB-4F3E-8117-CE9D934BA874}"/>
    <dgm:cxn modelId="{E5D8C4A8-6BB6-493F-8098-A54AB46448ED}" srcId="{DA208C7C-600A-40F1-910C-5507852B5E5F}" destId="{519E28D3-FAB3-4D55-BDEB-25A9D3838BED}" srcOrd="0" destOrd="0" parTransId="{4C31AE7B-8468-4A33-9804-114C571BCCFD}" sibTransId="{1F7E2294-E1BD-4000-9E3D-F1A455BAB26C}"/>
    <dgm:cxn modelId="{007CA1B8-920F-49EE-ABDE-0B830A94F330}" type="presOf" srcId="{519E28D3-FAB3-4D55-BDEB-25A9D3838BED}" destId="{8EC00FEE-121B-4078-96B5-DBDD7E43B73E}" srcOrd="0" destOrd="0" presId="urn:microsoft.com/office/officeart/2005/8/layout/hList1"/>
    <dgm:cxn modelId="{7E31B924-7B7F-43E3-A29D-C478A9161A3B}" type="presOf" srcId="{314541F1-E796-488D-AF06-8D3A239EF0D9}" destId="{8EC00FEE-121B-4078-96B5-DBDD7E43B73E}" srcOrd="0" destOrd="3" presId="urn:microsoft.com/office/officeart/2005/8/layout/hList1"/>
    <dgm:cxn modelId="{D4045669-138E-46BA-8D30-024842066DEE}" type="presOf" srcId="{AA2C6955-FB47-48CA-B291-F5AF4ED8C76C}" destId="{8FCE8CEB-9150-411A-BFB2-B8DF7C53DE15}" srcOrd="0" destOrd="0" presId="urn:microsoft.com/office/officeart/2005/8/layout/hList1"/>
    <dgm:cxn modelId="{163492BE-118C-4050-8AE2-EBE0CE587496}" srcId="{DA208C7C-600A-40F1-910C-5507852B5E5F}" destId="{38AFE670-CBC8-42AE-9680-B976B734FC37}" srcOrd="1" destOrd="0" parTransId="{F54ADFFE-CCA2-477D-8ED6-82A74A73672D}" sibTransId="{93B6C522-5E33-454F-BC81-262597293B2A}"/>
    <dgm:cxn modelId="{16638D4E-4FF2-42F2-A737-1541C947868B}" type="presOf" srcId="{C6F09154-F3C0-4E59-91EF-5DF6C203407C}" destId="{5CC1A925-BA64-487E-8CCD-3976E1F274F8}" srcOrd="0" destOrd="3" presId="urn:microsoft.com/office/officeart/2005/8/layout/hList1"/>
    <dgm:cxn modelId="{5B3469BF-FF3B-4141-8F0D-31F795174164}" type="presOf" srcId="{AAA8DE77-CAC7-4AD2-BCE7-050FF698A39B}" destId="{5A7B69E2-780E-4F12-B4DD-132FFEF95F64}" srcOrd="0" destOrd="1" presId="urn:microsoft.com/office/officeart/2005/8/layout/hList1"/>
    <dgm:cxn modelId="{D4CDDE5D-FBED-4862-AE2C-E8806A07B3D8}" type="presOf" srcId="{38AFE670-CBC8-42AE-9680-B976B734FC37}" destId="{8EC00FEE-121B-4078-96B5-DBDD7E43B73E}" srcOrd="0" destOrd="1" presId="urn:microsoft.com/office/officeart/2005/8/layout/hList1"/>
    <dgm:cxn modelId="{B14835B4-29AF-4681-9E5B-2283CD5796D4}" srcId="{BB5553FF-52E7-45C2-8BB2-2F79ABA07436}" destId="{5012C741-7BD1-40CF-A2F8-E1ABCA48EC7B}" srcOrd="0" destOrd="0" parTransId="{C12229EA-D567-4F97-87A8-F7A6C8FAD29E}" sibTransId="{89EC3AAB-726E-446B-AA27-4EA3F523E23E}"/>
    <dgm:cxn modelId="{0AB0CFF2-ED8A-4F96-AD4C-D0BE17C3FF1C}" type="presOf" srcId="{34CDAD79-FF76-4ACA-B46C-C0F17DF9539C}" destId="{8EC00FEE-121B-4078-96B5-DBDD7E43B73E}" srcOrd="0" destOrd="2" presId="urn:microsoft.com/office/officeart/2005/8/layout/hList1"/>
    <dgm:cxn modelId="{9D980C06-799F-4207-9F9E-449E4E23C04B}" srcId="{AA2C6955-FB47-48CA-B291-F5AF4ED8C76C}" destId="{18D75943-4C03-4447-9CBA-F26B108F143E}" srcOrd="0" destOrd="0" parTransId="{08428B98-441E-476F-894D-9658B232199C}" sibTransId="{0772DCD8-A9C3-4213-B816-0A4B501BF212}"/>
    <dgm:cxn modelId="{8092FBEC-7F57-435B-89AD-16EE7562660E}" srcId="{18D75943-4C03-4447-9CBA-F26B108F143E}" destId="{8DD83C3C-E8DC-40AA-8477-677765040D6E}" srcOrd="1" destOrd="0" parTransId="{B4866DCB-1B06-4B24-AAD5-8B2E4053A7F4}" sibTransId="{274E6781-09C4-4E70-97BF-E770DCCBA3F2}"/>
    <dgm:cxn modelId="{C3D19FFC-D4AB-4E90-BE34-862090455512}" srcId="{DA208C7C-600A-40F1-910C-5507852B5E5F}" destId="{314541F1-E796-488D-AF06-8D3A239EF0D9}" srcOrd="3" destOrd="0" parTransId="{27048E2A-EE15-401A-B1D6-BBE95E98D6D6}" sibTransId="{6524C6CA-9E49-4AE5-99C5-A57E73F75A1B}"/>
    <dgm:cxn modelId="{4610C8EC-16B7-4D12-93A9-4FC3D24EA61B}" type="presOf" srcId="{6DA96BCA-2CA7-489D-984F-268D51A64EC6}" destId="{5A7B69E2-780E-4F12-B4DD-132FFEF95F64}" srcOrd="0" destOrd="2" presId="urn:microsoft.com/office/officeart/2005/8/layout/hList1"/>
    <dgm:cxn modelId="{269AE07A-E538-4D26-AFDD-C3FCE0F7D8BE}" type="presOf" srcId="{0C9DC37D-1394-4DC2-BE73-FC3FA2549032}" destId="{5CC1A925-BA64-487E-8CCD-3976E1F274F8}" srcOrd="0" destOrd="2" presId="urn:microsoft.com/office/officeart/2005/8/layout/hList1"/>
    <dgm:cxn modelId="{9F8658FF-3433-4EDE-A26F-789536DA516C}" type="presOf" srcId="{18D75943-4C03-4447-9CBA-F26B108F143E}" destId="{B7619549-B1E8-4C16-AFBD-4C3B9CFC467C}" srcOrd="0" destOrd="0" presId="urn:microsoft.com/office/officeart/2005/8/layout/hList1"/>
    <dgm:cxn modelId="{2FB35EB6-5AA9-4C01-8A17-A3D07D4C2D0D}" type="presOf" srcId="{5012C741-7BD1-40CF-A2F8-E1ABCA48EC7B}" destId="{5A7B69E2-780E-4F12-B4DD-132FFEF95F64}" srcOrd="0" destOrd="0" presId="urn:microsoft.com/office/officeart/2005/8/layout/hList1"/>
    <dgm:cxn modelId="{952E9E9A-445E-40E6-A143-8547A7934A76}" type="presOf" srcId="{DA208C7C-600A-40F1-910C-5507852B5E5F}" destId="{4087F768-12A2-4625-844C-56228B6AC2AD}" srcOrd="0" destOrd="0" presId="urn:microsoft.com/office/officeart/2005/8/layout/hList1"/>
    <dgm:cxn modelId="{70ACC0C5-843F-4D58-900E-CBE134CC75C8}" srcId="{18D75943-4C03-4447-9CBA-F26B108F143E}" destId="{0C9DC37D-1394-4DC2-BE73-FC3FA2549032}" srcOrd="2" destOrd="0" parTransId="{22088320-0168-4112-9A1B-B188E197832A}" sibTransId="{937C37A5-8EBE-4756-B54F-942CF995DB5A}"/>
    <dgm:cxn modelId="{DF009E72-A723-46B8-AA30-01412191C054}" srcId="{DA208C7C-600A-40F1-910C-5507852B5E5F}" destId="{34CDAD79-FF76-4ACA-B46C-C0F17DF9539C}" srcOrd="2" destOrd="0" parTransId="{F248E157-3364-4191-95DF-BE737B55F3A2}" sibTransId="{2E8922AC-FCDF-4E7B-8D32-D1D729412815}"/>
    <dgm:cxn modelId="{2ED33D1A-78EA-483B-8AAF-9DE19D241DCA}" type="presOf" srcId="{A11994EF-61C9-4C0F-9D62-ECC3675D83F0}" destId="{5CC1A925-BA64-487E-8CCD-3976E1F274F8}" srcOrd="0" destOrd="0" presId="urn:microsoft.com/office/officeart/2005/8/layout/hList1"/>
    <dgm:cxn modelId="{F3AF88E0-F243-44E9-BC7D-70F3BE559DEF}" srcId="{BB5553FF-52E7-45C2-8BB2-2F79ABA07436}" destId="{AAA8DE77-CAC7-4AD2-BCE7-050FF698A39B}" srcOrd="1" destOrd="0" parTransId="{05B0E63B-2C7C-4AA9-83D5-EE7354154018}" sibTransId="{4C0915CD-44A5-4360-85C0-CC6801E22C7D}"/>
    <dgm:cxn modelId="{2F696BE7-D12F-4FCD-80B2-5E018BCA6E8C}" type="presParOf" srcId="{8FCE8CEB-9150-411A-BFB2-B8DF7C53DE15}" destId="{F8FE50DA-F06C-48E3-A710-A9AD20560B50}" srcOrd="0" destOrd="0" presId="urn:microsoft.com/office/officeart/2005/8/layout/hList1"/>
    <dgm:cxn modelId="{35A1CA0F-4434-406C-81D0-B3D18CE4932C}" type="presParOf" srcId="{F8FE50DA-F06C-48E3-A710-A9AD20560B50}" destId="{B7619549-B1E8-4C16-AFBD-4C3B9CFC467C}" srcOrd="0" destOrd="0" presId="urn:microsoft.com/office/officeart/2005/8/layout/hList1"/>
    <dgm:cxn modelId="{CE213505-A926-4E00-B916-12DD855317D5}" type="presParOf" srcId="{F8FE50DA-F06C-48E3-A710-A9AD20560B50}" destId="{5CC1A925-BA64-487E-8CCD-3976E1F274F8}" srcOrd="1" destOrd="0" presId="urn:microsoft.com/office/officeart/2005/8/layout/hList1"/>
    <dgm:cxn modelId="{C4F3B5E1-AA45-448F-93A1-5BEC9CFCC029}" type="presParOf" srcId="{8FCE8CEB-9150-411A-BFB2-B8DF7C53DE15}" destId="{76C88CD0-099C-4677-9629-27EF8DAD86ED}" srcOrd="1" destOrd="0" presId="urn:microsoft.com/office/officeart/2005/8/layout/hList1"/>
    <dgm:cxn modelId="{BA312A25-FBA9-490D-A63B-97E2FC50D940}" type="presParOf" srcId="{8FCE8CEB-9150-411A-BFB2-B8DF7C53DE15}" destId="{D5E693B5-9FF4-4608-BE1B-39810CEA2905}" srcOrd="2" destOrd="0" presId="urn:microsoft.com/office/officeart/2005/8/layout/hList1"/>
    <dgm:cxn modelId="{FA822FFC-C314-45C3-9D09-8F4129486947}" type="presParOf" srcId="{D5E693B5-9FF4-4608-BE1B-39810CEA2905}" destId="{4087F768-12A2-4625-844C-56228B6AC2AD}" srcOrd="0" destOrd="0" presId="urn:microsoft.com/office/officeart/2005/8/layout/hList1"/>
    <dgm:cxn modelId="{ABB465EB-6A3F-48FA-8266-F9447DF72E45}" type="presParOf" srcId="{D5E693B5-9FF4-4608-BE1B-39810CEA2905}" destId="{8EC00FEE-121B-4078-96B5-DBDD7E43B73E}" srcOrd="1" destOrd="0" presId="urn:microsoft.com/office/officeart/2005/8/layout/hList1"/>
    <dgm:cxn modelId="{795F48BA-9CEA-42D8-B8F3-2EC20FCF582D}" type="presParOf" srcId="{8FCE8CEB-9150-411A-BFB2-B8DF7C53DE15}" destId="{868E9C1D-818D-4288-B066-BAB307887DB7}" srcOrd="3" destOrd="0" presId="urn:microsoft.com/office/officeart/2005/8/layout/hList1"/>
    <dgm:cxn modelId="{C19D2CE7-C410-4900-943F-5A114786D6E5}" type="presParOf" srcId="{8FCE8CEB-9150-411A-BFB2-B8DF7C53DE15}" destId="{3445469D-40C5-4E4C-9E1B-3CA9530FCE48}" srcOrd="4" destOrd="0" presId="urn:microsoft.com/office/officeart/2005/8/layout/hList1"/>
    <dgm:cxn modelId="{FEAC743B-2779-4231-9554-3A09C20961B6}" type="presParOf" srcId="{3445469D-40C5-4E4C-9E1B-3CA9530FCE48}" destId="{68DED1C7-3875-4974-B3D0-182AA8DDDAD5}" srcOrd="0" destOrd="0" presId="urn:microsoft.com/office/officeart/2005/8/layout/hList1"/>
    <dgm:cxn modelId="{8D48120A-BF38-49AE-AD2E-88E6C882D4AB}" type="presParOf" srcId="{3445469D-40C5-4E4C-9E1B-3CA9530FCE48}" destId="{5A7B69E2-780E-4F12-B4DD-132FFEF95F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6E2DF8-7BE5-4D7C-8DDA-EEEC5B344155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DE0B7B2-14BE-4909-814E-EAC6D83E230B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生活</a:t>
          </a:r>
          <a:endParaRPr lang="zh-CN" altLang="en-US" sz="2000" dirty="0"/>
        </a:p>
      </dgm:t>
    </dgm:pt>
    <dgm:pt modelId="{D2553A68-8E5E-4F4A-B03A-78D46E128CC0}" type="parTrans" cxnId="{924FBD44-95D7-4C13-B586-4EE89BEEC911}">
      <dgm:prSet/>
      <dgm:spPr/>
      <dgm:t>
        <a:bodyPr/>
        <a:lstStyle/>
        <a:p>
          <a:pPr algn="ctr"/>
          <a:endParaRPr lang="zh-CN" altLang="en-US"/>
        </a:p>
      </dgm:t>
    </dgm:pt>
    <dgm:pt modelId="{802BEADA-2DA4-4F95-B1F3-3EB6E173D851}" type="sibTrans" cxnId="{924FBD44-95D7-4C13-B586-4EE89BEEC911}">
      <dgm:prSet/>
      <dgm:spPr/>
      <dgm:t>
        <a:bodyPr/>
        <a:lstStyle/>
        <a:p>
          <a:pPr algn="ctr"/>
          <a:endParaRPr lang="zh-CN" altLang="en-US"/>
        </a:p>
      </dgm:t>
    </dgm:pt>
    <dgm:pt modelId="{5E5F2851-9843-4CD3-8A78-0DA2997CFA42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利用通话记录等判断人的情绪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/>
            <a:t>LiKamWa</a:t>
          </a:r>
          <a:r>
            <a:rPr lang="en-US" altLang="zh-CN" sz="2400" b="0" i="0" dirty="0" smtClean="0"/>
            <a:t> et al.,2013)</a:t>
          </a:r>
          <a:endParaRPr lang="zh-CN" altLang="en-US" sz="2400" dirty="0"/>
        </a:p>
      </dgm:t>
    </dgm:pt>
    <dgm:pt modelId="{82C39309-8C49-4F2D-ACA3-101A0B71741F}" type="parTrans" cxnId="{4DF41C0A-8F31-4FCE-B914-8967F2AB8696}">
      <dgm:prSet/>
      <dgm:spPr/>
      <dgm:t>
        <a:bodyPr/>
        <a:lstStyle/>
        <a:p>
          <a:pPr algn="ctr"/>
          <a:endParaRPr lang="zh-CN" altLang="en-US"/>
        </a:p>
      </dgm:t>
    </dgm:pt>
    <dgm:pt modelId="{7A3C5A2B-9E4B-4F8B-86D2-18F70CFF36A3}" type="sibTrans" cxnId="{4DF41C0A-8F31-4FCE-B914-8967F2AB8696}">
      <dgm:prSet/>
      <dgm:spPr/>
      <dgm:t>
        <a:bodyPr/>
        <a:lstStyle/>
        <a:p>
          <a:pPr algn="ctr"/>
          <a:endParaRPr lang="zh-CN" altLang="en-US"/>
        </a:p>
      </dgm:t>
    </dgm:pt>
    <dgm:pt modelId="{0E9D850B-415D-4797-BD5A-F844DA95D461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运动</a:t>
          </a:r>
          <a:endParaRPr lang="zh-CN" altLang="en-US" sz="2000" dirty="0"/>
        </a:p>
      </dgm:t>
    </dgm:pt>
    <dgm:pt modelId="{2578DE61-0209-43BD-B0B2-52332C406042}" type="parTrans" cxnId="{2E5C6C71-12B1-4863-81CD-ABB442360E6D}">
      <dgm:prSet/>
      <dgm:spPr/>
      <dgm:t>
        <a:bodyPr/>
        <a:lstStyle/>
        <a:p>
          <a:pPr algn="ctr"/>
          <a:endParaRPr lang="zh-CN" altLang="en-US"/>
        </a:p>
      </dgm:t>
    </dgm:pt>
    <dgm:pt modelId="{9A15D5C1-42E1-4265-A1FE-1F731D90661D}" type="sibTrans" cxnId="{2E5C6C71-12B1-4863-81CD-ABB442360E6D}">
      <dgm:prSet/>
      <dgm:spPr/>
      <dgm:t>
        <a:bodyPr/>
        <a:lstStyle/>
        <a:p>
          <a:pPr algn="ctr"/>
          <a:endParaRPr lang="zh-CN" altLang="en-US"/>
        </a:p>
      </dgm:t>
    </dgm:pt>
    <dgm:pt modelId="{F23576C7-57CF-45C2-B9FF-81B3BAC2D309}">
      <dgm:prSet phldrT="[文本]" custT="1"/>
      <dgm:spPr/>
      <dgm:t>
        <a:bodyPr/>
        <a:lstStyle/>
        <a:p>
          <a:pPr algn="l"/>
          <a:r>
            <a:rPr lang="en-US" altLang="zh-CN" sz="2400" b="0" i="0" dirty="0" smtClean="0"/>
            <a:t>RFID</a:t>
          </a:r>
          <a:r>
            <a:rPr lang="zh-CN" altLang="en-US" sz="2400" b="0" i="0" dirty="0" smtClean="0"/>
            <a:t>进行基于位置的行为识别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/>
            <a:t>Ranjan</a:t>
          </a:r>
          <a:r>
            <a:rPr lang="en-US" altLang="zh-CN" sz="2400" b="0" i="0" dirty="0" smtClean="0"/>
            <a:t> et al.,2012)</a:t>
          </a:r>
          <a:endParaRPr lang="zh-CN" altLang="en-US" sz="2400" dirty="0"/>
        </a:p>
      </dgm:t>
    </dgm:pt>
    <dgm:pt modelId="{EAC12BC8-04F7-415B-A0DE-71C4C7A7E953}" type="parTrans" cxnId="{976AB59F-B4A4-40B8-9A64-960FE9D95B5A}">
      <dgm:prSet/>
      <dgm:spPr/>
      <dgm:t>
        <a:bodyPr/>
        <a:lstStyle/>
        <a:p>
          <a:pPr algn="ctr"/>
          <a:endParaRPr lang="zh-CN" altLang="en-US"/>
        </a:p>
      </dgm:t>
    </dgm:pt>
    <dgm:pt modelId="{D5C95D53-21B0-4B40-A204-4CD773EE592B}" type="sibTrans" cxnId="{976AB59F-B4A4-40B8-9A64-960FE9D95B5A}">
      <dgm:prSet/>
      <dgm:spPr/>
      <dgm:t>
        <a:bodyPr/>
        <a:lstStyle/>
        <a:p>
          <a:pPr algn="ctr"/>
          <a:endParaRPr lang="zh-CN" altLang="en-US"/>
        </a:p>
      </dgm:t>
    </dgm:pt>
    <dgm:pt modelId="{6E631C92-FAEC-401F-9DD8-E3A1912EDEAD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社交</a:t>
          </a:r>
          <a:endParaRPr lang="zh-CN" altLang="en-US" sz="2000" dirty="0"/>
        </a:p>
      </dgm:t>
    </dgm:pt>
    <dgm:pt modelId="{6420C278-ED28-42CB-97A2-0E57EDC365F3}" type="parTrans" cxnId="{CD827CE2-C630-489C-95F6-A7ED2E9C9579}">
      <dgm:prSet/>
      <dgm:spPr/>
      <dgm:t>
        <a:bodyPr/>
        <a:lstStyle/>
        <a:p>
          <a:pPr algn="ctr"/>
          <a:endParaRPr lang="zh-CN" altLang="en-US"/>
        </a:p>
      </dgm:t>
    </dgm:pt>
    <dgm:pt modelId="{1C17136D-C906-4367-9D8C-EDEFB95AD8AD}" type="sibTrans" cxnId="{CD827CE2-C630-489C-95F6-A7ED2E9C9579}">
      <dgm:prSet/>
      <dgm:spPr/>
      <dgm:t>
        <a:bodyPr/>
        <a:lstStyle/>
        <a:p>
          <a:pPr algn="ctr"/>
          <a:endParaRPr lang="zh-CN" altLang="en-US"/>
        </a:p>
      </dgm:t>
    </dgm:pt>
    <dgm:pt modelId="{8784CD2E-4097-4C1F-BC67-7B955BEE2120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多种传感器感知群体行为，进行层次化聚类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>
              <a:solidFill>
                <a:schemeClr val="tx2"/>
              </a:solidFill>
            </a:rPr>
            <a:t>Kjærgaard</a:t>
          </a:r>
          <a:r>
            <a:rPr lang="en-US" altLang="zh-CN" sz="2400" b="0" i="0" dirty="0" smtClean="0">
              <a:solidFill>
                <a:schemeClr val="tx2"/>
              </a:solidFill>
            </a:rPr>
            <a:t> et </a:t>
          </a:r>
          <a:r>
            <a:rPr lang="en-US" sz="2400" b="0" i="0" dirty="0" smtClean="0">
              <a:solidFill>
                <a:schemeClr val="tx2"/>
              </a:solidFill>
            </a:rPr>
            <a:t>al.,2012</a:t>
          </a:r>
          <a:r>
            <a:rPr lang="en-US" altLang="zh-CN" sz="2400" b="0" i="0" dirty="0" smtClean="0"/>
            <a:t>)</a:t>
          </a:r>
          <a:endParaRPr lang="zh-CN" altLang="en-US" sz="2400" dirty="0"/>
        </a:p>
      </dgm:t>
    </dgm:pt>
    <dgm:pt modelId="{BE73AD85-D76E-47E3-9E24-0B2E92A4A365}" type="parTrans" cxnId="{8354B50A-CF28-4256-8BF5-1647151295F3}">
      <dgm:prSet/>
      <dgm:spPr/>
      <dgm:t>
        <a:bodyPr/>
        <a:lstStyle/>
        <a:p>
          <a:pPr algn="ctr"/>
          <a:endParaRPr lang="zh-CN" altLang="en-US"/>
        </a:p>
      </dgm:t>
    </dgm:pt>
    <dgm:pt modelId="{1025D68B-1595-4C13-8A8A-1DCBA1DF2DA5}" type="sibTrans" cxnId="{8354B50A-CF28-4256-8BF5-1647151295F3}">
      <dgm:prSet/>
      <dgm:spPr/>
      <dgm:t>
        <a:bodyPr/>
        <a:lstStyle/>
        <a:p>
          <a:pPr algn="ctr"/>
          <a:endParaRPr lang="zh-CN" altLang="en-US"/>
        </a:p>
      </dgm:t>
    </dgm:pt>
    <dgm:pt modelId="{6F0B5309-643E-47EA-8C79-32CACADD8800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健康</a:t>
          </a:r>
          <a:endParaRPr lang="zh-CN" altLang="en-US" sz="2000" dirty="0"/>
        </a:p>
      </dgm:t>
    </dgm:pt>
    <dgm:pt modelId="{ABF1E766-F3AE-49AC-8240-311BE216085C}" type="parTrans" cxnId="{262DF92F-C45B-4CE6-B7A8-FBECFA9F696A}">
      <dgm:prSet/>
      <dgm:spPr/>
      <dgm:t>
        <a:bodyPr/>
        <a:lstStyle/>
        <a:p>
          <a:pPr algn="ctr"/>
          <a:endParaRPr lang="zh-CN" altLang="en-US"/>
        </a:p>
      </dgm:t>
    </dgm:pt>
    <dgm:pt modelId="{E0363723-DF28-424D-AA6C-F9011594AFD0}" type="sibTrans" cxnId="{262DF92F-C45B-4CE6-B7A8-FBECFA9F696A}">
      <dgm:prSet/>
      <dgm:spPr/>
      <dgm:t>
        <a:bodyPr/>
        <a:lstStyle/>
        <a:p>
          <a:pPr algn="ctr"/>
          <a:endParaRPr lang="zh-CN" altLang="en-US"/>
        </a:p>
      </dgm:t>
    </dgm:pt>
    <dgm:pt modelId="{EC4CE90E-4E45-4E17-A00E-8F6AE4DA1812}">
      <dgm:prSet custT="1"/>
      <dgm:spPr/>
      <dgm:t>
        <a:bodyPr/>
        <a:lstStyle/>
        <a:p>
          <a:pPr algn="l"/>
          <a:r>
            <a:rPr lang="zh-CN" altLang="en-US" sz="2400" b="0" i="0" dirty="0" smtClean="0"/>
            <a:t>智能手机检测心率失常、睡眠窒息</a:t>
          </a:r>
          <a:r>
            <a:rPr lang="en-US" altLang="zh-CN" sz="2400" b="0" i="0" dirty="0" smtClean="0"/>
            <a:t>(Park et al.,2014;Zhang et al.,2015)</a:t>
          </a:r>
          <a:endParaRPr lang="zh-CN" altLang="en-US" sz="2400" dirty="0"/>
        </a:p>
      </dgm:t>
    </dgm:pt>
    <dgm:pt modelId="{9108312E-821A-4E2F-A08E-91BBD0BA0058}" type="parTrans" cxnId="{7DFA7B9C-D1B9-4C1A-993B-E7832C461B41}">
      <dgm:prSet/>
      <dgm:spPr/>
      <dgm:t>
        <a:bodyPr/>
        <a:lstStyle/>
        <a:p>
          <a:pPr algn="ctr"/>
          <a:endParaRPr lang="zh-CN" altLang="en-US"/>
        </a:p>
      </dgm:t>
    </dgm:pt>
    <dgm:pt modelId="{F5A737B0-9442-46EC-B6AE-1BA13DC47EF1}" type="sibTrans" cxnId="{7DFA7B9C-D1B9-4C1A-993B-E7832C461B41}">
      <dgm:prSet/>
      <dgm:spPr/>
      <dgm:t>
        <a:bodyPr/>
        <a:lstStyle/>
        <a:p>
          <a:pPr algn="ctr"/>
          <a:endParaRPr lang="zh-CN" altLang="en-US"/>
        </a:p>
      </dgm:t>
    </dgm:pt>
    <dgm:pt modelId="{6678EB68-A87E-48EA-A71D-4685838A60FE}">
      <dgm:prSet custT="1"/>
      <dgm:spPr/>
      <dgm:t>
        <a:bodyPr/>
        <a:lstStyle/>
        <a:p>
          <a:pPr algn="l"/>
          <a:r>
            <a:rPr lang="zh-CN" altLang="en-US" sz="2400" b="0" i="0" dirty="0" smtClean="0"/>
            <a:t>用手机麦克风检测人体肺的功能</a:t>
          </a:r>
          <a:r>
            <a:rPr lang="en-US" altLang="zh-CN" sz="2400" dirty="0" smtClean="0"/>
            <a:t>(Larson et al.,2012)</a:t>
          </a:r>
          <a:endParaRPr lang="zh-CN" altLang="en-US" sz="2400" dirty="0"/>
        </a:p>
      </dgm:t>
    </dgm:pt>
    <dgm:pt modelId="{1E62276A-FAC1-4D9E-92B6-29EAFF01A499}" type="parTrans" cxnId="{CFE8611B-5E00-4ED0-BD9A-5D39745AAC6A}">
      <dgm:prSet/>
      <dgm:spPr/>
      <dgm:t>
        <a:bodyPr/>
        <a:lstStyle/>
        <a:p>
          <a:pPr algn="ctr"/>
          <a:endParaRPr lang="zh-CN" altLang="en-US"/>
        </a:p>
      </dgm:t>
    </dgm:pt>
    <dgm:pt modelId="{C3789EFF-41DF-4C07-A232-AFA72973B5AF}" type="sibTrans" cxnId="{CFE8611B-5E00-4ED0-BD9A-5D39745AAC6A}">
      <dgm:prSet/>
      <dgm:spPr/>
      <dgm:t>
        <a:bodyPr/>
        <a:lstStyle/>
        <a:p>
          <a:pPr algn="ctr"/>
          <a:endParaRPr lang="zh-CN" altLang="en-US"/>
        </a:p>
      </dgm:t>
    </dgm:pt>
    <dgm:pt modelId="{37D369C1-93BA-426F-A17A-109B38DB1DDC}">
      <dgm:prSet custT="1"/>
      <dgm:spPr/>
      <dgm:t>
        <a:bodyPr/>
        <a:lstStyle/>
        <a:p>
          <a:pPr algn="l"/>
          <a:r>
            <a:rPr lang="zh-CN" altLang="en-US" sz="2400" b="0" i="0" dirty="0" smtClean="0"/>
            <a:t>通过声音对喉咙（吃、喝、说话、笑等）进行分类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/>
            <a:t>Yatani</a:t>
          </a:r>
          <a:r>
            <a:rPr lang="en-US" altLang="zh-CN" sz="2400" b="0" i="0" dirty="0" smtClean="0"/>
            <a:t> et al.,2012)</a:t>
          </a:r>
          <a:endParaRPr lang="zh-CN" altLang="en-US" sz="2400" dirty="0"/>
        </a:p>
      </dgm:t>
    </dgm:pt>
    <dgm:pt modelId="{1398ACFC-E378-4FBA-AC70-50D72B2C420A}" type="parTrans" cxnId="{CF108E6F-D6E3-4E0A-90E2-C774672A6AD4}">
      <dgm:prSet/>
      <dgm:spPr/>
      <dgm:t>
        <a:bodyPr/>
        <a:lstStyle/>
        <a:p>
          <a:pPr algn="ctr"/>
          <a:endParaRPr lang="zh-CN" altLang="en-US"/>
        </a:p>
      </dgm:t>
    </dgm:pt>
    <dgm:pt modelId="{C2A7DC60-15E0-4A38-BB4C-950D6B6B94CC}" type="sibTrans" cxnId="{CF108E6F-D6E3-4E0A-90E2-C774672A6AD4}">
      <dgm:prSet/>
      <dgm:spPr/>
      <dgm:t>
        <a:bodyPr/>
        <a:lstStyle/>
        <a:p>
          <a:pPr algn="ctr"/>
          <a:endParaRPr lang="zh-CN" altLang="en-US"/>
        </a:p>
      </dgm:t>
    </dgm:pt>
    <dgm:pt modelId="{923EBCDA-D528-4436-8C27-CB175EC67F27}">
      <dgm:prSet custT="1"/>
      <dgm:spPr/>
      <dgm:t>
        <a:bodyPr/>
        <a:lstStyle/>
        <a:p>
          <a:pPr algn="l"/>
          <a:r>
            <a:rPr lang="zh-CN" altLang="en-US" sz="2400" b="0" i="0" dirty="0" smtClean="0"/>
            <a:t>通过麦克风来检测人是否有</a:t>
          </a:r>
          <a:r>
            <a:rPr lang="en-US" altLang="zh-CN" sz="2400" b="0" i="0" dirty="0" smtClean="0"/>
            <a:t>stress(Lu et al.,2012)</a:t>
          </a:r>
          <a:endParaRPr lang="zh-CN" altLang="en-US" sz="2400" dirty="0"/>
        </a:p>
      </dgm:t>
    </dgm:pt>
    <dgm:pt modelId="{C4275AF6-943A-4D7B-91C8-CCB600DABF60}" type="parTrans" cxnId="{EC6965FF-E130-457F-9A3B-81BD954B68C6}">
      <dgm:prSet/>
      <dgm:spPr/>
      <dgm:t>
        <a:bodyPr/>
        <a:lstStyle/>
        <a:p>
          <a:pPr algn="ctr"/>
          <a:endParaRPr lang="zh-CN" altLang="en-US"/>
        </a:p>
      </dgm:t>
    </dgm:pt>
    <dgm:pt modelId="{D36F8840-DE8C-4588-9519-AA77C0D0AB94}" type="sibTrans" cxnId="{EC6965FF-E130-457F-9A3B-81BD954B68C6}">
      <dgm:prSet/>
      <dgm:spPr/>
      <dgm:t>
        <a:bodyPr/>
        <a:lstStyle/>
        <a:p>
          <a:pPr algn="ctr"/>
          <a:endParaRPr lang="zh-CN" altLang="en-US"/>
        </a:p>
      </dgm:t>
    </dgm:pt>
    <dgm:pt modelId="{2A780D6C-7616-4CBC-86E3-BE084770A78D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用智能手机进行步态鉴别，进而检测喝酒的时间</a:t>
          </a:r>
          <a:r>
            <a:rPr lang="en-US" altLang="zh-CN" sz="2400" b="0" i="0" dirty="0" smtClean="0"/>
            <a:t>(Kao et al.,2012)</a:t>
          </a:r>
          <a:endParaRPr lang="zh-CN" altLang="en-US" sz="2400" dirty="0"/>
        </a:p>
      </dgm:t>
    </dgm:pt>
    <dgm:pt modelId="{A01F9BA0-BBE8-41E1-B323-4FA18EB62316}" type="parTrans" cxnId="{1DDF768D-DE1B-4BFB-B938-2D4D631F3B8E}">
      <dgm:prSet/>
      <dgm:spPr/>
      <dgm:t>
        <a:bodyPr/>
        <a:lstStyle/>
        <a:p>
          <a:pPr algn="ctr"/>
          <a:endParaRPr lang="zh-CN" altLang="en-US"/>
        </a:p>
      </dgm:t>
    </dgm:pt>
    <dgm:pt modelId="{6F42B50E-5127-415E-8EF3-5F1C2CF4E4C4}" type="sibTrans" cxnId="{1DDF768D-DE1B-4BFB-B938-2D4D631F3B8E}">
      <dgm:prSet/>
      <dgm:spPr/>
      <dgm:t>
        <a:bodyPr/>
        <a:lstStyle/>
        <a:p>
          <a:pPr algn="ctr"/>
          <a:endParaRPr lang="zh-CN" altLang="en-US"/>
        </a:p>
      </dgm:t>
    </dgm:pt>
    <dgm:pt modelId="{3CCD3F00-DDAA-4F81-91C9-3A36D6790576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智能椅子，通过扶手和椅背检测心跳和呼吸的频率</a:t>
          </a:r>
          <a:r>
            <a:rPr lang="en-US" altLang="zh-CN" sz="2400" dirty="0" smtClean="0"/>
            <a:t>(</a:t>
          </a:r>
          <a:r>
            <a:rPr lang="en-US" sz="2400" b="0" i="0" dirty="0" smtClean="0"/>
            <a:t>Griffiths et al.,2014</a:t>
          </a:r>
          <a:r>
            <a:rPr lang="en-US" altLang="zh-CN" sz="2400" dirty="0" smtClean="0"/>
            <a:t>)</a:t>
          </a:r>
          <a:endParaRPr lang="zh-CN" altLang="en-US" sz="2400" dirty="0"/>
        </a:p>
      </dgm:t>
    </dgm:pt>
    <dgm:pt modelId="{8910F724-5735-44A0-A802-450862C55F5B}" type="parTrans" cxnId="{45E127F9-D3DE-425F-93BE-1B963E39B9BD}">
      <dgm:prSet/>
      <dgm:spPr/>
      <dgm:t>
        <a:bodyPr/>
        <a:lstStyle/>
        <a:p>
          <a:pPr algn="ctr"/>
          <a:endParaRPr lang="zh-CN" altLang="en-US"/>
        </a:p>
      </dgm:t>
    </dgm:pt>
    <dgm:pt modelId="{71AB0CBB-E1A1-4866-8299-08D5DFC93963}" type="sibTrans" cxnId="{45E127F9-D3DE-425F-93BE-1B963E39B9BD}">
      <dgm:prSet/>
      <dgm:spPr/>
      <dgm:t>
        <a:bodyPr/>
        <a:lstStyle/>
        <a:p>
          <a:pPr algn="ctr"/>
          <a:endParaRPr lang="zh-CN" altLang="en-US"/>
        </a:p>
      </dgm:t>
    </dgm:pt>
    <dgm:pt modelId="{0F7D30A3-B19A-4EB1-A5B5-925AE27A7DA2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生理学传感器帮助发现儿童社交行为</a:t>
          </a:r>
          <a:r>
            <a:rPr lang="en-US" altLang="zh-CN" sz="2400" b="0" i="0" dirty="0" smtClean="0"/>
            <a:t>(Hernandez et al.,2014)</a:t>
          </a:r>
          <a:endParaRPr lang="zh-CN" altLang="en-US" sz="2400" dirty="0"/>
        </a:p>
      </dgm:t>
    </dgm:pt>
    <dgm:pt modelId="{13FCCD0A-F29B-43BA-AE9F-414134BCD88B}" type="parTrans" cxnId="{823A0392-03E4-46DE-89F1-708F82839032}">
      <dgm:prSet/>
      <dgm:spPr/>
      <dgm:t>
        <a:bodyPr/>
        <a:lstStyle/>
        <a:p>
          <a:pPr algn="ctr"/>
          <a:endParaRPr lang="zh-CN" altLang="en-US"/>
        </a:p>
      </dgm:t>
    </dgm:pt>
    <dgm:pt modelId="{AD5EA0A9-6B03-4027-A3B6-B61071EC4025}" type="sibTrans" cxnId="{823A0392-03E4-46DE-89F1-708F82839032}">
      <dgm:prSet/>
      <dgm:spPr/>
      <dgm:t>
        <a:bodyPr/>
        <a:lstStyle/>
        <a:p>
          <a:pPr algn="ctr"/>
          <a:endParaRPr lang="zh-CN" altLang="en-US"/>
        </a:p>
      </dgm:t>
    </dgm:pt>
    <dgm:pt modelId="{B5C11256-E736-429E-9D53-5AD4109D13B6}" type="pres">
      <dgm:prSet presAssocID="{1B6E2DF8-7BE5-4D7C-8DDA-EEEC5B34415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06F893-540C-4D11-9978-B8B34399FAB7}" type="pres">
      <dgm:prSet presAssocID="{3DE0B7B2-14BE-4909-814E-EAC6D83E230B}" presName="composite" presStyleCnt="0"/>
      <dgm:spPr/>
    </dgm:pt>
    <dgm:pt modelId="{BEC7EB3C-4F1A-4CA0-A192-F1483084D63F}" type="pres">
      <dgm:prSet presAssocID="{3DE0B7B2-14BE-4909-814E-EAC6D83E230B}" presName="parentText" presStyleLbl="alignNode1" presStyleIdx="0" presStyleCnt="4" custLinFactNeighborY="-211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2875B9-7233-421B-B3E7-D46F4ACC80E1}" type="pres">
      <dgm:prSet presAssocID="{3DE0B7B2-14BE-4909-814E-EAC6D83E230B}" presName="descendantText" presStyleLbl="alignAcc1" presStyleIdx="0" presStyleCnt="4" custScaleY="188657" custLinFactNeighborY="68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C377F3-B45F-4A2B-849E-8578C1C32DE8}" type="pres">
      <dgm:prSet presAssocID="{802BEADA-2DA4-4F95-B1F3-3EB6E173D851}" presName="sp" presStyleCnt="0"/>
      <dgm:spPr/>
    </dgm:pt>
    <dgm:pt modelId="{23DA28C5-2FB6-496B-A169-9CCFA9C59DA0}" type="pres">
      <dgm:prSet presAssocID="{0E9D850B-415D-4797-BD5A-F844DA95D461}" presName="composite" presStyleCnt="0"/>
      <dgm:spPr/>
    </dgm:pt>
    <dgm:pt modelId="{3A50ACD4-BAD2-454C-A8BA-B86AEBF10E5C}" type="pres">
      <dgm:prSet presAssocID="{0E9D850B-415D-4797-BD5A-F844DA95D461}" presName="parentText" presStyleLbl="alignNode1" presStyleIdx="1" presStyleCnt="4" custLinFactNeighborY="260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C190AA-CB87-4EE0-A5A8-90315A19E235}" type="pres">
      <dgm:prSet presAssocID="{0E9D850B-415D-4797-BD5A-F844DA95D461}" presName="descendantText" presStyleLbl="alignAcc1" presStyleIdx="1" presStyleCnt="4" custLinFactNeighborY="398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51EA91-2815-4216-94EF-DEEA239C553F}" type="pres">
      <dgm:prSet presAssocID="{9A15D5C1-42E1-4265-A1FE-1F731D90661D}" presName="sp" presStyleCnt="0"/>
      <dgm:spPr/>
    </dgm:pt>
    <dgm:pt modelId="{8C588E76-7C3C-4A18-AF14-23EF518A6092}" type="pres">
      <dgm:prSet presAssocID="{6E631C92-FAEC-401F-9DD8-E3A1912EDEAD}" presName="composite" presStyleCnt="0"/>
      <dgm:spPr/>
    </dgm:pt>
    <dgm:pt modelId="{A59F0479-BBE6-46DB-943C-77D32BFF4D1D}" type="pres">
      <dgm:prSet presAssocID="{6E631C92-FAEC-401F-9DD8-E3A1912EDEAD}" presName="parentText" presStyleLbl="alignNode1" presStyleIdx="2" presStyleCnt="4" custLinFactNeighborY="1834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BC9A77-9A60-4D24-87DF-7616E9C538B9}" type="pres">
      <dgm:prSet presAssocID="{6E631C92-FAEC-401F-9DD8-E3A1912EDEAD}" presName="descendantText" presStyleLbl="alignAcc1" presStyleIdx="2" presStyleCnt="4" custScaleY="105832" custLinFactNeighborY="232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826927-29D0-4337-AD06-9F1BE44F495C}" type="pres">
      <dgm:prSet presAssocID="{1C17136D-C906-4367-9D8C-EDEFB95AD8AD}" presName="sp" presStyleCnt="0"/>
      <dgm:spPr/>
    </dgm:pt>
    <dgm:pt modelId="{379B3A15-56F9-46D0-ACB4-BE34F3F953DC}" type="pres">
      <dgm:prSet presAssocID="{6F0B5309-643E-47EA-8C79-32CACADD8800}" presName="composite" presStyleCnt="0"/>
      <dgm:spPr/>
    </dgm:pt>
    <dgm:pt modelId="{772FC77C-0F9A-4001-85D6-50919BF3D970}" type="pres">
      <dgm:prSet presAssocID="{6F0B5309-643E-47EA-8C79-32CACADD880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E37EDB-41EC-4E5D-B9EA-319E3A3B22CC}" type="pres">
      <dgm:prSet presAssocID="{6F0B5309-643E-47EA-8C79-32CACADD8800}" presName="descendantText" presStyleLbl="alignAcc1" presStyleIdx="3" presStyleCnt="4" custScaleY="1921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5A919E-3605-48F1-8598-F41A30A055E5}" type="presOf" srcId="{2A780D6C-7616-4CBC-86E3-BE084770A78D}" destId="{79C190AA-CB87-4EE0-A5A8-90315A19E235}" srcOrd="0" destOrd="1" presId="urn:microsoft.com/office/officeart/2005/8/layout/chevron2"/>
    <dgm:cxn modelId="{6690D89D-88CD-45C6-A316-1B4EB00D7E45}" type="presOf" srcId="{6E631C92-FAEC-401F-9DD8-E3A1912EDEAD}" destId="{A59F0479-BBE6-46DB-943C-77D32BFF4D1D}" srcOrd="0" destOrd="0" presId="urn:microsoft.com/office/officeart/2005/8/layout/chevron2"/>
    <dgm:cxn modelId="{976AB59F-B4A4-40B8-9A64-960FE9D95B5A}" srcId="{0E9D850B-415D-4797-BD5A-F844DA95D461}" destId="{F23576C7-57CF-45C2-B9FF-81B3BAC2D309}" srcOrd="0" destOrd="0" parTransId="{EAC12BC8-04F7-415B-A0DE-71C4C7A7E953}" sibTransId="{D5C95D53-21B0-4B40-A204-4CD773EE592B}"/>
    <dgm:cxn modelId="{45E127F9-D3DE-425F-93BE-1B963E39B9BD}" srcId="{3DE0B7B2-14BE-4909-814E-EAC6D83E230B}" destId="{3CCD3F00-DDAA-4F81-91C9-3A36D6790576}" srcOrd="2" destOrd="0" parTransId="{8910F724-5735-44A0-A802-450862C55F5B}" sibTransId="{71AB0CBB-E1A1-4866-8299-08D5DFC93963}"/>
    <dgm:cxn modelId="{EC6965FF-E130-457F-9A3B-81BD954B68C6}" srcId="{6F0B5309-643E-47EA-8C79-32CACADD8800}" destId="{923EBCDA-D528-4436-8C27-CB175EC67F27}" srcOrd="2" destOrd="0" parTransId="{C4275AF6-943A-4D7B-91C8-CCB600DABF60}" sibTransId="{D36F8840-DE8C-4588-9519-AA77C0D0AB94}"/>
    <dgm:cxn modelId="{1DDF768D-DE1B-4BFB-B938-2D4D631F3B8E}" srcId="{0E9D850B-415D-4797-BD5A-F844DA95D461}" destId="{2A780D6C-7616-4CBC-86E3-BE084770A78D}" srcOrd="1" destOrd="0" parTransId="{A01F9BA0-BBE8-41E1-B323-4FA18EB62316}" sibTransId="{6F42B50E-5127-415E-8EF3-5F1C2CF4E4C4}"/>
    <dgm:cxn modelId="{369D62B2-C341-44DC-8739-6E3E78479C45}" type="presOf" srcId="{37D369C1-93BA-426F-A17A-109B38DB1DDC}" destId="{BB2875B9-7233-421B-B3E7-D46F4ACC80E1}" srcOrd="0" destOrd="1" presId="urn:microsoft.com/office/officeart/2005/8/layout/chevron2"/>
    <dgm:cxn modelId="{CFE8611B-5E00-4ED0-BD9A-5D39745AAC6A}" srcId="{6F0B5309-643E-47EA-8C79-32CACADD8800}" destId="{6678EB68-A87E-48EA-A71D-4685838A60FE}" srcOrd="1" destOrd="0" parTransId="{1E62276A-FAC1-4D9E-92B6-29EAFF01A499}" sibTransId="{C3789EFF-41DF-4C07-A232-AFA72973B5AF}"/>
    <dgm:cxn modelId="{3B377495-BA8D-4542-9801-0251595AEA84}" type="presOf" srcId="{6678EB68-A87E-48EA-A71D-4685838A60FE}" destId="{C6E37EDB-41EC-4E5D-B9EA-319E3A3B22CC}" srcOrd="0" destOrd="1" presId="urn:microsoft.com/office/officeart/2005/8/layout/chevron2"/>
    <dgm:cxn modelId="{8354B50A-CF28-4256-8BF5-1647151295F3}" srcId="{6E631C92-FAEC-401F-9DD8-E3A1912EDEAD}" destId="{8784CD2E-4097-4C1F-BC67-7B955BEE2120}" srcOrd="0" destOrd="0" parTransId="{BE73AD85-D76E-47E3-9E24-0B2E92A4A365}" sibTransId="{1025D68B-1595-4C13-8A8A-1DCBA1DF2DA5}"/>
    <dgm:cxn modelId="{755B673B-4234-4CC3-B13C-E5EAE16C8778}" type="presOf" srcId="{EC4CE90E-4E45-4E17-A00E-8F6AE4DA1812}" destId="{C6E37EDB-41EC-4E5D-B9EA-319E3A3B22CC}" srcOrd="0" destOrd="0" presId="urn:microsoft.com/office/officeart/2005/8/layout/chevron2"/>
    <dgm:cxn modelId="{4DF41C0A-8F31-4FCE-B914-8967F2AB8696}" srcId="{3DE0B7B2-14BE-4909-814E-EAC6D83E230B}" destId="{5E5F2851-9843-4CD3-8A78-0DA2997CFA42}" srcOrd="0" destOrd="0" parTransId="{82C39309-8C49-4F2D-ACA3-101A0B71741F}" sibTransId="{7A3C5A2B-9E4B-4F8B-86D2-18F70CFF36A3}"/>
    <dgm:cxn modelId="{1011AE4F-50D7-4812-8013-C449825A268B}" type="presOf" srcId="{923EBCDA-D528-4436-8C27-CB175EC67F27}" destId="{C6E37EDB-41EC-4E5D-B9EA-319E3A3B22CC}" srcOrd="0" destOrd="2" presId="urn:microsoft.com/office/officeart/2005/8/layout/chevron2"/>
    <dgm:cxn modelId="{1FAB04BF-2A3F-4656-A8E1-E71036AE486D}" type="presOf" srcId="{0F7D30A3-B19A-4EB1-A5B5-925AE27A7DA2}" destId="{C4BC9A77-9A60-4D24-87DF-7616E9C538B9}" srcOrd="0" destOrd="1" presId="urn:microsoft.com/office/officeart/2005/8/layout/chevron2"/>
    <dgm:cxn modelId="{CFF2D8C0-7480-41B0-A476-53C952D746E4}" type="presOf" srcId="{1B6E2DF8-7BE5-4D7C-8DDA-EEEC5B344155}" destId="{B5C11256-E736-429E-9D53-5AD4109D13B6}" srcOrd="0" destOrd="0" presId="urn:microsoft.com/office/officeart/2005/8/layout/chevron2"/>
    <dgm:cxn modelId="{CD827CE2-C630-489C-95F6-A7ED2E9C9579}" srcId="{1B6E2DF8-7BE5-4D7C-8DDA-EEEC5B344155}" destId="{6E631C92-FAEC-401F-9DD8-E3A1912EDEAD}" srcOrd="2" destOrd="0" parTransId="{6420C278-ED28-42CB-97A2-0E57EDC365F3}" sibTransId="{1C17136D-C906-4367-9D8C-EDEFB95AD8AD}"/>
    <dgm:cxn modelId="{823A0392-03E4-46DE-89F1-708F82839032}" srcId="{6E631C92-FAEC-401F-9DD8-E3A1912EDEAD}" destId="{0F7D30A3-B19A-4EB1-A5B5-925AE27A7DA2}" srcOrd="1" destOrd="0" parTransId="{13FCCD0A-F29B-43BA-AE9F-414134BCD88B}" sibTransId="{AD5EA0A9-6B03-4027-A3B6-B61071EC4025}"/>
    <dgm:cxn modelId="{4E096652-2AE1-4C0C-AB1D-8CF58E3A6E37}" type="presOf" srcId="{0E9D850B-415D-4797-BD5A-F844DA95D461}" destId="{3A50ACD4-BAD2-454C-A8BA-B86AEBF10E5C}" srcOrd="0" destOrd="0" presId="urn:microsoft.com/office/officeart/2005/8/layout/chevron2"/>
    <dgm:cxn modelId="{B3E90A46-1DBF-4825-8A06-EF337E605B21}" type="presOf" srcId="{6F0B5309-643E-47EA-8C79-32CACADD8800}" destId="{772FC77C-0F9A-4001-85D6-50919BF3D970}" srcOrd="0" destOrd="0" presId="urn:microsoft.com/office/officeart/2005/8/layout/chevron2"/>
    <dgm:cxn modelId="{29C05B44-730B-404C-A940-64EF287B8958}" type="presOf" srcId="{5E5F2851-9843-4CD3-8A78-0DA2997CFA42}" destId="{BB2875B9-7233-421B-B3E7-D46F4ACC80E1}" srcOrd="0" destOrd="0" presId="urn:microsoft.com/office/officeart/2005/8/layout/chevron2"/>
    <dgm:cxn modelId="{2E5C6C71-12B1-4863-81CD-ABB442360E6D}" srcId="{1B6E2DF8-7BE5-4D7C-8DDA-EEEC5B344155}" destId="{0E9D850B-415D-4797-BD5A-F844DA95D461}" srcOrd="1" destOrd="0" parTransId="{2578DE61-0209-43BD-B0B2-52332C406042}" sibTransId="{9A15D5C1-42E1-4265-A1FE-1F731D90661D}"/>
    <dgm:cxn modelId="{262DF92F-C45B-4CE6-B7A8-FBECFA9F696A}" srcId="{1B6E2DF8-7BE5-4D7C-8DDA-EEEC5B344155}" destId="{6F0B5309-643E-47EA-8C79-32CACADD8800}" srcOrd="3" destOrd="0" parTransId="{ABF1E766-F3AE-49AC-8240-311BE216085C}" sibTransId="{E0363723-DF28-424D-AA6C-F9011594AFD0}"/>
    <dgm:cxn modelId="{9DA59DD0-2065-402E-911C-DFD7DB437D61}" type="presOf" srcId="{3CCD3F00-DDAA-4F81-91C9-3A36D6790576}" destId="{BB2875B9-7233-421B-B3E7-D46F4ACC80E1}" srcOrd="0" destOrd="2" presId="urn:microsoft.com/office/officeart/2005/8/layout/chevron2"/>
    <dgm:cxn modelId="{4487EFFF-42AF-4947-8D49-0602A7E4AEAE}" type="presOf" srcId="{8784CD2E-4097-4C1F-BC67-7B955BEE2120}" destId="{C4BC9A77-9A60-4D24-87DF-7616E9C538B9}" srcOrd="0" destOrd="0" presId="urn:microsoft.com/office/officeart/2005/8/layout/chevron2"/>
    <dgm:cxn modelId="{766A694C-5754-4004-BEC6-F8EC9AE52EBD}" type="presOf" srcId="{3DE0B7B2-14BE-4909-814E-EAC6D83E230B}" destId="{BEC7EB3C-4F1A-4CA0-A192-F1483084D63F}" srcOrd="0" destOrd="0" presId="urn:microsoft.com/office/officeart/2005/8/layout/chevron2"/>
    <dgm:cxn modelId="{7DFA7B9C-D1B9-4C1A-993B-E7832C461B41}" srcId="{6F0B5309-643E-47EA-8C79-32CACADD8800}" destId="{EC4CE90E-4E45-4E17-A00E-8F6AE4DA1812}" srcOrd="0" destOrd="0" parTransId="{9108312E-821A-4E2F-A08E-91BBD0BA0058}" sibTransId="{F5A737B0-9442-46EC-B6AE-1BA13DC47EF1}"/>
    <dgm:cxn modelId="{CF108E6F-D6E3-4E0A-90E2-C774672A6AD4}" srcId="{3DE0B7B2-14BE-4909-814E-EAC6D83E230B}" destId="{37D369C1-93BA-426F-A17A-109B38DB1DDC}" srcOrd="1" destOrd="0" parTransId="{1398ACFC-E378-4FBA-AC70-50D72B2C420A}" sibTransId="{C2A7DC60-15E0-4A38-BB4C-950D6B6B94CC}"/>
    <dgm:cxn modelId="{924FBD44-95D7-4C13-B586-4EE89BEEC911}" srcId="{1B6E2DF8-7BE5-4D7C-8DDA-EEEC5B344155}" destId="{3DE0B7B2-14BE-4909-814E-EAC6D83E230B}" srcOrd="0" destOrd="0" parTransId="{D2553A68-8E5E-4F4A-B03A-78D46E128CC0}" sibTransId="{802BEADA-2DA4-4F95-B1F3-3EB6E173D851}"/>
    <dgm:cxn modelId="{D92405B6-088A-49AA-B783-858FDD8EB3B1}" type="presOf" srcId="{F23576C7-57CF-45C2-B9FF-81B3BAC2D309}" destId="{79C190AA-CB87-4EE0-A5A8-90315A19E235}" srcOrd="0" destOrd="0" presId="urn:microsoft.com/office/officeart/2005/8/layout/chevron2"/>
    <dgm:cxn modelId="{01FC3288-9092-4F65-AF29-2405ED2F7C74}" type="presParOf" srcId="{B5C11256-E736-429E-9D53-5AD4109D13B6}" destId="{9806F893-540C-4D11-9978-B8B34399FAB7}" srcOrd="0" destOrd="0" presId="urn:microsoft.com/office/officeart/2005/8/layout/chevron2"/>
    <dgm:cxn modelId="{B4EC68EB-37E8-4DDC-9DE3-E8F630D39F02}" type="presParOf" srcId="{9806F893-540C-4D11-9978-B8B34399FAB7}" destId="{BEC7EB3C-4F1A-4CA0-A192-F1483084D63F}" srcOrd="0" destOrd="0" presId="urn:microsoft.com/office/officeart/2005/8/layout/chevron2"/>
    <dgm:cxn modelId="{CE32109F-B3B9-4D26-AEB3-7AF6507276AA}" type="presParOf" srcId="{9806F893-540C-4D11-9978-B8B34399FAB7}" destId="{BB2875B9-7233-421B-B3E7-D46F4ACC80E1}" srcOrd="1" destOrd="0" presId="urn:microsoft.com/office/officeart/2005/8/layout/chevron2"/>
    <dgm:cxn modelId="{6DD9C71A-88A4-4A4F-ADCC-9548925A1614}" type="presParOf" srcId="{B5C11256-E736-429E-9D53-5AD4109D13B6}" destId="{C5C377F3-B45F-4A2B-849E-8578C1C32DE8}" srcOrd="1" destOrd="0" presId="urn:microsoft.com/office/officeart/2005/8/layout/chevron2"/>
    <dgm:cxn modelId="{B8DCD56E-64AF-49D1-A2F3-047E9B28A0EE}" type="presParOf" srcId="{B5C11256-E736-429E-9D53-5AD4109D13B6}" destId="{23DA28C5-2FB6-496B-A169-9CCFA9C59DA0}" srcOrd="2" destOrd="0" presId="urn:microsoft.com/office/officeart/2005/8/layout/chevron2"/>
    <dgm:cxn modelId="{416B5487-B550-4B33-8BFA-D8E008175B84}" type="presParOf" srcId="{23DA28C5-2FB6-496B-A169-9CCFA9C59DA0}" destId="{3A50ACD4-BAD2-454C-A8BA-B86AEBF10E5C}" srcOrd="0" destOrd="0" presId="urn:microsoft.com/office/officeart/2005/8/layout/chevron2"/>
    <dgm:cxn modelId="{CE66F555-9CD8-4A8B-B9BC-99E5F6DA7798}" type="presParOf" srcId="{23DA28C5-2FB6-496B-A169-9CCFA9C59DA0}" destId="{79C190AA-CB87-4EE0-A5A8-90315A19E235}" srcOrd="1" destOrd="0" presId="urn:microsoft.com/office/officeart/2005/8/layout/chevron2"/>
    <dgm:cxn modelId="{13BB5023-4E36-4C73-8562-8D7F030756DD}" type="presParOf" srcId="{B5C11256-E736-429E-9D53-5AD4109D13B6}" destId="{B251EA91-2815-4216-94EF-DEEA239C553F}" srcOrd="3" destOrd="0" presId="urn:microsoft.com/office/officeart/2005/8/layout/chevron2"/>
    <dgm:cxn modelId="{D8EF0B47-4572-4752-8A01-76AD1FFF105F}" type="presParOf" srcId="{B5C11256-E736-429E-9D53-5AD4109D13B6}" destId="{8C588E76-7C3C-4A18-AF14-23EF518A6092}" srcOrd="4" destOrd="0" presId="urn:microsoft.com/office/officeart/2005/8/layout/chevron2"/>
    <dgm:cxn modelId="{6E9E58F1-8EEF-4F27-8CEC-2650EE3458FE}" type="presParOf" srcId="{8C588E76-7C3C-4A18-AF14-23EF518A6092}" destId="{A59F0479-BBE6-46DB-943C-77D32BFF4D1D}" srcOrd="0" destOrd="0" presId="urn:microsoft.com/office/officeart/2005/8/layout/chevron2"/>
    <dgm:cxn modelId="{47AC0E9C-5A42-473B-AC9F-65D9D3BD207F}" type="presParOf" srcId="{8C588E76-7C3C-4A18-AF14-23EF518A6092}" destId="{C4BC9A77-9A60-4D24-87DF-7616E9C538B9}" srcOrd="1" destOrd="0" presId="urn:microsoft.com/office/officeart/2005/8/layout/chevron2"/>
    <dgm:cxn modelId="{C591B5A5-1419-4668-8216-86A3422F5EA3}" type="presParOf" srcId="{B5C11256-E736-429E-9D53-5AD4109D13B6}" destId="{AB826927-29D0-4337-AD06-9F1BE44F495C}" srcOrd="5" destOrd="0" presId="urn:microsoft.com/office/officeart/2005/8/layout/chevron2"/>
    <dgm:cxn modelId="{F5B91494-D312-4F02-9FAE-74DF1D8567C3}" type="presParOf" srcId="{B5C11256-E736-429E-9D53-5AD4109D13B6}" destId="{379B3A15-56F9-46D0-ACB4-BE34F3F953DC}" srcOrd="6" destOrd="0" presId="urn:microsoft.com/office/officeart/2005/8/layout/chevron2"/>
    <dgm:cxn modelId="{52F646B8-86A5-4FFB-8E20-0AD35138E614}" type="presParOf" srcId="{379B3A15-56F9-46D0-ACB4-BE34F3F953DC}" destId="{772FC77C-0F9A-4001-85D6-50919BF3D970}" srcOrd="0" destOrd="0" presId="urn:microsoft.com/office/officeart/2005/8/layout/chevron2"/>
    <dgm:cxn modelId="{35CE72D8-5FB4-48AC-B367-F36CBA51DF1E}" type="presParOf" srcId="{379B3A15-56F9-46D0-ACB4-BE34F3F953DC}" destId="{C6E37EDB-41EC-4E5D-B9EA-319E3A3B22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03AFB7-D863-47A2-8E35-5089CA9900E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6060CCE-CE32-485B-9228-779FB0BC6F73}">
      <dgm:prSet phldrT="[文本]"/>
      <dgm:spPr/>
      <dgm:t>
        <a:bodyPr/>
        <a:lstStyle/>
        <a:p>
          <a:r>
            <a:rPr lang="zh-CN" altLang="en-US" dirty="0" smtClean="0"/>
            <a:t>老人</a:t>
          </a:r>
          <a:endParaRPr lang="zh-CN" altLang="en-US" dirty="0"/>
        </a:p>
      </dgm:t>
    </dgm:pt>
    <dgm:pt modelId="{3D60124C-0D11-4117-84D5-E6AF286C1BB9}" type="parTrans" cxnId="{05DF465B-4706-4657-A8C7-89AAD72D1ACA}">
      <dgm:prSet/>
      <dgm:spPr/>
      <dgm:t>
        <a:bodyPr/>
        <a:lstStyle/>
        <a:p>
          <a:endParaRPr lang="zh-CN" altLang="en-US"/>
        </a:p>
      </dgm:t>
    </dgm:pt>
    <dgm:pt modelId="{A37CD9BD-508A-4A29-8A63-1DC5816FE1E1}" type="sibTrans" cxnId="{05DF465B-4706-4657-A8C7-89AAD72D1ACA}">
      <dgm:prSet/>
      <dgm:spPr/>
      <dgm:t>
        <a:bodyPr/>
        <a:lstStyle/>
        <a:p>
          <a:endParaRPr lang="zh-CN" altLang="en-US"/>
        </a:p>
      </dgm:t>
    </dgm:pt>
    <dgm:pt modelId="{6A5CC936-A571-432F-8C18-E30839CF92B3}">
      <dgm:prSet phldrT="[文本]" custT="1"/>
      <dgm:spPr/>
      <dgm:t>
        <a:bodyPr/>
        <a:lstStyle/>
        <a:p>
          <a:r>
            <a:rPr lang="zh-CN" altLang="en-US" sz="2200" b="0" i="0" dirty="0" smtClean="0"/>
            <a:t>用一个可穿戴的基于投影的设备来监测老人的步态</a:t>
          </a:r>
          <a:r>
            <a:rPr lang="en-US" altLang="zh-CN" sz="2200" b="0" i="0" dirty="0" smtClean="0"/>
            <a:t>(Murata et al.,2013)</a:t>
          </a:r>
          <a:endParaRPr lang="zh-CN" altLang="en-US" sz="2200" dirty="0"/>
        </a:p>
      </dgm:t>
    </dgm:pt>
    <dgm:pt modelId="{F7250FBC-2FFB-445C-BEB2-36D25D13A3AA}" type="parTrans" cxnId="{17C25218-07B9-4BA3-8632-9AE39BCEE359}">
      <dgm:prSet/>
      <dgm:spPr/>
      <dgm:t>
        <a:bodyPr/>
        <a:lstStyle/>
        <a:p>
          <a:endParaRPr lang="zh-CN" altLang="en-US"/>
        </a:p>
      </dgm:t>
    </dgm:pt>
    <dgm:pt modelId="{8ACA8826-7B2D-41AE-85AA-6CFF5BB1B6EC}" type="sibTrans" cxnId="{17C25218-07B9-4BA3-8632-9AE39BCEE359}">
      <dgm:prSet/>
      <dgm:spPr/>
      <dgm:t>
        <a:bodyPr/>
        <a:lstStyle/>
        <a:p>
          <a:endParaRPr lang="zh-CN" altLang="en-US"/>
        </a:p>
      </dgm:t>
    </dgm:pt>
    <dgm:pt modelId="{FB82DBD5-79CD-4947-A1C2-65176025906B}">
      <dgm:prSet phldrT="[文本]" custT="1"/>
      <dgm:spPr/>
      <dgm:t>
        <a:bodyPr/>
        <a:lstStyle/>
        <a:p>
          <a:r>
            <a:rPr lang="zh-CN" altLang="en-US" sz="2200" dirty="0" smtClean="0"/>
            <a:t>多模型感知系统检测老人跌倒</a:t>
          </a:r>
          <a:r>
            <a:rPr lang="en-US" altLang="zh-CN" sz="2200" dirty="0" smtClean="0"/>
            <a:t>(Shih et al.,2015)</a:t>
          </a:r>
          <a:endParaRPr lang="zh-CN" altLang="en-US" sz="2200" dirty="0"/>
        </a:p>
      </dgm:t>
    </dgm:pt>
    <dgm:pt modelId="{3F7CCBF1-80B0-47E4-A5A7-5CD27A8C6C89}" type="parTrans" cxnId="{67B5B7FA-B6A6-4096-A5A2-57C551429224}">
      <dgm:prSet/>
      <dgm:spPr/>
      <dgm:t>
        <a:bodyPr/>
        <a:lstStyle/>
        <a:p>
          <a:endParaRPr lang="zh-CN" altLang="en-US"/>
        </a:p>
      </dgm:t>
    </dgm:pt>
    <dgm:pt modelId="{19CD16FF-654C-4783-8815-3B7379B00C02}" type="sibTrans" cxnId="{67B5B7FA-B6A6-4096-A5A2-57C551429224}">
      <dgm:prSet/>
      <dgm:spPr/>
      <dgm:t>
        <a:bodyPr/>
        <a:lstStyle/>
        <a:p>
          <a:endParaRPr lang="zh-CN" altLang="en-US"/>
        </a:p>
      </dgm:t>
    </dgm:pt>
    <dgm:pt modelId="{744474D9-ECF7-4FA9-9A39-CEA2159E94CE}">
      <dgm:prSet phldrT="[文本]"/>
      <dgm:spPr/>
      <dgm:t>
        <a:bodyPr/>
        <a:lstStyle/>
        <a:p>
          <a:r>
            <a:rPr lang="zh-CN" altLang="en-US" dirty="0" smtClean="0"/>
            <a:t>儿童</a:t>
          </a:r>
          <a:endParaRPr lang="zh-CN" altLang="en-US" dirty="0"/>
        </a:p>
      </dgm:t>
    </dgm:pt>
    <dgm:pt modelId="{F1345076-1857-4DE0-9334-8497B33D7C5A}" type="parTrans" cxnId="{CA20321C-BC7C-4165-BE7C-1B36C4A828E6}">
      <dgm:prSet/>
      <dgm:spPr/>
      <dgm:t>
        <a:bodyPr/>
        <a:lstStyle/>
        <a:p>
          <a:endParaRPr lang="zh-CN" altLang="en-US"/>
        </a:p>
      </dgm:t>
    </dgm:pt>
    <dgm:pt modelId="{E8D14A5D-759E-4354-A80B-5C2D6DFDB357}" type="sibTrans" cxnId="{CA20321C-BC7C-4165-BE7C-1B36C4A828E6}">
      <dgm:prSet/>
      <dgm:spPr/>
      <dgm:t>
        <a:bodyPr/>
        <a:lstStyle/>
        <a:p>
          <a:endParaRPr lang="zh-CN" altLang="en-US"/>
        </a:p>
      </dgm:t>
    </dgm:pt>
    <dgm:pt modelId="{218D3865-704D-487C-A647-68F06AFB5819}">
      <dgm:prSet phldrT="[文本]" custT="1"/>
      <dgm:spPr/>
      <dgm:t>
        <a:bodyPr/>
        <a:lstStyle/>
        <a:p>
          <a:r>
            <a:rPr lang="zh-CN" altLang="en-US" sz="2400" b="0" i="0" dirty="0" smtClean="0"/>
            <a:t>用手机判断新生儿黄疸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/>
            <a:t>Greef</a:t>
          </a:r>
          <a:r>
            <a:rPr lang="en-US" altLang="zh-CN" sz="2400" b="0" i="0" dirty="0" smtClean="0"/>
            <a:t> et al.,2014)</a:t>
          </a:r>
          <a:endParaRPr lang="zh-CN" altLang="en-US" sz="2400" dirty="0"/>
        </a:p>
      </dgm:t>
    </dgm:pt>
    <dgm:pt modelId="{290B6ED7-1E92-4E9E-9FB8-03023ECD21E7}" type="parTrans" cxnId="{26300250-5342-4834-83BA-33B88BF59537}">
      <dgm:prSet/>
      <dgm:spPr/>
      <dgm:t>
        <a:bodyPr/>
        <a:lstStyle/>
        <a:p>
          <a:endParaRPr lang="zh-CN" altLang="en-US"/>
        </a:p>
      </dgm:t>
    </dgm:pt>
    <dgm:pt modelId="{5BA34BBF-AC46-4414-BA3E-11F81CEBF309}" type="sibTrans" cxnId="{26300250-5342-4834-83BA-33B88BF59537}">
      <dgm:prSet/>
      <dgm:spPr/>
      <dgm:t>
        <a:bodyPr/>
        <a:lstStyle/>
        <a:p>
          <a:endParaRPr lang="zh-CN" altLang="en-US"/>
        </a:p>
      </dgm:t>
    </dgm:pt>
    <dgm:pt modelId="{C80C4E25-02FB-4788-9927-5C003D5DAF69}">
      <dgm:prSet phldrT="[文本]" custT="1"/>
      <dgm:spPr/>
      <dgm:t>
        <a:bodyPr/>
        <a:lstStyle/>
        <a:p>
          <a:r>
            <a:rPr lang="zh-CN" altLang="en-US" sz="2400" b="0" i="0" dirty="0" smtClean="0"/>
            <a:t>传感器检测新生儿的脑中风</a:t>
          </a:r>
          <a:r>
            <a:rPr lang="en-US" altLang="zh-CN" sz="2400" b="0" i="0" dirty="0" smtClean="0"/>
            <a:t>(Fan et al.,2012)</a:t>
          </a:r>
          <a:endParaRPr lang="zh-CN" altLang="en-US" sz="2400" dirty="0"/>
        </a:p>
      </dgm:t>
    </dgm:pt>
    <dgm:pt modelId="{26DEBFF9-501A-497D-959C-88AAF72091B4}" type="parTrans" cxnId="{2B007369-CD1E-4B28-8F58-3B26BE9027B1}">
      <dgm:prSet/>
      <dgm:spPr/>
      <dgm:t>
        <a:bodyPr/>
        <a:lstStyle/>
        <a:p>
          <a:endParaRPr lang="zh-CN" altLang="en-US"/>
        </a:p>
      </dgm:t>
    </dgm:pt>
    <dgm:pt modelId="{BD6C5F91-CA65-4AF1-9227-353999E761C8}" type="sibTrans" cxnId="{2B007369-CD1E-4B28-8F58-3B26BE9027B1}">
      <dgm:prSet/>
      <dgm:spPr/>
      <dgm:t>
        <a:bodyPr/>
        <a:lstStyle/>
        <a:p>
          <a:endParaRPr lang="zh-CN" altLang="en-US"/>
        </a:p>
      </dgm:t>
    </dgm:pt>
    <dgm:pt modelId="{E5F95B33-D0D5-420C-A842-A700B6FE68AF}">
      <dgm:prSet phldrT="[文本]"/>
      <dgm:spPr/>
      <dgm:t>
        <a:bodyPr/>
        <a:lstStyle/>
        <a:p>
          <a:r>
            <a:rPr lang="zh-CN" altLang="en-US" dirty="0" smtClean="0"/>
            <a:t>移动用户</a:t>
          </a:r>
          <a:endParaRPr lang="zh-CN" altLang="en-US" dirty="0"/>
        </a:p>
      </dgm:t>
    </dgm:pt>
    <dgm:pt modelId="{CCF30356-C2F6-4BFA-8D7C-2E55202F9D27}" type="parTrans" cxnId="{7C6DF63A-835E-454C-B4D4-B5A45A85278E}">
      <dgm:prSet/>
      <dgm:spPr/>
      <dgm:t>
        <a:bodyPr/>
        <a:lstStyle/>
        <a:p>
          <a:endParaRPr lang="zh-CN" altLang="en-US"/>
        </a:p>
      </dgm:t>
    </dgm:pt>
    <dgm:pt modelId="{7E38A1E2-3325-44D7-A021-00827D572D8F}" type="sibTrans" cxnId="{7C6DF63A-835E-454C-B4D4-B5A45A85278E}">
      <dgm:prSet/>
      <dgm:spPr/>
      <dgm:t>
        <a:bodyPr/>
        <a:lstStyle/>
        <a:p>
          <a:endParaRPr lang="zh-CN" altLang="en-US"/>
        </a:p>
      </dgm:t>
    </dgm:pt>
    <dgm:pt modelId="{AF5F4F74-E72B-4DFE-A519-04EDF46CFA6F}">
      <dgm:prSet phldrT="[文本]" custT="1"/>
      <dgm:spPr/>
      <dgm:t>
        <a:bodyPr/>
        <a:lstStyle/>
        <a:p>
          <a:r>
            <a:rPr lang="zh-CN" altLang="en-US" sz="2200" b="0" i="0" dirty="0" smtClean="0"/>
            <a:t>手机传感器用语音、应用交互等判断对内容的喜好</a:t>
          </a:r>
          <a:r>
            <a:rPr lang="en-US" altLang="zh-CN" sz="2200" b="0" i="0" dirty="0" smtClean="0"/>
            <a:t>(</a:t>
          </a:r>
          <a:r>
            <a:rPr lang="en-US" altLang="zh-CN" sz="2200" b="0" i="0" dirty="0" err="1" smtClean="0"/>
            <a:t>Bao</a:t>
          </a:r>
          <a:r>
            <a:rPr lang="en-US" altLang="zh-CN" sz="2200" b="0" i="0" dirty="0" smtClean="0"/>
            <a:t> et al.,2013)</a:t>
          </a:r>
          <a:endParaRPr lang="zh-CN" altLang="en-US" sz="2200" dirty="0"/>
        </a:p>
      </dgm:t>
    </dgm:pt>
    <dgm:pt modelId="{6CDFD68B-6B92-411B-A8AF-CF53CE161A0E}" type="parTrans" cxnId="{631E0DA2-5BD6-4A76-B1AD-2B031EC9FC53}">
      <dgm:prSet/>
      <dgm:spPr/>
      <dgm:t>
        <a:bodyPr/>
        <a:lstStyle/>
        <a:p>
          <a:endParaRPr lang="zh-CN" altLang="en-US"/>
        </a:p>
      </dgm:t>
    </dgm:pt>
    <dgm:pt modelId="{D071211D-6453-4DF7-9449-99C2EA93C1AC}" type="sibTrans" cxnId="{631E0DA2-5BD6-4A76-B1AD-2B031EC9FC53}">
      <dgm:prSet/>
      <dgm:spPr/>
      <dgm:t>
        <a:bodyPr/>
        <a:lstStyle/>
        <a:p>
          <a:endParaRPr lang="zh-CN" altLang="en-US"/>
        </a:p>
      </dgm:t>
    </dgm:pt>
    <dgm:pt modelId="{B5AF9345-4D04-4F36-9B37-BBCE514C3D3E}">
      <dgm:prSet phldrT="[文本]" custT="1"/>
      <dgm:spPr/>
      <dgm:t>
        <a:bodyPr/>
        <a:lstStyle/>
        <a:p>
          <a:r>
            <a:rPr lang="zh-CN" altLang="en-US" sz="2200" b="0" i="0" dirty="0" smtClean="0"/>
            <a:t>用手机麦克风理解对话情景</a:t>
          </a:r>
          <a:r>
            <a:rPr lang="en-US" altLang="zh-CN" sz="2200" b="0" i="0" dirty="0" smtClean="0"/>
            <a:t>(Sun et al.,2012)</a:t>
          </a:r>
          <a:endParaRPr lang="zh-CN" altLang="en-US" sz="2200" dirty="0"/>
        </a:p>
      </dgm:t>
    </dgm:pt>
    <dgm:pt modelId="{30E3BE32-1395-4FAA-8B7E-09127491E70B}" type="parTrans" cxnId="{0DE3BAB4-A36D-4685-993A-2FF80A64353D}">
      <dgm:prSet/>
      <dgm:spPr/>
      <dgm:t>
        <a:bodyPr/>
        <a:lstStyle/>
        <a:p>
          <a:endParaRPr lang="zh-CN" altLang="en-US"/>
        </a:p>
      </dgm:t>
    </dgm:pt>
    <dgm:pt modelId="{5D684B15-BCD1-46C9-8276-D2354A0B909C}" type="sibTrans" cxnId="{0DE3BAB4-A36D-4685-993A-2FF80A64353D}">
      <dgm:prSet/>
      <dgm:spPr/>
      <dgm:t>
        <a:bodyPr/>
        <a:lstStyle/>
        <a:p>
          <a:endParaRPr lang="zh-CN" altLang="en-US"/>
        </a:p>
      </dgm:t>
    </dgm:pt>
    <dgm:pt modelId="{9DD50CAF-EF96-4E97-A474-557DFDDBDCDE}">
      <dgm:prSet phldrT="[文本]" custT="1"/>
      <dgm:spPr/>
      <dgm:t>
        <a:bodyPr/>
        <a:lstStyle/>
        <a:p>
          <a:r>
            <a:rPr lang="zh-CN" altLang="en-US" sz="2200" b="0" i="0" dirty="0" smtClean="0"/>
            <a:t>给孩子佩戴</a:t>
          </a:r>
          <a:r>
            <a:rPr lang="en-US" altLang="zh-CN" sz="2200" b="0" i="0" dirty="0" smtClean="0"/>
            <a:t>camera</a:t>
          </a:r>
          <a:r>
            <a:rPr lang="zh-CN" altLang="en-US" sz="2200" b="0" i="0" dirty="0" smtClean="0"/>
            <a:t>，了解自闭症行为</a:t>
          </a:r>
          <a:r>
            <a:rPr lang="en-US" altLang="zh-CN" sz="2200" b="0" i="0" dirty="0" smtClean="0"/>
            <a:t>(</a:t>
          </a:r>
          <a:r>
            <a:rPr lang="en-US" altLang="zh-CN" sz="2200" b="0" i="0" dirty="0" err="1" smtClean="0"/>
            <a:t>Marcu</a:t>
          </a:r>
          <a:r>
            <a:rPr lang="en-US" altLang="zh-CN" sz="2200" b="0" i="0" dirty="0" smtClean="0"/>
            <a:t> et al.,2012)</a:t>
          </a:r>
          <a:endParaRPr lang="zh-CN" altLang="en-US" sz="2200" dirty="0"/>
        </a:p>
      </dgm:t>
    </dgm:pt>
    <dgm:pt modelId="{B6D47ECE-8A2E-4C93-B989-8C28732D735C}" type="parTrans" cxnId="{D488C532-886C-45E0-9CC4-54BDA929DCCA}">
      <dgm:prSet/>
      <dgm:spPr/>
      <dgm:t>
        <a:bodyPr/>
        <a:lstStyle/>
        <a:p>
          <a:endParaRPr lang="zh-CN" altLang="en-US"/>
        </a:p>
      </dgm:t>
    </dgm:pt>
    <dgm:pt modelId="{BF216F97-0EF4-4AD3-9A4A-5B36FB955051}" type="sibTrans" cxnId="{D488C532-886C-45E0-9CC4-54BDA929DCCA}">
      <dgm:prSet/>
      <dgm:spPr/>
      <dgm:t>
        <a:bodyPr/>
        <a:lstStyle/>
        <a:p>
          <a:endParaRPr lang="zh-CN" altLang="en-US"/>
        </a:p>
      </dgm:t>
    </dgm:pt>
    <dgm:pt modelId="{80C4D1E0-D0B8-4ABD-85CE-BFA901B55B09}">
      <dgm:prSet phldrT="[文本]"/>
      <dgm:spPr/>
      <dgm:t>
        <a:bodyPr/>
        <a:lstStyle/>
        <a:p>
          <a:r>
            <a:rPr lang="zh-CN" altLang="en-US" dirty="0" smtClean="0"/>
            <a:t>特殊病</a:t>
          </a:r>
          <a:endParaRPr lang="zh-CN" altLang="en-US" dirty="0"/>
        </a:p>
      </dgm:t>
    </dgm:pt>
    <dgm:pt modelId="{321238FC-1AF9-4682-B44C-B2AAD511E203}" type="parTrans" cxnId="{6B7A0C94-9B08-4001-9B63-68FA9204EABE}">
      <dgm:prSet/>
      <dgm:spPr/>
      <dgm:t>
        <a:bodyPr/>
        <a:lstStyle/>
        <a:p>
          <a:endParaRPr lang="zh-CN" altLang="en-US"/>
        </a:p>
      </dgm:t>
    </dgm:pt>
    <dgm:pt modelId="{A3141C1F-FC57-4E9F-8DBE-7BDE0EB32285}" type="sibTrans" cxnId="{6B7A0C94-9B08-4001-9B63-68FA9204EABE}">
      <dgm:prSet/>
      <dgm:spPr/>
      <dgm:t>
        <a:bodyPr/>
        <a:lstStyle/>
        <a:p>
          <a:endParaRPr lang="zh-CN" altLang="en-US"/>
        </a:p>
      </dgm:t>
    </dgm:pt>
    <dgm:pt modelId="{F323B962-ABAD-4F38-BBCC-B8FEC0F3EDA1}">
      <dgm:prSet phldrT="[文本]" custT="1"/>
      <dgm:spPr/>
      <dgm:t>
        <a:bodyPr/>
        <a:lstStyle/>
        <a:p>
          <a:r>
            <a:rPr lang="zh-CN" altLang="en-US" sz="2200" b="0" i="0" dirty="0" smtClean="0"/>
            <a:t>用</a:t>
          </a:r>
          <a:r>
            <a:rPr lang="en-US" altLang="zh-CN" sz="2200" b="0" i="0" dirty="0" smtClean="0"/>
            <a:t>G</a:t>
          </a:r>
          <a:r>
            <a:rPr lang="en-US" sz="2200" b="0" i="0" dirty="0" smtClean="0"/>
            <a:t>oogle Glass</a:t>
          </a:r>
          <a:r>
            <a:rPr lang="zh-CN" altLang="en-US" sz="2200" b="0" i="0" dirty="0" smtClean="0"/>
            <a:t>帮助认知</a:t>
          </a:r>
          <a:r>
            <a:rPr lang="en-US" altLang="zh-CN" sz="2200" b="0" i="0" dirty="0" smtClean="0"/>
            <a:t>(Ha et al.,2014)</a:t>
          </a:r>
          <a:endParaRPr lang="zh-CN" altLang="en-US" sz="2200" dirty="0"/>
        </a:p>
      </dgm:t>
    </dgm:pt>
    <dgm:pt modelId="{AE4387E9-0D06-4C77-862E-E84B03ED28E2}" type="parTrans" cxnId="{DA75E839-4AE7-4A1C-8B72-44E67288F14A}">
      <dgm:prSet/>
      <dgm:spPr/>
      <dgm:t>
        <a:bodyPr/>
        <a:lstStyle/>
        <a:p>
          <a:endParaRPr lang="zh-CN" altLang="en-US"/>
        </a:p>
      </dgm:t>
    </dgm:pt>
    <dgm:pt modelId="{9D418C19-8527-438A-AC99-71289CB76E20}" type="sibTrans" cxnId="{DA75E839-4AE7-4A1C-8B72-44E67288F14A}">
      <dgm:prSet/>
      <dgm:spPr/>
      <dgm:t>
        <a:bodyPr/>
        <a:lstStyle/>
        <a:p>
          <a:endParaRPr lang="zh-CN" altLang="en-US"/>
        </a:p>
      </dgm:t>
    </dgm:pt>
    <dgm:pt modelId="{8840C35B-DF06-45F9-AA7D-32AF15BFFA43}" type="pres">
      <dgm:prSet presAssocID="{8903AFB7-D863-47A2-8E35-5089CA9900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56DED0-869F-4D4B-B436-E9BB7FD380C7}" type="pres">
      <dgm:prSet presAssocID="{16060CCE-CE32-485B-9228-779FB0BC6F73}" presName="linNode" presStyleCnt="0"/>
      <dgm:spPr/>
    </dgm:pt>
    <dgm:pt modelId="{1BDB8F42-1944-4E68-ACCA-8F8AE5E8E5C7}" type="pres">
      <dgm:prSet presAssocID="{16060CCE-CE32-485B-9228-779FB0BC6F73}" presName="parentText" presStyleLbl="node1" presStyleIdx="0" presStyleCnt="4" custScaleX="44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6AF776-1E86-4568-94C0-96BE37691AAF}" type="pres">
      <dgm:prSet presAssocID="{16060CCE-CE32-485B-9228-779FB0BC6F73}" presName="descendantText" presStyleLbl="alignAccFollowNode1" presStyleIdx="0" presStyleCnt="4" custScaleX="1200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D3F26-0292-4FEB-B651-E6A72E34A16A}" type="pres">
      <dgm:prSet presAssocID="{A37CD9BD-508A-4A29-8A63-1DC5816FE1E1}" presName="sp" presStyleCnt="0"/>
      <dgm:spPr/>
    </dgm:pt>
    <dgm:pt modelId="{6D8AE5BB-9B18-4376-BD49-E8AF563E62FA}" type="pres">
      <dgm:prSet presAssocID="{744474D9-ECF7-4FA9-9A39-CEA2159E94CE}" presName="linNode" presStyleCnt="0"/>
      <dgm:spPr/>
    </dgm:pt>
    <dgm:pt modelId="{8B18A506-AB00-4945-81FF-C4C87F807DD3}" type="pres">
      <dgm:prSet presAssocID="{744474D9-ECF7-4FA9-9A39-CEA2159E94CE}" presName="parentText" presStyleLbl="node1" presStyleIdx="1" presStyleCnt="4" custScaleX="44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2DBF6-265D-4F91-BE45-0A75190B3827}" type="pres">
      <dgm:prSet presAssocID="{744474D9-ECF7-4FA9-9A39-CEA2159E94CE}" presName="descendantText" presStyleLbl="alignAccFollowNode1" presStyleIdx="1" presStyleCnt="4" custScaleX="121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03FAE-A522-42E6-B5FC-EC06C82E72F1}" type="pres">
      <dgm:prSet presAssocID="{E8D14A5D-759E-4354-A80B-5C2D6DFDB357}" presName="sp" presStyleCnt="0"/>
      <dgm:spPr/>
    </dgm:pt>
    <dgm:pt modelId="{AF4C1851-25EE-4F93-AD9E-BEF369B4B1CF}" type="pres">
      <dgm:prSet presAssocID="{E5F95B33-D0D5-420C-A842-A700B6FE68AF}" presName="linNode" presStyleCnt="0"/>
      <dgm:spPr/>
    </dgm:pt>
    <dgm:pt modelId="{78191368-CAFD-4776-ACDF-B33F8D289A2A}" type="pres">
      <dgm:prSet presAssocID="{E5F95B33-D0D5-420C-A842-A700B6FE68AF}" presName="parentText" presStyleLbl="node1" presStyleIdx="2" presStyleCnt="4" custScaleX="44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0B6BE8-C3C7-4CA3-8028-646F4A509B25}" type="pres">
      <dgm:prSet presAssocID="{E5F95B33-D0D5-420C-A842-A700B6FE68AF}" presName="descendantText" presStyleLbl="alignAccFollowNode1" presStyleIdx="2" presStyleCnt="4" custScaleX="121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0A63E1-1185-429F-8CC6-D1DEDFD98CF7}" type="pres">
      <dgm:prSet presAssocID="{7E38A1E2-3325-44D7-A021-00827D572D8F}" presName="sp" presStyleCnt="0"/>
      <dgm:spPr/>
    </dgm:pt>
    <dgm:pt modelId="{0F612C2B-674D-41D7-86BE-E3A8270DE0DA}" type="pres">
      <dgm:prSet presAssocID="{80C4D1E0-D0B8-4ABD-85CE-BFA901B55B09}" presName="linNode" presStyleCnt="0"/>
      <dgm:spPr/>
    </dgm:pt>
    <dgm:pt modelId="{7C213656-6305-4162-9D48-87BF5F2172E2}" type="pres">
      <dgm:prSet presAssocID="{80C4D1E0-D0B8-4ABD-85CE-BFA901B55B09}" presName="parentText" presStyleLbl="node1" presStyleIdx="3" presStyleCnt="4" custScaleX="4561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179DE1-F446-4BED-B292-08F3E6F9763B}" type="pres">
      <dgm:prSet presAssocID="{80C4D1E0-D0B8-4ABD-85CE-BFA901B55B09}" presName="descendantText" presStyleLbl="alignAccFollowNode1" presStyleIdx="3" presStyleCnt="4" custScaleX="121205" custLinFactNeighborX="-651" custLinFactNeighborY="-13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6DF63A-835E-454C-B4D4-B5A45A85278E}" srcId="{8903AFB7-D863-47A2-8E35-5089CA9900E3}" destId="{E5F95B33-D0D5-420C-A842-A700B6FE68AF}" srcOrd="2" destOrd="0" parTransId="{CCF30356-C2F6-4BFA-8D7C-2E55202F9D27}" sibTransId="{7E38A1E2-3325-44D7-A021-00827D572D8F}"/>
    <dgm:cxn modelId="{0DE3BAB4-A36D-4685-993A-2FF80A64353D}" srcId="{E5F95B33-D0D5-420C-A842-A700B6FE68AF}" destId="{B5AF9345-4D04-4F36-9B37-BBCE514C3D3E}" srcOrd="1" destOrd="0" parTransId="{30E3BE32-1395-4FAA-8B7E-09127491E70B}" sibTransId="{5D684B15-BCD1-46C9-8276-D2354A0B909C}"/>
    <dgm:cxn modelId="{67B5B7FA-B6A6-4096-A5A2-57C551429224}" srcId="{16060CCE-CE32-485B-9228-779FB0BC6F73}" destId="{FB82DBD5-79CD-4947-A1C2-65176025906B}" srcOrd="1" destOrd="0" parTransId="{3F7CCBF1-80B0-47E4-A5A7-5CD27A8C6C89}" sibTransId="{19CD16FF-654C-4783-8815-3B7379B00C02}"/>
    <dgm:cxn modelId="{94B91CF9-BE5C-4C1D-A23B-B91BBDD95B27}" type="presOf" srcId="{F323B962-ABAD-4F38-BBCC-B8FEC0F3EDA1}" destId="{6B179DE1-F446-4BED-B292-08F3E6F9763B}" srcOrd="0" destOrd="0" presId="urn:microsoft.com/office/officeart/2005/8/layout/vList5"/>
    <dgm:cxn modelId="{26300250-5342-4834-83BA-33B88BF59537}" srcId="{744474D9-ECF7-4FA9-9A39-CEA2159E94CE}" destId="{218D3865-704D-487C-A647-68F06AFB5819}" srcOrd="0" destOrd="0" parTransId="{290B6ED7-1E92-4E9E-9FB8-03023ECD21E7}" sibTransId="{5BA34BBF-AC46-4414-BA3E-11F81CEBF309}"/>
    <dgm:cxn modelId="{05DF465B-4706-4657-A8C7-89AAD72D1ACA}" srcId="{8903AFB7-D863-47A2-8E35-5089CA9900E3}" destId="{16060CCE-CE32-485B-9228-779FB0BC6F73}" srcOrd="0" destOrd="0" parTransId="{3D60124C-0D11-4117-84D5-E6AF286C1BB9}" sibTransId="{A37CD9BD-508A-4A29-8A63-1DC5816FE1E1}"/>
    <dgm:cxn modelId="{5927CC83-788E-4D8A-822D-C0885420B77F}" type="presOf" srcId="{FB82DBD5-79CD-4947-A1C2-65176025906B}" destId="{DD6AF776-1E86-4568-94C0-96BE37691AAF}" srcOrd="0" destOrd="1" presId="urn:microsoft.com/office/officeart/2005/8/layout/vList5"/>
    <dgm:cxn modelId="{370E4E5F-6EF1-41B7-BA30-733C7CF6F7F3}" type="presOf" srcId="{C80C4E25-02FB-4788-9927-5C003D5DAF69}" destId="{E942DBF6-265D-4F91-BE45-0A75190B3827}" srcOrd="0" destOrd="1" presId="urn:microsoft.com/office/officeart/2005/8/layout/vList5"/>
    <dgm:cxn modelId="{6B7A0C94-9B08-4001-9B63-68FA9204EABE}" srcId="{8903AFB7-D863-47A2-8E35-5089CA9900E3}" destId="{80C4D1E0-D0B8-4ABD-85CE-BFA901B55B09}" srcOrd="3" destOrd="0" parTransId="{321238FC-1AF9-4682-B44C-B2AAD511E203}" sibTransId="{A3141C1F-FC57-4E9F-8DBE-7BDE0EB32285}"/>
    <dgm:cxn modelId="{3F46BBD3-7F5A-4E9D-B7C3-DEB65DA5B568}" type="presOf" srcId="{E5F95B33-D0D5-420C-A842-A700B6FE68AF}" destId="{78191368-CAFD-4776-ACDF-B33F8D289A2A}" srcOrd="0" destOrd="0" presId="urn:microsoft.com/office/officeart/2005/8/layout/vList5"/>
    <dgm:cxn modelId="{2B007369-CD1E-4B28-8F58-3B26BE9027B1}" srcId="{744474D9-ECF7-4FA9-9A39-CEA2159E94CE}" destId="{C80C4E25-02FB-4788-9927-5C003D5DAF69}" srcOrd="1" destOrd="0" parTransId="{26DEBFF9-501A-497D-959C-88AAF72091B4}" sibTransId="{BD6C5F91-CA65-4AF1-9227-353999E761C8}"/>
    <dgm:cxn modelId="{17C25218-07B9-4BA3-8632-9AE39BCEE359}" srcId="{16060CCE-CE32-485B-9228-779FB0BC6F73}" destId="{6A5CC936-A571-432F-8C18-E30839CF92B3}" srcOrd="0" destOrd="0" parTransId="{F7250FBC-2FFB-445C-BEB2-36D25D13A3AA}" sibTransId="{8ACA8826-7B2D-41AE-85AA-6CFF5BB1B6EC}"/>
    <dgm:cxn modelId="{61492339-6EF8-4DE3-91A8-8AD46B36F463}" type="presOf" srcId="{80C4D1E0-D0B8-4ABD-85CE-BFA901B55B09}" destId="{7C213656-6305-4162-9D48-87BF5F2172E2}" srcOrd="0" destOrd="0" presId="urn:microsoft.com/office/officeart/2005/8/layout/vList5"/>
    <dgm:cxn modelId="{DA75E839-4AE7-4A1C-8B72-44E67288F14A}" srcId="{80C4D1E0-D0B8-4ABD-85CE-BFA901B55B09}" destId="{F323B962-ABAD-4F38-BBCC-B8FEC0F3EDA1}" srcOrd="0" destOrd="0" parTransId="{AE4387E9-0D06-4C77-862E-E84B03ED28E2}" sibTransId="{9D418C19-8527-438A-AC99-71289CB76E20}"/>
    <dgm:cxn modelId="{64277D4F-BD51-4BAA-8562-8A6757C9414F}" type="presOf" srcId="{6A5CC936-A571-432F-8C18-E30839CF92B3}" destId="{DD6AF776-1E86-4568-94C0-96BE37691AAF}" srcOrd="0" destOrd="0" presId="urn:microsoft.com/office/officeart/2005/8/layout/vList5"/>
    <dgm:cxn modelId="{8E575719-ED8A-4D0B-AE7F-C86642890E96}" type="presOf" srcId="{9DD50CAF-EF96-4E97-A474-557DFDDBDCDE}" destId="{6B179DE1-F446-4BED-B292-08F3E6F9763B}" srcOrd="0" destOrd="1" presId="urn:microsoft.com/office/officeart/2005/8/layout/vList5"/>
    <dgm:cxn modelId="{B6C08843-3EB8-4314-88F8-571DE429FA75}" type="presOf" srcId="{AF5F4F74-E72B-4DFE-A519-04EDF46CFA6F}" destId="{600B6BE8-C3C7-4CA3-8028-646F4A509B25}" srcOrd="0" destOrd="0" presId="urn:microsoft.com/office/officeart/2005/8/layout/vList5"/>
    <dgm:cxn modelId="{631E0DA2-5BD6-4A76-B1AD-2B031EC9FC53}" srcId="{E5F95B33-D0D5-420C-A842-A700B6FE68AF}" destId="{AF5F4F74-E72B-4DFE-A519-04EDF46CFA6F}" srcOrd="0" destOrd="0" parTransId="{6CDFD68B-6B92-411B-A8AF-CF53CE161A0E}" sibTransId="{D071211D-6453-4DF7-9449-99C2EA93C1AC}"/>
    <dgm:cxn modelId="{4AB411B2-F763-4FED-852F-46252AD7AD9A}" type="presOf" srcId="{744474D9-ECF7-4FA9-9A39-CEA2159E94CE}" destId="{8B18A506-AB00-4945-81FF-C4C87F807DD3}" srcOrd="0" destOrd="0" presId="urn:microsoft.com/office/officeart/2005/8/layout/vList5"/>
    <dgm:cxn modelId="{B8B8DD6F-0A96-428A-B07D-36F9311650FC}" type="presOf" srcId="{16060CCE-CE32-485B-9228-779FB0BC6F73}" destId="{1BDB8F42-1944-4E68-ACCA-8F8AE5E8E5C7}" srcOrd="0" destOrd="0" presId="urn:microsoft.com/office/officeart/2005/8/layout/vList5"/>
    <dgm:cxn modelId="{CA20321C-BC7C-4165-BE7C-1B36C4A828E6}" srcId="{8903AFB7-D863-47A2-8E35-5089CA9900E3}" destId="{744474D9-ECF7-4FA9-9A39-CEA2159E94CE}" srcOrd="1" destOrd="0" parTransId="{F1345076-1857-4DE0-9334-8497B33D7C5A}" sibTransId="{E8D14A5D-759E-4354-A80B-5C2D6DFDB357}"/>
    <dgm:cxn modelId="{A2F0A696-9B6C-4565-B81E-1B20914BABF3}" type="presOf" srcId="{218D3865-704D-487C-A647-68F06AFB5819}" destId="{E942DBF6-265D-4F91-BE45-0A75190B3827}" srcOrd="0" destOrd="0" presId="urn:microsoft.com/office/officeart/2005/8/layout/vList5"/>
    <dgm:cxn modelId="{D488C532-886C-45E0-9CC4-54BDA929DCCA}" srcId="{80C4D1E0-D0B8-4ABD-85CE-BFA901B55B09}" destId="{9DD50CAF-EF96-4E97-A474-557DFDDBDCDE}" srcOrd="1" destOrd="0" parTransId="{B6D47ECE-8A2E-4C93-B989-8C28732D735C}" sibTransId="{BF216F97-0EF4-4AD3-9A4A-5B36FB955051}"/>
    <dgm:cxn modelId="{830A1394-F3F2-49DB-B820-71B50132AE68}" type="presOf" srcId="{8903AFB7-D863-47A2-8E35-5089CA9900E3}" destId="{8840C35B-DF06-45F9-AA7D-32AF15BFFA43}" srcOrd="0" destOrd="0" presId="urn:microsoft.com/office/officeart/2005/8/layout/vList5"/>
    <dgm:cxn modelId="{F53C7469-B49C-4A47-B3AC-B194D82CA71F}" type="presOf" srcId="{B5AF9345-4D04-4F36-9B37-BBCE514C3D3E}" destId="{600B6BE8-C3C7-4CA3-8028-646F4A509B25}" srcOrd="0" destOrd="1" presId="urn:microsoft.com/office/officeart/2005/8/layout/vList5"/>
    <dgm:cxn modelId="{EF87F453-385F-498F-A205-C0602AD78C29}" type="presParOf" srcId="{8840C35B-DF06-45F9-AA7D-32AF15BFFA43}" destId="{A856DED0-869F-4D4B-B436-E9BB7FD380C7}" srcOrd="0" destOrd="0" presId="urn:microsoft.com/office/officeart/2005/8/layout/vList5"/>
    <dgm:cxn modelId="{73965E2A-1E68-4629-BF31-9A5551BCE595}" type="presParOf" srcId="{A856DED0-869F-4D4B-B436-E9BB7FD380C7}" destId="{1BDB8F42-1944-4E68-ACCA-8F8AE5E8E5C7}" srcOrd="0" destOrd="0" presId="urn:microsoft.com/office/officeart/2005/8/layout/vList5"/>
    <dgm:cxn modelId="{3CC14E66-E765-493B-B402-E11A35C0F665}" type="presParOf" srcId="{A856DED0-869F-4D4B-B436-E9BB7FD380C7}" destId="{DD6AF776-1E86-4568-94C0-96BE37691AAF}" srcOrd="1" destOrd="0" presId="urn:microsoft.com/office/officeart/2005/8/layout/vList5"/>
    <dgm:cxn modelId="{433736BA-472F-4293-AD60-496AAF065DB5}" type="presParOf" srcId="{8840C35B-DF06-45F9-AA7D-32AF15BFFA43}" destId="{E80D3F26-0292-4FEB-B651-E6A72E34A16A}" srcOrd="1" destOrd="0" presId="urn:microsoft.com/office/officeart/2005/8/layout/vList5"/>
    <dgm:cxn modelId="{65E66D37-CC22-489F-88FF-160C8D74BC7D}" type="presParOf" srcId="{8840C35B-DF06-45F9-AA7D-32AF15BFFA43}" destId="{6D8AE5BB-9B18-4376-BD49-E8AF563E62FA}" srcOrd="2" destOrd="0" presId="urn:microsoft.com/office/officeart/2005/8/layout/vList5"/>
    <dgm:cxn modelId="{AB90FC8D-2FFC-47A0-90AE-1A6A818CA5DD}" type="presParOf" srcId="{6D8AE5BB-9B18-4376-BD49-E8AF563E62FA}" destId="{8B18A506-AB00-4945-81FF-C4C87F807DD3}" srcOrd="0" destOrd="0" presId="urn:microsoft.com/office/officeart/2005/8/layout/vList5"/>
    <dgm:cxn modelId="{2B1C5E50-DBBB-4CC0-9802-AEBDE1416140}" type="presParOf" srcId="{6D8AE5BB-9B18-4376-BD49-E8AF563E62FA}" destId="{E942DBF6-265D-4F91-BE45-0A75190B3827}" srcOrd="1" destOrd="0" presId="urn:microsoft.com/office/officeart/2005/8/layout/vList5"/>
    <dgm:cxn modelId="{6FE458F0-B773-446A-82AF-B0C47B79EC04}" type="presParOf" srcId="{8840C35B-DF06-45F9-AA7D-32AF15BFFA43}" destId="{BE403FAE-A522-42E6-B5FC-EC06C82E72F1}" srcOrd="3" destOrd="0" presId="urn:microsoft.com/office/officeart/2005/8/layout/vList5"/>
    <dgm:cxn modelId="{CA05F74D-5F2B-43FA-B593-3C1C2E883BE4}" type="presParOf" srcId="{8840C35B-DF06-45F9-AA7D-32AF15BFFA43}" destId="{AF4C1851-25EE-4F93-AD9E-BEF369B4B1CF}" srcOrd="4" destOrd="0" presId="urn:microsoft.com/office/officeart/2005/8/layout/vList5"/>
    <dgm:cxn modelId="{1720180E-6DC0-4557-A68F-7E2AB8B1CBEA}" type="presParOf" srcId="{AF4C1851-25EE-4F93-AD9E-BEF369B4B1CF}" destId="{78191368-CAFD-4776-ACDF-B33F8D289A2A}" srcOrd="0" destOrd="0" presId="urn:microsoft.com/office/officeart/2005/8/layout/vList5"/>
    <dgm:cxn modelId="{ADD1AE3D-CD1F-46A6-8274-FA608E642305}" type="presParOf" srcId="{AF4C1851-25EE-4F93-AD9E-BEF369B4B1CF}" destId="{600B6BE8-C3C7-4CA3-8028-646F4A509B25}" srcOrd="1" destOrd="0" presId="urn:microsoft.com/office/officeart/2005/8/layout/vList5"/>
    <dgm:cxn modelId="{14E9C279-B857-48A3-900C-2771258DCA3C}" type="presParOf" srcId="{8840C35B-DF06-45F9-AA7D-32AF15BFFA43}" destId="{FC0A63E1-1185-429F-8CC6-D1DEDFD98CF7}" srcOrd="5" destOrd="0" presId="urn:microsoft.com/office/officeart/2005/8/layout/vList5"/>
    <dgm:cxn modelId="{104CBA55-8373-4857-8505-1D90C47A7B91}" type="presParOf" srcId="{8840C35B-DF06-45F9-AA7D-32AF15BFFA43}" destId="{0F612C2B-674D-41D7-86BE-E3A8270DE0DA}" srcOrd="6" destOrd="0" presId="urn:microsoft.com/office/officeart/2005/8/layout/vList5"/>
    <dgm:cxn modelId="{2BC6F0DB-E09C-4B97-929D-6E07EC95BDCD}" type="presParOf" srcId="{0F612C2B-674D-41D7-86BE-E3A8270DE0DA}" destId="{7C213656-6305-4162-9D48-87BF5F2172E2}" srcOrd="0" destOrd="0" presId="urn:microsoft.com/office/officeart/2005/8/layout/vList5"/>
    <dgm:cxn modelId="{7971E813-E65B-46B3-9067-A9F8023C7FAB}" type="presParOf" srcId="{0F612C2B-674D-41D7-86BE-E3A8270DE0DA}" destId="{6B179DE1-F446-4BED-B292-08F3E6F976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F32BA-2B8F-4680-8349-57FDF02601D0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AAD325A-7E47-46F3-A964-4271F49C5F1E}">
      <dgm:prSet phldrT="[文本]" custT="1"/>
      <dgm:spPr/>
      <dgm:t>
        <a:bodyPr/>
        <a:lstStyle/>
        <a:p>
          <a:r>
            <a:rPr lang="zh-CN" altLang="en-US" sz="2800" dirty="0" smtClean="0"/>
            <a:t>新算法</a:t>
          </a:r>
          <a:endParaRPr lang="zh-CN" altLang="en-US" sz="2800" dirty="0"/>
        </a:p>
      </dgm:t>
    </dgm:pt>
    <dgm:pt modelId="{431D7E39-5464-4E17-9647-BB374B9A852F}" type="parTrans" cxnId="{1CE6C530-F985-4B5B-8204-C19E56EAF140}">
      <dgm:prSet/>
      <dgm:spPr/>
      <dgm:t>
        <a:bodyPr/>
        <a:lstStyle/>
        <a:p>
          <a:endParaRPr lang="zh-CN" altLang="en-US"/>
        </a:p>
      </dgm:t>
    </dgm:pt>
    <dgm:pt modelId="{18FD1C33-6B7B-4509-A3B1-C5D0F8E8F743}" type="sibTrans" cxnId="{1CE6C530-F985-4B5B-8204-C19E56EAF140}">
      <dgm:prSet/>
      <dgm:spPr/>
      <dgm:t>
        <a:bodyPr/>
        <a:lstStyle/>
        <a:p>
          <a:endParaRPr lang="zh-CN" altLang="en-US"/>
        </a:p>
      </dgm:t>
    </dgm:pt>
    <dgm:pt modelId="{434D4137-C826-42A9-9584-2D52F991540E}">
      <dgm:prSet phldrT="[文本]" custT="1"/>
      <dgm:spPr/>
      <dgm:t>
        <a:bodyPr/>
        <a:lstStyle/>
        <a:p>
          <a:r>
            <a:rPr lang="zh-CN" altLang="en-US" sz="2200" b="0" i="0" dirty="0" smtClean="0"/>
            <a:t>新的算法，用来检测移动设备相对于人体的位置</a:t>
          </a:r>
          <a:r>
            <a:rPr lang="en-US" altLang="zh-CN" sz="2200" b="0" i="0" dirty="0" smtClean="0"/>
            <a:t>(Shi et al.,2011)</a:t>
          </a:r>
          <a:endParaRPr lang="zh-CN" altLang="en-US" sz="2200" dirty="0"/>
        </a:p>
      </dgm:t>
    </dgm:pt>
    <dgm:pt modelId="{3C9A174E-3F3A-4EEC-93F2-6B635C148985}" type="parTrans" cxnId="{2C86190D-840A-431D-93B3-197EB258723F}">
      <dgm:prSet/>
      <dgm:spPr/>
      <dgm:t>
        <a:bodyPr/>
        <a:lstStyle/>
        <a:p>
          <a:endParaRPr lang="zh-CN" altLang="en-US"/>
        </a:p>
      </dgm:t>
    </dgm:pt>
    <dgm:pt modelId="{B14075C6-E583-4E8D-93D3-F2411030FC60}" type="sibTrans" cxnId="{2C86190D-840A-431D-93B3-197EB258723F}">
      <dgm:prSet/>
      <dgm:spPr/>
      <dgm:t>
        <a:bodyPr/>
        <a:lstStyle/>
        <a:p>
          <a:endParaRPr lang="zh-CN" altLang="en-US"/>
        </a:p>
      </dgm:t>
    </dgm:pt>
    <dgm:pt modelId="{A7FA6E7C-CEC0-4568-AFA0-FE319866C08F}">
      <dgm:prSet phldrT="[文本]" custT="1"/>
      <dgm:spPr/>
      <dgm:t>
        <a:bodyPr/>
        <a:lstStyle/>
        <a:p>
          <a:r>
            <a:rPr lang="zh-CN" altLang="en-US" sz="2200" b="0" i="0" dirty="0" smtClean="0"/>
            <a:t>语义属性为基础来识别未知的活动</a:t>
          </a:r>
          <a:r>
            <a:rPr lang="en-US" altLang="zh-CN" sz="2200" b="0" i="0" dirty="0" smtClean="0"/>
            <a:t>(Cheng et al.,2013)</a:t>
          </a:r>
          <a:endParaRPr lang="zh-CN" altLang="en-US" sz="2200" dirty="0"/>
        </a:p>
      </dgm:t>
    </dgm:pt>
    <dgm:pt modelId="{83640423-E400-43E1-8174-9C15857F9B47}" type="parTrans" cxnId="{18170EAE-C9FD-4C9A-A2CC-F0456D07C1F3}">
      <dgm:prSet/>
      <dgm:spPr/>
      <dgm:t>
        <a:bodyPr/>
        <a:lstStyle/>
        <a:p>
          <a:endParaRPr lang="zh-CN" altLang="en-US"/>
        </a:p>
      </dgm:t>
    </dgm:pt>
    <dgm:pt modelId="{62A1C997-0AA3-4928-8E1C-5DDE5549CF6A}" type="sibTrans" cxnId="{18170EAE-C9FD-4C9A-A2CC-F0456D07C1F3}">
      <dgm:prSet/>
      <dgm:spPr/>
      <dgm:t>
        <a:bodyPr/>
        <a:lstStyle/>
        <a:p>
          <a:endParaRPr lang="zh-CN" altLang="en-US"/>
        </a:p>
      </dgm:t>
    </dgm:pt>
    <dgm:pt modelId="{9443B606-4551-43D5-AF8C-95CF6A048839}">
      <dgm:prSet phldrT="[文本]" custT="1"/>
      <dgm:spPr/>
      <dgm:t>
        <a:bodyPr/>
        <a:lstStyle/>
        <a:p>
          <a:r>
            <a:rPr lang="zh-CN" altLang="en-US" sz="2800" dirty="0" smtClean="0"/>
            <a:t>改进</a:t>
          </a:r>
          <a:endParaRPr lang="zh-CN" altLang="en-US" sz="2800" dirty="0"/>
        </a:p>
      </dgm:t>
    </dgm:pt>
    <dgm:pt modelId="{3A8E390C-54FD-41B7-816E-2038B399442E}" type="parTrans" cxnId="{C91C7796-EDFE-43CA-A6C9-011EC4102300}">
      <dgm:prSet/>
      <dgm:spPr/>
      <dgm:t>
        <a:bodyPr/>
        <a:lstStyle/>
        <a:p>
          <a:endParaRPr lang="zh-CN" altLang="en-US"/>
        </a:p>
      </dgm:t>
    </dgm:pt>
    <dgm:pt modelId="{2E8CE33B-9605-45D6-BF42-4EEE86FB15CA}" type="sibTrans" cxnId="{C91C7796-EDFE-43CA-A6C9-011EC4102300}">
      <dgm:prSet/>
      <dgm:spPr/>
      <dgm:t>
        <a:bodyPr/>
        <a:lstStyle/>
        <a:p>
          <a:endParaRPr lang="zh-CN" altLang="en-US"/>
        </a:p>
      </dgm:t>
    </dgm:pt>
    <dgm:pt modelId="{E2239117-B0E0-4BEB-BC51-240950DABD1D}">
      <dgm:prSet phldrT="[文本]" custT="1"/>
      <dgm:spPr/>
      <dgm:t>
        <a:bodyPr/>
        <a:lstStyle/>
        <a:p>
          <a:r>
            <a:rPr lang="zh-CN" altLang="en-US" sz="2200" b="0" i="0" dirty="0" smtClean="0"/>
            <a:t>使用分布式系统加快行为识别的数据处理速度</a:t>
          </a:r>
          <a:r>
            <a:rPr lang="en-US" altLang="en-US" sz="2200" dirty="0" smtClean="0"/>
            <a:t>(Kawaguchi et al.,2011)</a:t>
          </a:r>
          <a:endParaRPr lang="zh-CN" altLang="en-US" sz="2200" dirty="0"/>
        </a:p>
      </dgm:t>
    </dgm:pt>
    <dgm:pt modelId="{D0254ACB-BB59-4D31-B3E2-85D38895059A}" type="parTrans" cxnId="{2727ED58-EC33-4EE7-AF3A-0436265AB897}">
      <dgm:prSet/>
      <dgm:spPr/>
      <dgm:t>
        <a:bodyPr/>
        <a:lstStyle/>
        <a:p>
          <a:endParaRPr lang="zh-CN" altLang="en-US"/>
        </a:p>
      </dgm:t>
    </dgm:pt>
    <dgm:pt modelId="{578D1B40-D2C7-484F-932D-4C390969D847}" type="sibTrans" cxnId="{2727ED58-EC33-4EE7-AF3A-0436265AB897}">
      <dgm:prSet/>
      <dgm:spPr/>
      <dgm:t>
        <a:bodyPr/>
        <a:lstStyle/>
        <a:p>
          <a:endParaRPr lang="zh-CN" altLang="en-US"/>
        </a:p>
      </dgm:t>
    </dgm:pt>
    <dgm:pt modelId="{7C49D6E2-AE2E-4861-AF6D-1DF61309662C}">
      <dgm:prSet phldrT="[文本]" custT="1"/>
      <dgm:spPr/>
      <dgm:t>
        <a:bodyPr/>
        <a:lstStyle/>
        <a:p>
          <a:r>
            <a:rPr lang="zh-CN" altLang="en-US" sz="2200" b="0" i="0" dirty="0" smtClean="0"/>
            <a:t>多种机器学习算法来进行多传感器的行为识别</a:t>
          </a:r>
          <a:r>
            <a:rPr lang="en-US" altLang="zh-CN" sz="2200" b="0" i="0" dirty="0" smtClean="0"/>
            <a:t>(Uchida et al.,2012)</a:t>
          </a:r>
          <a:endParaRPr lang="zh-CN" altLang="en-US" sz="2200" dirty="0"/>
        </a:p>
      </dgm:t>
    </dgm:pt>
    <dgm:pt modelId="{45328AB9-510B-4699-848E-78302B6B072E}" type="parTrans" cxnId="{EA4E1E05-54B8-46D5-B6B3-5C2183CD6DA9}">
      <dgm:prSet/>
      <dgm:spPr/>
      <dgm:t>
        <a:bodyPr/>
        <a:lstStyle/>
        <a:p>
          <a:endParaRPr lang="zh-CN" altLang="en-US"/>
        </a:p>
      </dgm:t>
    </dgm:pt>
    <dgm:pt modelId="{E3631976-A9A1-4080-B205-F78472D99253}" type="sibTrans" cxnId="{EA4E1E05-54B8-46D5-B6B3-5C2183CD6DA9}">
      <dgm:prSet/>
      <dgm:spPr/>
      <dgm:t>
        <a:bodyPr/>
        <a:lstStyle/>
        <a:p>
          <a:endParaRPr lang="zh-CN" altLang="en-US"/>
        </a:p>
      </dgm:t>
    </dgm:pt>
    <dgm:pt modelId="{41AB053F-82F9-4A59-8380-6663CAECFAD9}">
      <dgm:prSet phldrT="[文本]" custT="1"/>
      <dgm:spPr/>
      <dgm:t>
        <a:bodyPr/>
        <a:lstStyle/>
        <a:p>
          <a:r>
            <a:rPr lang="zh-CN" altLang="en-US" sz="2200" b="0" i="0" dirty="0" smtClean="0"/>
            <a:t>通过语义来识别人的日常行动</a:t>
          </a:r>
          <a:r>
            <a:rPr lang="en-US" altLang="zh-CN" sz="2200" b="0" i="0" dirty="0" smtClean="0"/>
            <a:t>(</a:t>
          </a:r>
          <a:r>
            <a:rPr lang="en-US" altLang="zh-CN" sz="2200" b="0" i="0" dirty="0" err="1" smtClean="0"/>
            <a:t>Hoque</a:t>
          </a:r>
          <a:r>
            <a:rPr lang="en-US" altLang="zh-CN" sz="2200" b="0" i="0" dirty="0" smtClean="0"/>
            <a:t> et al.,2012)</a:t>
          </a:r>
          <a:endParaRPr lang="zh-CN" altLang="en-US" sz="2200" dirty="0"/>
        </a:p>
      </dgm:t>
    </dgm:pt>
    <dgm:pt modelId="{6508A54B-DF9D-4FBD-B20A-AF1D6C990300}" type="parTrans" cxnId="{E33DA50D-2581-4D97-B75D-D905A78046C2}">
      <dgm:prSet/>
      <dgm:spPr/>
      <dgm:t>
        <a:bodyPr/>
        <a:lstStyle/>
        <a:p>
          <a:endParaRPr lang="zh-CN" altLang="en-US"/>
        </a:p>
      </dgm:t>
    </dgm:pt>
    <dgm:pt modelId="{2DA43929-77B5-4814-AFF0-6339CB59A0D0}" type="sibTrans" cxnId="{E33DA50D-2581-4D97-B75D-D905A78046C2}">
      <dgm:prSet/>
      <dgm:spPr/>
      <dgm:t>
        <a:bodyPr/>
        <a:lstStyle/>
        <a:p>
          <a:endParaRPr lang="zh-CN" altLang="en-US"/>
        </a:p>
      </dgm:t>
    </dgm:pt>
    <dgm:pt modelId="{F8ECE279-CA12-4BB2-97B0-C31177659C08}">
      <dgm:prSet phldrT="[文本]" custT="1"/>
      <dgm:spPr/>
      <dgm:t>
        <a:bodyPr/>
        <a:lstStyle/>
        <a:p>
          <a:r>
            <a:rPr lang="zh-CN" altLang="en-US" sz="2200" b="0" i="0" dirty="0" smtClean="0"/>
            <a:t>利用一个概率模型感知多层次的人物行为</a:t>
          </a:r>
          <a:r>
            <a:rPr lang="en-US" altLang="zh-CN" sz="2200" dirty="0" smtClean="0"/>
            <a:t>(</a:t>
          </a:r>
          <a:r>
            <a:rPr lang="en-US" sz="2200" b="0" i="0" dirty="0" err="1" smtClean="0"/>
            <a:t>Helaoui</a:t>
          </a:r>
          <a:r>
            <a:rPr lang="en-US" sz="2200" b="0" i="0" dirty="0" smtClean="0"/>
            <a:t> et al.,2013</a:t>
          </a:r>
          <a:r>
            <a:rPr lang="en-US" altLang="zh-CN" sz="2200" dirty="0" smtClean="0"/>
            <a:t>)</a:t>
          </a:r>
          <a:endParaRPr lang="zh-CN" altLang="en-US" sz="2200" dirty="0"/>
        </a:p>
      </dgm:t>
    </dgm:pt>
    <dgm:pt modelId="{F4D0300D-34E4-4E3E-8BD7-EA96EC7FF7D1}" type="parTrans" cxnId="{EB132C5C-0C6C-4183-AB37-AFE8F2FA7ED3}">
      <dgm:prSet/>
      <dgm:spPr/>
      <dgm:t>
        <a:bodyPr/>
        <a:lstStyle/>
        <a:p>
          <a:endParaRPr lang="zh-CN" altLang="en-US"/>
        </a:p>
      </dgm:t>
    </dgm:pt>
    <dgm:pt modelId="{7FBABB93-24D1-4FCF-8E95-12BB6C437C40}" type="sibTrans" cxnId="{EB132C5C-0C6C-4183-AB37-AFE8F2FA7ED3}">
      <dgm:prSet/>
      <dgm:spPr/>
      <dgm:t>
        <a:bodyPr/>
        <a:lstStyle/>
        <a:p>
          <a:endParaRPr lang="zh-CN" altLang="en-US"/>
        </a:p>
      </dgm:t>
    </dgm:pt>
    <dgm:pt modelId="{496FD48D-5D85-41C1-884D-53DD583FD9C9}">
      <dgm:prSet phldrT="[文本]" custT="1"/>
      <dgm:spPr/>
      <dgm:t>
        <a:bodyPr/>
        <a:lstStyle/>
        <a:p>
          <a:r>
            <a:rPr lang="zh-CN" sz="2200" dirty="0" smtClean="0"/>
            <a:t>检测运动数据中的变点来缩短机器学习反应的时间</a:t>
          </a:r>
          <a:r>
            <a:rPr lang="en-US" altLang="zh-CN" sz="2200" dirty="0" smtClean="0"/>
            <a:t>(</a:t>
          </a:r>
          <a:r>
            <a:rPr lang="en-US" sz="2200" dirty="0" smtClean="0"/>
            <a:t>Ohmura et al.,2011</a:t>
          </a:r>
          <a:r>
            <a:rPr lang="en-US" altLang="zh-CN" sz="2200" dirty="0" smtClean="0"/>
            <a:t>)</a:t>
          </a:r>
          <a:endParaRPr lang="zh-CN" altLang="en-US" sz="2200" dirty="0"/>
        </a:p>
      </dgm:t>
    </dgm:pt>
    <dgm:pt modelId="{A7BE24DB-88C8-4626-80A9-D47103A71ADF}" type="parTrans" cxnId="{14329D2B-E48F-41F5-A854-E4A1AA483058}">
      <dgm:prSet/>
      <dgm:spPr/>
      <dgm:t>
        <a:bodyPr/>
        <a:lstStyle/>
        <a:p>
          <a:endParaRPr lang="zh-CN" altLang="en-US"/>
        </a:p>
      </dgm:t>
    </dgm:pt>
    <dgm:pt modelId="{6A82D01F-D540-4F70-BECE-E430C0DFAB22}" type="sibTrans" cxnId="{14329D2B-E48F-41F5-A854-E4A1AA483058}">
      <dgm:prSet/>
      <dgm:spPr/>
      <dgm:t>
        <a:bodyPr/>
        <a:lstStyle/>
        <a:p>
          <a:endParaRPr lang="zh-CN" altLang="en-US"/>
        </a:p>
      </dgm:t>
    </dgm:pt>
    <dgm:pt modelId="{BF41355F-2317-459F-A994-E0207227EC35}" type="pres">
      <dgm:prSet presAssocID="{055F32BA-2B8F-4680-8349-57FDF02601D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596E76-1192-4C6A-821E-F045F60877A5}" type="pres">
      <dgm:prSet presAssocID="{EAAD325A-7E47-46F3-A964-4271F49C5F1E}" presName="linNode" presStyleCnt="0"/>
      <dgm:spPr/>
    </dgm:pt>
    <dgm:pt modelId="{871CFCFE-26C5-4623-8B02-F05C0D69C230}" type="pres">
      <dgm:prSet presAssocID="{EAAD325A-7E47-46F3-A964-4271F49C5F1E}" presName="parentShp" presStyleLbl="node1" presStyleIdx="0" presStyleCnt="2" custScaleX="29559" custScaleY="186397" custLinFactNeighborX="-464" custLinFactNeighborY="-652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C2D115-B973-4B15-87A9-BD91B6F96BAC}" type="pres">
      <dgm:prSet presAssocID="{EAAD325A-7E47-46F3-A964-4271F49C5F1E}" presName="childShp" presStyleLbl="bgAccFollowNode1" presStyleIdx="0" presStyleCnt="2" custScaleX="134151" custScaleY="4187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F544C-EFFD-464E-A4A4-DDC5E67CD9A4}" type="pres">
      <dgm:prSet presAssocID="{18FD1C33-6B7B-4509-A3B1-C5D0F8E8F743}" presName="spacing" presStyleCnt="0"/>
      <dgm:spPr/>
    </dgm:pt>
    <dgm:pt modelId="{52264C6A-4EB2-4090-865E-830FE86578C3}" type="pres">
      <dgm:prSet presAssocID="{9443B606-4551-43D5-AF8C-95CF6A048839}" presName="linNode" presStyleCnt="0"/>
      <dgm:spPr/>
    </dgm:pt>
    <dgm:pt modelId="{EAFCE7FD-4A72-430C-9664-D38415049BC7}" type="pres">
      <dgm:prSet presAssocID="{9443B606-4551-43D5-AF8C-95CF6A048839}" presName="parentShp" presStyleLbl="node1" presStyleIdx="1" presStyleCnt="2" custScaleX="32373" custScaleY="181631" custLinFactNeighborX="-461" custLinFactNeighborY="-617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03418C-A4A9-4E23-8C5B-ACC5F9F4CA35}" type="pres">
      <dgm:prSet presAssocID="{9443B606-4551-43D5-AF8C-95CF6A048839}" presName="childShp" presStyleLbl="bgAccFollowNode1" presStyleIdx="1" presStyleCnt="2" custScaleX="135217" custScaleY="406086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3DA50D-2581-4D97-B75D-D905A78046C2}" srcId="{EAAD325A-7E47-46F3-A964-4271F49C5F1E}" destId="{41AB053F-82F9-4A59-8380-6663CAECFAD9}" srcOrd="2" destOrd="0" parTransId="{6508A54B-DF9D-4FBD-B20A-AF1D6C990300}" sibTransId="{2DA43929-77B5-4814-AFF0-6339CB59A0D0}"/>
    <dgm:cxn modelId="{18170EAE-C9FD-4C9A-A2CC-F0456D07C1F3}" srcId="{EAAD325A-7E47-46F3-A964-4271F49C5F1E}" destId="{A7FA6E7C-CEC0-4568-AFA0-FE319866C08F}" srcOrd="1" destOrd="0" parTransId="{83640423-E400-43E1-8174-9C15857F9B47}" sibTransId="{62A1C997-0AA3-4928-8E1C-5DDE5549CF6A}"/>
    <dgm:cxn modelId="{7D6B9F79-E3B6-4B27-9CB8-8D12B9A03F1A}" type="presOf" srcId="{41AB053F-82F9-4A59-8380-6663CAECFAD9}" destId="{F8C2D115-B973-4B15-87A9-BD91B6F96BAC}" srcOrd="0" destOrd="2" presId="urn:microsoft.com/office/officeart/2005/8/layout/vList6"/>
    <dgm:cxn modelId="{EB132C5C-0C6C-4183-AB37-AFE8F2FA7ED3}" srcId="{EAAD325A-7E47-46F3-A964-4271F49C5F1E}" destId="{F8ECE279-CA12-4BB2-97B0-C31177659C08}" srcOrd="3" destOrd="0" parTransId="{F4D0300D-34E4-4E3E-8BD7-EA96EC7FF7D1}" sibTransId="{7FBABB93-24D1-4FCF-8E95-12BB6C437C40}"/>
    <dgm:cxn modelId="{1CE6C530-F985-4B5B-8204-C19E56EAF140}" srcId="{055F32BA-2B8F-4680-8349-57FDF02601D0}" destId="{EAAD325A-7E47-46F3-A964-4271F49C5F1E}" srcOrd="0" destOrd="0" parTransId="{431D7E39-5464-4E17-9647-BB374B9A852F}" sibTransId="{18FD1C33-6B7B-4509-A3B1-C5D0F8E8F743}"/>
    <dgm:cxn modelId="{C91C7796-EDFE-43CA-A6C9-011EC4102300}" srcId="{055F32BA-2B8F-4680-8349-57FDF02601D0}" destId="{9443B606-4551-43D5-AF8C-95CF6A048839}" srcOrd="1" destOrd="0" parTransId="{3A8E390C-54FD-41B7-816E-2038B399442E}" sibTransId="{2E8CE33B-9605-45D6-BF42-4EEE86FB15CA}"/>
    <dgm:cxn modelId="{7B817415-A364-4279-A055-8DC7B3D80799}" type="presOf" srcId="{434D4137-C826-42A9-9584-2D52F991540E}" destId="{F8C2D115-B973-4B15-87A9-BD91B6F96BAC}" srcOrd="0" destOrd="0" presId="urn:microsoft.com/office/officeart/2005/8/layout/vList6"/>
    <dgm:cxn modelId="{627F4A85-5DC0-4D4F-9F54-AF989B9BFFB4}" type="presOf" srcId="{9443B606-4551-43D5-AF8C-95CF6A048839}" destId="{EAFCE7FD-4A72-430C-9664-D38415049BC7}" srcOrd="0" destOrd="0" presId="urn:microsoft.com/office/officeart/2005/8/layout/vList6"/>
    <dgm:cxn modelId="{2727ED58-EC33-4EE7-AF3A-0436265AB897}" srcId="{9443B606-4551-43D5-AF8C-95CF6A048839}" destId="{E2239117-B0E0-4BEB-BC51-240950DABD1D}" srcOrd="0" destOrd="0" parTransId="{D0254ACB-BB59-4D31-B3E2-85D38895059A}" sibTransId="{578D1B40-D2C7-484F-932D-4C390969D847}"/>
    <dgm:cxn modelId="{2C86190D-840A-431D-93B3-197EB258723F}" srcId="{EAAD325A-7E47-46F3-A964-4271F49C5F1E}" destId="{434D4137-C826-42A9-9584-2D52F991540E}" srcOrd="0" destOrd="0" parTransId="{3C9A174E-3F3A-4EEC-93F2-6B635C148985}" sibTransId="{B14075C6-E583-4E8D-93D3-F2411030FC60}"/>
    <dgm:cxn modelId="{EA4E1E05-54B8-46D5-B6B3-5C2183CD6DA9}" srcId="{9443B606-4551-43D5-AF8C-95CF6A048839}" destId="{7C49D6E2-AE2E-4861-AF6D-1DF61309662C}" srcOrd="1" destOrd="0" parTransId="{45328AB9-510B-4699-848E-78302B6B072E}" sibTransId="{E3631976-A9A1-4080-B205-F78472D99253}"/>
    <dgm:cxn modelId="{18A159B3-A1AD-4017-9958-45FF2FFDDD27}" type="presOf" srcId="{055F32BA-2B8F-4680-8349-57FDF02601D0}" destId="{BF41355F-2317-459F-A994-E0207227EC35}" srcOrd="0" destOrd="0" presId="urn:microsoft.com/office/officeart/2005/8/layout/vList6"/>
    <dgm:cxn modelId="{14329D2B-E48F-41F5-A854-E4A1AA483058}" srcId="{9443B606-4551-43D5-AF8C-95CF6A048839}" destId="{496FD48D-5D85-41C1-884D-53DD583FD9C9}" srcOrd="2" destOrd="0" parTransId="{A7BE24DB-88C8-4626-80A9-D47103A71ADF}" sibTransId="{6A82D01F-D540-4F70-BECE-E430C0DFAB22}"/>
    <dgm:cxn modelId="{A8486048-01E3-4E29-AF94-BC2E6E72FDBA}" type="presOf" srcId="{EAAD325A-7E47-46F3-A964-4271F49C5F1E}" destId="{871CFCFE-26C5-4623-8B02-F05C0D69C230}" srcOrd="0" destOrd="0" presId="urn:microsoft.com/office/officeart/2005/8/layout/vList6"/>
    <dgm:cxn modelId="{8E23E190-888F-4AE5-AB36-BC5914092F1F}" type="presOf" srcId="{E2239117-B0E0-4BEB-BC51-240950DABD1D}" destId="{6E03418C-A4A9-4E23-8C5B-ACC5F9F4CA35}" srcOrd="0" destOrd="0" presId="urn:microsoft.com/office/officeart/2005/8/layout/vList6"/>
    <dgm:cxn modelId="{10C6BA7F-7EFB-4E04-A32B-781F81829B68}" type="presOf" srcId="{A7FA6E7C-CEC0-4568-AFA0-FE319866C08F}" destId="{F8C2D115-B973-4B15-87A9-BD91B6F96BAC}" srcOrd="0" destOrd="1" presId="urn:microsoft.com/office/officeart/2005/8/layout/vList6"/>
    <dgm:cxn modelId="{2B83E891-DE64-40D8-82D8-BFAE0A2C30D8}" type="presOf" srcId="{7C49D6E2-AE2E-4861-AF6D-1DF61309662C}" destId="{6E03418C-A4A9-4E23-8C5B-ACC5F9F4CA35}" srcOrd="0" destOrd="1" presId="urn:microsoft.com/office/officeart/2005/8/layout/vList6"/>
    <dgm:cxn modelId="{AA6525A2-23D8-456F-8CD2-2A3D9C5062DE}" type="presOf" srcId="{F8ECE279-CA12-4BB2-97B0-C31177659C08}" destId="{F8C2D115-B973-4B15-87A9-BD91B6F96BAC}" srcOrd="0" destOrd="3" presId="urn:microsoft.com/office/officeart/2005/8/layout/vList6"/>
    <dgm:cxn modelId="{C4E9E6BB-87DC-4685-A704-0791DAB4A39A}" type="presOf" srcId="{496FD48D-5D85-41C1-884D-53DD583FD9C9}" destId="{6E03418C-A4A9-4E23-8C5B-ACC5F9F4CA35}" srcOrd="0" destOrd="2" presId="urn:microsoft.com/office/officeart/2005/8/layout/vList6"/>
    <dgm:cxn modelId="{B0C34113-35E3-4B72-8A2F-049CF3034E2F}" type="presParOf" srcId="{BF41355F-2317-459F-A994-E0207227EC35}" destId="{00596E76-1192-4C6A-821E-F045F60877A5}" srcOrd="0" destOrd="0" presId="urn:microsoft.com/office/officeart/2005/8/layout/vList6"/>
    <dgm:cxn modelId="{97F75D36-EE7E-4DB1-A6A8-9583C1C31B14}" type="presParOf" srcId="{00596E76-1192-4C6A-821E-F045F60877A5}" destId="{871CFCFE-26C5-4623-8B02-F05C0D69C230}" srcOrd="0" destOrd="0" presId="urn:microsoft.com/office/officeart/2005/8/layout/vList6"/>
    <dgm:cxn modelId="{FA73E383-36B4-478F-95B5-8CB9AA2EC6CB}" type="presParOf" srcId="{00596E76-1192-4C6A-821E-F045F60877A5}" destId="{F8C2D115-B973-4B15-87A9-BD91B6F96BAC}" srcOrd="1" destOrd="0" presId="urn:microsoft.com/office/officeart/2005/8/layout/vList6"/>
    <dgm:cxn modelId="{F0243D49-A565-4BE1-9EE9-20A71E895F8F}" type="presParOf" srcId="{BF41355F-2317-459F-A994-E0207227EC35}" destId="{F23F544C-EFFD-464E-A4A4-DDC5E67CD9A4}" srcOrd="1" destOrd="0" presId="urn:microsoft.com/office/officeart/2005/8/layout/vList6"/>
    <dgm:cxn modelId="{1F870AC4-8EDE-4FFB-A725-57F06A279825}" type="presParOf" srcId="{BF41355F-2317-459F-A994-E0207227EC35}" destId="{52264C6A-4EB2-4090-865E-830FE86578C3}" srcOrd="2" destOrd="0" presId="urn:microsoft.com/office/officeart/2005/8/layout/vList6"/>
    <dgm:cxn modelId="{6ED1F7E1-DC94-4FB8-9999-F83F6BF9E31A}" type="presParOf" srcId="{52264C6A-4EB2-4090-865E-830FE86578C3}" destId="{EAFCE7FD-4A72-430C-9664-D38415049BC7}" srcOrd="0" destOrd="0" presId="urn:microsoft.com/office/officeart/2005/8/layout/vList6"/>
    <dgm:cxn modelId="{A974F3D7-1544-45DE-B91A-A17D9ED7E05C}" type="presParOf" srcId="{52264C6A-4EB2-4090-865E-830FE86578C3}" destId="{6E03418C-A4A9-4E23-8C5B-ACC5F9F4CA3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D100D-501B-4E39-9FE8-09CCF06D4B6C}">
      <dsp:nvSpPr>
        <dsp:cNvPr id="0" name=""/>
        <dsp:cNvSpPr/>
      </dsp:nvSpPr>
      <dsp:spPr>
        <a:xfrm>
          <a:off x="0" y="1083733"/>
          <a:ext cx="8128000" cy="3251199"/>
        </a:xfrm>
        <a:prstGeom prst="leftRightRibb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C24BF-D52A-4FB5-A8EF-278698C18815}">
      <dsp:nvSpPr>
        <dsp:cNvPr id="0" name=""/>
        <dsp:cNvSpPr/>
      </dsp:nvSpPr>
      <dsp:spPr>
        <a:xfrm>
          <a:off x="975360" y="1652693"/>
          <a:ext cx="2682239" cy="159308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智能手机</a:t>
          </a:r>
          <a:endParaRPr lang="zh-CN" altLang="en-US" sz="4900" kern="1200" dirty="0"/>
        </a:p>
      </dsp:txBody>
      <dsp:txXfrm>
        <a:off x="975360" y="1652693"/>
        <a:ext cx="2682239" cy="1593088"/>
      </dsp:txXfrm>
    </dsp:sp>
    <dsp:sp modelId="{4A3C623E-49BD-4CD6-97CC-99D804614BDB}">
      <dsp:nvSpPr>
        <dsp:cNvPr id="0" name=""/>
        <dsp:cNvSpPr/>
      </dsp:nvSpPr>
      <dsp:spPr>
        <a:xfrm>
          <a:off x="4064000" y="2172885"/>
          <a:ext cx="3169920" cy="159308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非智能手机</a:t>
          </a:r>
          <a:endParaRPr lang="zh-CN" altLang="en-US" sz="4900" kern="1200" dirty="0"/>
        </a:p>
      </dsp:txBody>
      <dsp:txXfrm>
        <a:off x="4064000" y="2172885"/>
        <a:ext cx="3169920" cy="1593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FE61-FAE2-4636-9897-526B0F87A4B2}">
      <dsp:nvSpPr>
        <dsp:cNvPr id="0" name=""/>
        <dsp:cNvSpPr/>
      </dsp:nvSpPr>
      <dsp:spPr>
        <a:xfrm>
          <a:off x="7103" y="0"/>
          <a:ext cx="2123055" cy="4987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Nokia</a:t>
          </a:r>
          <a:endParaRPr lang="zh-CN" altLang="en-US" sz="2100" kern="1200" dirty="0"/>
        </a:p>
      </dsp:txBody>
      <dsp:txXfrm>
        <a:off x="21711" y="14608"/>
        <a:ext cx="2093839" cy="469548"/>
      </dsp:txXfrm>
    </dsp:sp>
    <dsp:sp modelId="{E17ACAE2-C1BC-4558-B52B-8A8E5BF6C63B}">
      <dsp:nvSpPr>
        <dsp:cNvPr id="0" name=""/>
        <dsp:cNvSpPr/>
      </dsp:nvSpPr>
      <dsp:spPr>
        <a:xfrm>
          <a:off x="2342464" y="0"/>
          <a:ext cx="450087" cy="498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342464" y="99753"/>
        <a:ext cx="315061" cy="299258"/>
      </dsp:txXfrm>
    </dsp:sp>
    <dsp:sp modelId="{2CFE73E1-AB23-49BD-B028-7FBDC382A9EC}">
      <dsp:nvSpPr>
        <dsp:cNvPr id="0" name=""/>
        <dsp:cNvSpPr/>
      </dsp:nvSpPr>
      <dsp:spPr>
        <a:xfrm>
          <a:off x="2979381" y="0"/>
          <a:ext cx="2123055" cy="4987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Tizen</a:t>
          </a:r>
          <a:endParaRPr lang="zh-CN" altLang="en-US" sz="2100" kern="1200" dirty="0"/>
        </a:p>
      </dsp:txBody>
      <dsp:txXfrm>
        <a:off x="2993989" y="14608"/>
        <a:ext cx="2093839" cy="469548"/>
      </dsp:txXfrm>
    </dsp:sp>
    <dsp:sp modelId="{5D71A7EA-DB9B-4FFC-AE38-5188246F0836}">
      <dsp:nvSpPr>
        <dsp:cNvPr id="0" name=""/>
        <dsp:cNvSpPr/>
      </dsp:nvSpPr>
      <dsp:spPr>
        <a:xfrm>
          <a:off x="5314742" y="0"/>
          <a:ext cx="450087" cy="498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314742" y="99753"/>
        <a:ext cx="315061" cy="299258"/>
      </dsp:txXfrm>
    </dsp:sp>
    <dsp:sp modelId="{40478BBC-7950-4A48-9784-09015A3D6AF0}">
      <dsp:nvSpPr>
        <dsp:cNvPr id="0" name=""/>
        <dsp:cNvSpPr/>
      </dsp:nvSpPr>
      <dsp:spPr>
        <a:xfrm>
          <a:off x="5951659" y="0"/>
          <a:ext cx="2123055" cy="4987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Android/iOS</a:t>
          </a:r>
          <a:endParaRPr lang="zh-CN" altLang="en-US" sz="2100" kern="1200" dirty="0"/>
        </a:p>
      </dsp:txBody>
      <dsp:txXfrm>
        <a:off x="5966267" y="14608"/>
        <a:ext cx="2093839" cy="469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C2507-4BDD-4D38-A3FE-F86FFAD5F012}">
      <dsp:nvSpPr>
        <dsp:cNvPr id="0" name=""/>
        <dsp:cNvSpPr/>
      </dsp:nvSpPr>
      <dsp:spPr>
        <a:xfrm>
          <a:off x="2763987" y="0"/>
          <a:ext cx="1975816" cy="109767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传感器</a:t>
          </a:r>
          <a:endParaRPr lang="zh-CN" altLang="en-US" sz="3200" kern="1200" dirty="0"/>
        </a:p>
      </dsp:txBody>
      <dsp:txXfrm>
        <a:off x="2796137" y="32150"/>
        <a:ext cx="1911516" cy="1033375"/>
      </dsp:txXfrm>
    </dsp:sp>
    <dsp:sp modelId="{5AF6E1D6-E7B3-43C4-9A72-D214C43B30BC}">
      <dsp:nvSpPr>
        <dsp:cNvPr id="0" name=""/>
        <dsp:cNvSpPr/>
      </dsp:nvSpPr>
      <dsp:spPr>
        <a:xfrm>
          <a:off x="5617944" y="0"/>
          <a:ext cx="1975816" cy="109767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非传感器</a:t>
          </a:r>
          <a:endParaRPr lang="zh-CN" altLang="en-US" sz="3200" kern="1200" dirty="0"/>
        </a:p>
      </dsp:txBody>
      <dsp:txXfrm>
        <a:off x="5650094" y="32150"/>
        <a:ext cx="1911516" cy="1033375"/>
      </dsp:txXfrm>
    </dsp:sp>
    <dsp:sp modelId="{9B6588CA-F88A-436B-B04D-D63A113A57AA}">
      <dsp:nvSpPr>
        <dsp:cNvPr id="0" name=""/>
        <dsp:cNvSpPr/>
      </dsp:nvSpPr>
      <dsp:spPr>
        <a:xfrm>
          <a:off x="4767245" y="4665122"/>
          <a:ext cx="823256" cy="823256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73271-8AE7-4A8B-8E26-79CA7A88A955}">
      <dsp:nvSpPr>
        <dsp:cNvPr id="0" name=""/>
        <dsp:cNvSpPr/>
      </dsp:nvSpPr>
      <dsp:spPr>
        <a:xfrm rot="21360000">
          <a:off x="2708349" y="4312347"/>
          <a:ext cx="4941049" cy="34551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F6869-99A8-4E78-9748-027A0A715055}">
      <dsp:nvSpPr>
        <dsp:cNvPr id="0" name=""/>
        <dsp:cNvSpPr/>
      </dsp:nvSpPr>
      <dsp:spPr>
        <a:xfrm rot="21360000">
          <a:off x="2716612" y="3689894"/>
          <a:ext cx="1960799" cy="6771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加速度计</a:t>
          </a:r>
          <a:endParaRPr lang="zh-CN" altLang="en-US" sz="2400" kern="1200" dirty="0"/>
        </a:p>
      </dsp:txBody>
      <dsp:txXfrm>
        <a:off x="2749668" y="3722950"/>
        <a:ext cx="1894687" cy="611039"/>
      </dsp:txXfrm>
    </dsp:sp>
    <dsp:sp modelId="{7DB733C4-DC5C-4856-AA4E-268FA4DBDE37}">
      <dsp:nvSpPr>
        <dsp:cNvPr id="0" name=""/>
        <dsp:cNvSpPr/>
      </dsp:nvSpPr>
      <dsp:spPr>
        <a:xfrm rot="21360000">
          <a:off x="2661728" y="2965428"/>
          <a:ext cx="1960799" cy="6771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磁力计</a:t>
          </a:r>
          <a:endParaRPr lang="zh-CN" altLang="en-US" sz="2400" kern="1200" dirty="0"/>
        </a:p>
      </dsp:txBody>
      <dsp:txXfrm>
        <a:off x="2694784" y="2998484"/>
        <a:ext cx="1894687" cy="611039"/>
      </dsp:txXfrm>
    </dsp:sp>
    <dsp:sp modelId="{5692598B-B717-4C3D-B637-8604171810E1}">
      <dsp:nvSpPr>
        <dsp:cNvPr id="0" name=""/>
        <dsp:cNvSpPr/>
      </dsp:nvSpPr>
      <dsp:spPr>
        <a:xfrm rot="21360000">
          <a:off x="2606844" y="2240962"/>
          <a:ext cx="1960799" cy="6771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麦克风</a:t>
          </a:r>
          <a:endParaRPr lang="zh-CN" altLang="en-US" sz="2400" kern="1200" dirty="0"/>
        </a:p>
      </dsp:txBody>
      <dsp:txXfrm>
        <a:off x="2639900" y="2274018"/>
        <a:ext cx="1894687" cy="611039"/>
      </dsp:txXfrm>
    </dsp:sp>
    <dsp:sp modelId="{91CCEFCF-36B6-491D-80A0-A747B8B6F5DD}">
      <dsp:nvSpPr>
        <dsp:cNvPr id="0" name=""/>
        <dsp:cNvSpPr/>
      </dsp:nvSpPr>
      <dsp:spPr>
        <a:xfrm rot="21360000">
          <a:off x="2551960" y="1516496"/>
          <a:ext cx="1960799" cy="6771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陀螺仪</a:t>
          </a:r>
          <a:endParaRPr lang="zh-CN" altLang="en-US" sz="2400" kern="1200" dirty="0"/>
        </a:p>
      </dsp:txBody>
      <dsp:txXfrm>
        <a:off x="2585016" y="1549552"/>
        <a:ext cx="1894687" cy="611039"/>
      </dsp:txXfrm>
    </dsp:sp>
    <dsp:sp modelId="{A7F9AB02-3F88-4E2D-9043-D025C11307A5}">
      <dsp:nvSpPr>
        <dsp:cNvPr id="0" name=""/>
        <dsp:cNvSpPr/>
      </dsp:nvSpPr>
      <dsp:spPr>
        <a:xfrm rot="21360000">
          <a:off x="5570569" y="3492312"/>
          <a:ext cx="1960799" cy="67715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无线信号</a:t>
          </a:r>
          <a:endParaRPr lang="zh-CN" altLang="en-US" sz="2400" kern="1200" dirty="0"/>
        </a:p>
      </dsp:txBody>
      <dsp:txXfrm>
        <a:off x="5603625" y="3525368"/>
        <a:ext cx="1894687" cy="611039"/>
      </dsp:txXfrm>
    </dsp:sp>
    <dsp:sp modelId="{DF6FD915-A8F6-47A3-9D9B-DDEBAB6B384F}">
      <dsp:nvSpPr>
        <dsp:cNvPr id="0" name=""/>
        <dsp:cNvSpPr/>
      </dsp:nvSpPr>
      <dsp:spPr>
        <a:xfrm rot="21360000">
          <a:off x="5515685" y="2767846"/>
          <a:ext cx="1960799" cy="6771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光谱</a:t>
          </a:r>
          <a:endParaRPr lang="zh-CN" altLang="en-US" sz="2400" kern="1200" dirty="0"/>
        </a:p>
      </dsp:txBody>
      <dsp:txXfrm>
        <a:off x="5548741" y="2800902"/>
        <a:ext cx="1894687" cy="611039"/>
      </dsp:txXfrm>
    </dsp:sp>
    <dsp:sp modelId="{5E8A1294-9D74-4F57-AB69-19E5BB5E47F8}">
      <dsp:nvSpPr>
        <dsp:cNvPr id="0" name=""/>
        <dsp:cNvSpPr/>
      </dsp:nvSpPr>
      <dsp:spPr>
        <a:xfrm rot="21360000">
          <a:off x="5460801" y="2043380"/>
          <a:ext cx="1960799" cy="6771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蓝牙</a:t>
          </a:r>
          <a:endParaRPr lang="zh-CN" altLang="en-US" sz="2400" kern="1200" dirty="0"/>
        </a:p>
      </dsp:txBody>
      <dsp:txXfrm>
        <a:off x="5493857" y="2076436"/>
        <a:ext cx="1894687" cy="611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19549-B1E8-4C16-AFBD-4C3B9CFC467C}">
      <dsp:nvSpPr>
        <dsp:cNvPr id="0" name=""/>
        <dsp:cNvSpPr/>
      </dsp:nvSpPr>
      <dsp:spPr>
        <a:xfrm>
          <a:off x="2540" y="447625"/>
          <a:ext cx="2476500" cy="990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行为</a:t>
          </a:r>
          <a:endParaRPr lang="zh-CN" altLang="en-US" sz="3900" kern="1200" dirty="0"/>
        </a:p>
      </dsp:txBody>
      <dsp:txXfrm>
        <a:off x="2540" y="447625"/>
        <a:ext cx="2476500" cy="990600"/>
      </dsp:txXfrm>
    </dsp:sp>
    <dsp:sp modelId="{5CC1A925-BA64-487E-8CCD-3976E1F274F8}">
      <dsp:nvSpPr>
        <dsp:cNvPr id="0" name=""/>
        <dsp:cNvSpPr/>
      </dsp:nvSpPr>
      <dsp:spPr>
        <a:xfrm>
          <a:off x="2540" y="1438226"/>
          <a:ext cx="2476500" cy="35328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生活</a:t>
          </a:r>
          <a:endParaRPr lang="zh-CN" altLang="en-US" sz="3900" kern="1200" dirty="0"/>
        </a:p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运动</a:t>
          </a:r>
          <a:endParaRPr lang="zh-CN" altLang="en-US" sz="3900" kern="1200" dirty="0"/>
        </a:p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社交</a:t>
          </a:r>
          <a:endParaRPr lang="zh-CN" altLang="en-US" sz="3900" kern="1200" dirty="0"/>
        </a:p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健康</a:t>
          </a:r>
          <a:endParaRPr lang="zh-CN" altLang="en-US" sz="3900" kern="1200" dirty="0"/>
        </a:p>
      </dsp:txBody>
      <dsp:txXfrm>
        <a:off x="2540" y="1438226"/>
        <a:ext cx="2476500" cy="3532815"/>
      </dsp:txXfrm>
    </dsp:sp>
    <dsp:sp modelId="{4087F768-12A2-4625-844C-56228B6AC2AD}">
      <dsp:nvSpPr>
        <dsp:cNvPr id="0" name=""/>
        <dsp:cNvSpPr/>
      </dsp:nvSpPr>
      <dsp:spPr>
        <a:xfrm>
          <a:off x="2825750" y="447625"/>
          <a:ext cx="2476500" cy="990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对象</a:t>
          </a:r>
          <a:endParaRPr lang="zh-CN" altLang="en-US" sz="3900" kern="1200" dirty="0"/>
        </a:p>
      </dsp:txBody>
      <dsp:txXfrm>
        <a:off x="2825750" y="447625"/>
        <a:ext cx="2476500" cy="990600"/>
      </dsp:txXfrm>
    </dsp:sp>
    <dsp:sp modelId="{8EC00FEE-121B-4078-96B5-DBDD7E43B73E}">
      <dsp:nvSpPr>
        <dsp:cNvPr id="0" name=""/>
        <dsp:cNvSpPr/>
      </dsp:nvSpPr>
      <dsp:spPr>
        <a:xfrm>
          <a:off x="2825750" y="1438226"/>
          <a:ext cx="2476500" cy="35328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老人</a:t>
          </a:r>
          <a:endParaRPr lang="zh-CN" alt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儿童</a:t>
          </a:r>
          <a:endParaRPr lang="zh-CN" altLang="en-US" sz="39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移动用户</a:t>
          </a:r>
          <a:endParaRPr lang="zh-CN" altLang="en-US" sz="32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kern="1200" dirty="0" smtClean="0"/>
            <a:t>特殊病</a:t>
          </a:r>
          <a:endParaRPr lang="zh-CN" altLang="en-US" sz="3600" kern="1200" dirty="0"/>
        </a:p>
      </dsp:txBody>
      <dsp:txXfrm>
        <a:off x="2825750" y="1438226"/>
        <a:ext cx="2476500" cy="3532815"/>
      </dsp:txXfrm>
    </dsp:sp>
    <dsp:sp modelId="{68DED1C7-3875-4974-B3D0-182AA8DDDAD5}">
      <dsp:nvSpPr>
        <dsp:cNvPr id="0" name=""/>
        <dsp:cNvSpPr/>
      </dsp:nvSpPr>
      <dsp:spPr>
        <a:xfrm>
          <a:off x="5648960" y="447625"/>
          <a:ext cx="2476500" cy="990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模型</a:t>
          </a:r>
          <a:endParaRPr lang="zh-CN" altLang="en-US" sz="3900" kern="1200" dirty="0"/>
        </a:p>
      </dsp:txBody>
      <dsp:txXfrm>
        <a:off x="5648960" y="447625"/>
        <a:ext cx="2476500" cy="990600"/>
      </dsp:txXfrm>
    </dsp:sp>
    <dsp:sp modelId="{5A7B69E2-780E-4F12-B4DD-132FFEF95F64}">
      <dsp:nvSpPr>
        <dsp:cNvPr id="0" name=""/>
        <dsp:cNvSpPr/>
      </dsp:nvSpPr>
      <dsp:spPr>
        <a:xfrm>
          <a:off x="5648960" y="1438226"/>
          <a:ext cx="2476500" cy="35328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新算法</a:t>
          </a:r>
          <a:endParaRPr lang="zh-CN" alt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改进</a:t>
          </a:r>
          <a:endParaRPr lang="zh-CN" altLang="en-US" sz="3900" kern="1200" dirty="0"/>
        </a:p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900" kern="1200" dirty="0"/>
        </a:p>
      </dsp:txBody>
      <dsp:txXfrm>
        <a:off x="5648960" y="1438226"/>
        <a:ext cx="2476500" cy="3532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7EB3C-4F1A-4CA0-A192-F1483084D63F}">
      <dsp:nvSpPr>
        <dsp:cNvPr id="0" name=""/>
        <dsp:cNvSpPr/>
      </dsp:nvSpPr>
      <dsp:spPr>
        <a:xfrm rot="5400000">
          <a:off x="-186066" y="284699"/>
          <a:ext cx="1240440" cy="86830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生活</a:t>
          </a:r>
          <a:endParaRPr lang="zh-CN" altLang="en-US" sz="2000" kern="1200" dirty="0"/>
        </a:p>
      </dsp:txBody>
      <dsp:txXfrm rot="-5400000">
        <a:off x="0" y="532787"/>
        <a:ext cx="868308" cy="372132"/>
      </dsp:txXfrm>
    </dsp:sp>
    <dsp:sp modelId="{BB2875B9-7233-421B-B3E7-D46F4ACC80E1}">
      <dsp:nvSpPr>
        <dsp:cNvPr id="0" name=""/>
        <dsp:cNvSpPr/>
      </dsp:nvSpPr>
      <dsp:spPr>
        <a:xfrm rot="5400000">
          <a:off x="5007196" y="-4080566"/>
          <a:ext cx="1521914" cy="9799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利用通话记录等判断人的情绪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/>
            <a:t>LiKamWa</a:t>
          </a:r>
          <a:r>
            <a:rPr lang="en-US" altLang="zh-CN" sz="2400" b="0" i="0" kern="1200" dirty="0" smtClean="0"/>
            <a:t> et al.,2013)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通过声音对喉咙（吃、喝、说话、笑等）进行分类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/>
            <a:t>Yatani</a:t>
          </a:r>
          <a:r>
            <a:rPr lang="en-US" altLang="zh-CN" sz="2400" b="0" i="0" kern="1200" dirty="0" smtClean="0"/>
            <a:t> et al.,2012)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智能椅子，通过扶手和椅背检测心跳和呼吸的频率</a:t>
          </a:r>
          <a:r>
            <a:rPr lang="en-US" altLang="zh-CN" sz="2400" kern="1200" dirty="0" smtClean="0"/>
            <a:t>(</a:t>
          </a:r>
          <a:r>
            <a:rPr lang="en-US" sz="2400" b="0" i="0" kern="1200" dirty="0" smtClean="0"/>
            <a:t>Griffiths et al.,2014</a:t>
          </a:r>
          <a:r>
            <a:rPr lang="en-US" altLang="zh-CN" sz="2400" kern="1200" dirty="0" smtClean="0"/>
            <a:t>)</a:t>
          </a:r>
          <a:endParaRPr lang="zh-CN" altLang="en-US" sz="2400" kern="1200" dirty="0"/>
        </a:p>
      </dsp:txBody>
      <dsp:txXfrm rot="-5400000">
        <a:off x="868308" y="132616"/>
        <a:ext cx="9725397" cy="1373326"/>
      </dsp:txXfrm>
    </dsp:sp>
    <dsp:sp modelId="{3A50ACD4-BAD2-454C-A8BA-B86AEBF10E5C}">
      <dsp:nvSpPr>
        <dsp:cNvPr id="0" name=""/>
        <dsp:cNvSpPr/>
      </dsp:nvSpPr>
      <dsp:spPr>
        <a:xfrm rot="5400000">
          <a:off x="-186066" y="1986450"/>
          <a:ext cx="1240440" cy="868308"/>
        </a:xfrm>
        <a:prstGeom prst="chevron">
          <a:avLst/>
        </a:prstGeom>
        <a:solidFill>
          <a:schemeClr val="accent4">
            <a:hueOff val="6546825"/>
            <a:satOff val="-615"/>
            <a:lumOff val="784"/>
            <a:alphaOff val="0"/>
          </a:schemeClr>
        </a:solidFill>
        <a:ln w="15875" cap="rnd" cmpd="sng" algn="ctr">
          <a:solidFill>
            <a:schemeClr val="accent4">
              <a:hueOff val="6546825"/>
              <a:satOff val="-6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运动</a:t>
          </a:r>
          <a:endParaRPr lang="zh-CN" altLang="en-US" sz="2000" kern="1200" dirty="0"/>
        </a:p>
      </dsp:txBody>
      <dsp:txXfrm rot="-5400000">
        <a:off x="0" y="2234538"/>
        <a:ext cx="868308" cy="372132"/>
      </dsp:txXfrm>
    </dsp:sp>
    <dsp:sp modelId="{79C190AA-CB87-4EE0-A5A8-90315A19E235}">
      <dsp:nvSpPr>
        <dsp:cNvPr id="0" name=""/>
        <dsp:cNvSpPr/>
      </dsp:nvSpPr>
      <dsp:spPr>
        <a:xfrm rot="5400000">
          <a:off x="5365011" y="-2698431"/>
          <a:ext cx="806286" cy="9799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6546825"/>
              <a:satOff val="-6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i="0" kern="1200" dirty="0" smtClean="0"/>
            <a:t>RFID</a:t>
          </a:r>
          <a:r>
            <a:rPr lang="zh-CN" altLang="en-US" sz="2400" b="0" i="0" kern="1200" dirty="0" smtClean="0"/>
            <a:t>进行基于位置的行为识别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/>
            <a:t>Ranjan</a:t>
          </a:r>
          <a:r>
            <a:rPr lang="en-US" altLang="zh-CN" sz="2400" b="0" i="0" kern="1200" dirty="0" smtClean="0"/>
            <a:t> et al.,2012)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用智能手机进行步态鉴别，进而检测喝酒的时间</a:t>
          </a:r>
          <a:r>
            <a:rPr lang="en-US" altLang="zh-CN" sz="2400" b="0" i="0" kern="1200" dirty="0" smtClean="0"/>
            <a:t>(Kao et al.,2012)</a:t>
          </a:r>
          <a:endParaRPr lang="zh-CN" altLang="en-US" sz="2400" kern="1200" dirty="0"/>
        </a:p>
      </dsp:txBody>
      <dsp:txXfrm rot="-5400000">
        <a:off x="868309" y="1837631"/>
        <a:ext cx="9760331" cy="727566"/>
      </dsp:txXfrm>
    </dsp:sp>
    <dsp:sp modelId="{A59F0479-BBE6-46DB-943C-77D32BFF4D1D}">
      <dsp:nvSpPr>
        <dsp:cNvPr id="0" name=""/>
        <dsp:cNvSpPr/>
      </dsp:nvSpPr>
      <dsp:spPr>
        <a:xfrm rot="5400000">
          <a:off x="-186066" y="3030214"/>
          <a:ext cx="1240440" cy="868308"/>
        </a:xfrm>
        <a:prstGeom prst="chevron">
          <a:avLst/>
        </a:prstGeom>
        <a:solidFill>
          <a:schemeClr val="accent4">
            <a:hueOff val="13093651"/>
            <a:satOff val="-1230"/>
            <a:lumOff val="1568"/>
            <a:alphaOff val="0"/>
          </a:schemeClr>
        </a:solidFill>
        <a:ln w="15875" cap="rnd" cmpd="sng" algn="ctr">
          <a:solidFill>
            <a:schemeClr val="accent4">
              <a:hueOff val="13093651"/>
              <a:satOff val="-1230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社交</a:t>
          </a:r>
          <a:endParaRPr lang="zh-CN" altLang="en-US" sz="2000" kern="1200" dirty="0"/>
        </a:p>
      </dsp:txBody>
      <dsp:txXfrm rot="-5400000">
        <a:off x="0" y="3278302"/>
        <a:ext cx="868308" cy="372132"/>
      </dsp:txXfrm>
    </dsp:sp>
    <dsp:sp modelId="{C4BC9A77-9A60-4D24-87DF-7616E9C538B9}">
      <dsp:nvSpPr>
        <dsp:cNvPr id="0" name=""/>
        <dsp:cNvSpPr/>
      </dsp:nvSpPr>
      <dsp:spPr>
        <a:xfrm rot="5400000">
          <a:off x="5341499" y="-1692623"/>
          <a:ext cx="853308" cy="9799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3093651"/>
              <a:satOff val="-1230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多种传感器感知群体行为，进行层次化聚类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>
              <a:solidFill>
                <a:schemeClr val="tx2"/>
              </a:solidFill>
            </a:rPr>
            <a:t>Kjærgaard</a:t>
          </a:r>
          <a:r>
            <a:rPr lang="en-US" altLang="zh-CN" sz="2400" b="0" i="0" kern="1200" dirty="0" smtClean="0">
              <a:solidFill>
                <a:schemeClr val="tx2"/>
              </a:solidFill>
            </a:rPr>
            <a:t> et </a:t>
          </a:r>
          <a:r>
            <a:rPr lang="en-US" sz="2400" b="0" i="0" kern="1200" dirty="0" smtClean="0">
              <a:solidFill>
                <a:schemeClr val="tx2"/>
              </a:solidFill>
            </a:rPr>
            <a:t>al.,2012</a:t>
          </a:r>
          <a:r>
            <a:rPr lang="en-US" altLang="zh-CN" sz="2400" b="0" i="0" kern="1200" dirty="0" smtClean="0"/>
            <a:t>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生理学传感器帮助发现儿童社交行为</a:t>
          </a:r>
          <a:r>
            <a:rPr lang="en-US" altLang="zh-CN" sz="2400" b="0" i="0" kern="1200" dirty="0" smtClean="0"/>
            <a:t>(Hernandez et al.,2014)</a:t>
          </a:r>
          <a:endParaRPr lang="zh-CN" altLang="en-US" sz="2400" kern="1200" dirty="0"/>
        </a:p>
      </dsp:txBody>
      <dsp:txXfrm rot="-5400000">
        <a:off x="868308" y="2822223"/>
        <a:ext cx="9758036" cy="769998"/>
      </dsp:txXfrm>
    </dsp:sp>
    <dsp:sp modelId="{772FC77C-0F9A-4001-85D6-50919BF3D970}">
      <dsp:nvSpPr>
        <dsp:cNvPr id="0" name=""/>
        <dsp:cNvSpPr/>
      </dsp:nvSpPr>
      <dsp:spPr>
        <a:xfrm rot="5400000">
          <a:off x="-186066" y="4290368"/>
          <a:ext cx="1240440" cy="868308"/>
        </a:xfrm>
        <a:prstGeom prst="chevron">
          <a:avLst/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健康</a:t>
          </a:r>
          <a:endParaRPr lang="zh-CN" altLang="en-US" sz="2000" kern="1200" dirty="0"/>
        </a:p>
      </dsp:txBody>
      <dsp:txXfrm rot="-5400000">
        <a:off x="0" y="4538456"/>
        <a:ext cx="868308" cy="372132"/>
      </dsp:txXfrm>
    </dsp:sp>
    <dsp:sp modelId="{C6E37EDB-41EC-4E5D-B9EA-319E3A3B22CC}">
      <dsp:nvSpPr>
        <dsp:cNvPr id="0" name=""/>
        <dsp:cNvSpPr/>
      </dsp:nvSpPr>
      <dsp:spPr>
        <a:xfrm rot="5400000">
          <a:off x="4993498" y="-392400"/>
          <a:ext cx="1549310" cy="9799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智能手机检测心率失常、睡眠窒息</a:t>
          </a:r>
          <a:r>
            <a:rPr lang="en-US" altLang="zh-CN" sz="2400" b="0" i="0" kern="1200" dirty="0" smtClean="0"/>
            <a:t>(Park et al.,2014;Zhang et al.,2015)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用手机麦克风检测人体肺的功能</a:t>
          </a:r>
          <a:r>
            <a:rPr lang="en-US" altLang="zh-CN" sz="2400" kern="1200" dirty="0" smtClean="0"/>
            <a:t>(Larson et al.,2012)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通过麦克风来检测人是否有</a:t>
          </a:r>
          <a:r>
            <a:rPr lang="en-US" altLang="zh-CN" sz="2400" b="0" i="0" kern="1200" dirty="0" smtClean="0"/>
            <a:t>stress(Lu et al.,2012)</a:t>
          </a:r>
          <a:endParaRPr lang="zh-CN" altLang="en-US" sz="2400" kern="1200" dirty="0"/>
        </a:p>
      </dsp:txBody>
      <dsp:txXfrm rot="-5400000">
        <a:off x="868308" y="3808421"/>
        <a:ext cx="9724060" cy="1398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AF776-1E86-4568-94C0-96BE37691AAF}">
      <dsp:nvSpPr>
        <dsp:cNvPr id="0" name=""/>
        <dsp:cNvSpPr/>
      </dsp:nvSpPr>
      <dsp:spPr>
        <a:xfrm rot="5400000">
          <a:off x="5315585" y="-3247616"/>
          <a:ext cx="1043516" cy="78050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用一个可穿戴的基于投影的设备来监测老人的步态</a:t>
          </a:r>
          <a:r>
            <a:rPr lang="en-US" altLang="zh-CN" sz="2200" b="0" i="0" kern="1200" dirty="0" smtClean="0"/>
            <a:t>(Murata et al.,2013)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多模型感知系统检测老人跌倒</a:t>
          </a:r>
          <a:r>
            <a:rPr lang="en-US" altLang="zh-CN" sz="2200" kern="1200" dirty="0" smtClean="0"/>
            <a:t>(Shih et al.,2015)</a:t>
          </a:r>
          <a:endParaRPr lang="zh-CN" altLang="en-US" sz="2200" kern="1200" dirty="0"/>
        </a:p>
      </dsp:txBody>
      <dsp:txXfrm rot="-5400000">
        <a:off x="1934817" y="184092"/>
        <a:ext cx="7754112" cy="941636"/>
      </dsp:txXfrm>
    </dsp:sp>
    <dsp:sp modelId="{1BDB8F42-1944-4E68-ACCA-8F8AE5E8E5C7}">
      <dsp:nvSpPr>
        <dsp:cNvPr id="0" name=""/>
        <dsp:cNvSpPr/>
      </dsp:nvSpPr>
      <dsp:spPr>
        <a:xfrm>
          <a:off x="304964" y="2711"/>
          <a:ext cx="1629853" cy="1304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老人</a:t>
          </a:r>
          <a:endParaRPr lang="zh-CN" altLang="en-US" sz="3100" kern="1200" dirty="0"/>
        </a:p>
      </dsp:txBody>
      <dsp:txXfrm>
        <a:off x="368639" y="66386"/>
        <a:ext cx="1502503" cy="1177045"/>
      </dsp:txXfrm>
    </dsp:sp>
    <dsp:sp modelId="{E942DBF6-265D-4F91-BE45-0A75190B3827}">
      <dsp:nvSpPr>
        <dsp:cNvPr id="0" name=""/>
        <dsp:cNvSpPr/>
      </dsp:nvSpPr>
      <dsp:spPr>
        <a:xfrm rot="5400000">
          <a:off x="5352176" y="-1914592"/>
          <a:ext cx="1043516" cy="787823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用手机判断新生儿黄疸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/>
            <a:t>Greef</a:t>
          </a:r>
          <a:r>
            <a:rPr lang="en-US" altLang="zh-CN" sz="2400" b="0" i="0" kern="1200" dirty="0" smtClean="0"/>
            <a:t> et al.,2014)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传感器检测新生儿的脑中风</a:t>
          </a:r>
          <a:r>
            <a:rPr lang="en-US" altLang="zh-CN" sz="2400" b="0" i="0" kern="1200" dirty="0" smtClean="0"/>
            <a:t>(Fan et al.,2012)</a:t>
          </a:r>
          <a:endParaRPr lang="zh-CN" altLang="en-US" sz="2400" kern="1200" dirty="0"/>
        </a:p>
      </dsp:txBody>
      <dsp:txXfrm rot="-5400000">
        <a:off x="1934817" y="1553707"/>
        <a:ext cx="7827295" cy="941636"/>
      </dsp:txXfrm>
    </dsp:sp>
    <dsp:sp modelId="{8B18A506-AB00-4945-81FF-C4C87F807DD3}">
      <dsp:nvSpPr>
        <dsp:cNvPr id="0" name=""/>
        <dsp:cNvSpPr/>
      </dsp:nvSpPr>
      <dsp:spPr>
        <a:xfrm>
          <a:off x="304964" y="1372327"/>
          <a:ext cx="1629853" cy="13043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儿童</a:t>
          </a:r>
          <a:endParaRPr lang="zh-CN" altLang="en-US" sz="3100" kern="1200" dirty="0"/>
        </a:p>
      </dsp:txBody>
      <dsp:txXfrm>
        <a:off x="368639" y="1436002"/>
        <a:ext cx="1502503" cy="1177045"/>
      </dsp:txXfrm>
    </dsp:sp>
    <dsp:sp modelId="{600B6BE8-C3C7-4CA3-8028-646F4A509B25}">
      <dsp:nvSpPr>
        <dsp:cNvPr id="0" name=""/>
        <dsp:cNvSpPr/>
      </dsp:nvSpPr>
      <dsp:spPr>
        <a:xfrm rot="5400000">
          <a:off x="5352176" y="-544976"/>
          <a:ext cx="1043516" cy="787823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手机传感器用语音、应用交互等判断对内容的喜好</a:t>
          </a:r>
          <a:r>
            <a:rPr lang="en-US" altLang="zh-CN" sz="2200" b="0" i="0" kern="1200" dirty="0" smtClean="0"/>
            <a:t>(</a:t>
          </a:r>
          <a:r>
            <a:rPr lang="en-US" altLang="zh-CN" sz="2200" b="0" i="0" kern="1200" dirty="0" err="1" smtClean="0"/>
            <a:t>Bao</a:t>
          </a:r>
          <a:r>
            <a:rPr lang="en-US" altLang="zh-CN" sz="2200" b="0" i="0" kern="1200" dirty="0" smtClean="0"/>
            <a:t> et al.,2013)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用手机麦克风理解对话情景</a:t>
          </a:r>
          <a:r>
            <a:rPr lang="en-US" altLang="zh-CN" sz="2200" b="0" i="0" kern="1200" dirty="0" smtClean="0"/>
            <a:t>(Sun et al.,2012)</a:t>
          </a:r>
          <a:endParaRPr lang="zh-CN" altLang="en-US" sz="2200" kern="1200" dirty="0"/>
        </a:p>
      </dsp:txBody>
      <dsp:txXfrm rot="-5400000">
        <a:off x="1934817" y="2923323"/>
        <a:ext cx="7827295" cy="941636"/>
      </dsp:txXfrm>
    </dsp:sp>
    <dsp:sp modelId="{78191368-CAFD-4776-ACDF-B33F8D289A2A}">
      <dsp:nvSpPr>
        <dsp:cNvPr id="0" name=""/>
        <dsp:cNvSpPr/>
      </dsp:nvSpPr>
      <dsp:spPr>
        <a:xfrm>
          <a:off x="304964" y="2741943"/>
          <a:ext cx="1629853" cy="13043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移动用户</a:t>
          </a:r>
          <a:endParaRPr lang="zh-CN" altLang="en-US" sz="3100" kern="1200" dirty="0"/>
        </a:p>
      </dsp:txBody>
      <dsp:txXfrm>
        <a:off x="368639" y="2805618"/>
        <a:ext cx="1502503" cy="1177045"/>
      </dsp:txXfrm>
    </dsp:sp>
    <dsp:sp modelId="{6B179DE1-F446-4BED-B292-08F3E6F9763B}">
      <dsp:nvSpPr>
        <dsp:cNvPr id="0" name=""/>
        <dsp:cNvSpPr/>
      </dsp:nvSpPr>
      <dsp:spPr>
        <a:xfrm rot="5400000">
          <a:off x="5366032" y="811073"/>
          <a:ext cx="1043516" cy="78776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用</a:t>
          </a:r>
          <a:r>
            <a:rPr lang="en-US" altLang="zh-CN" sz="2200" b="0" i="0" kern="1200" dirty="0" smtClean="0"/>
            <a:t>G</a:t>
          </a:r>
          <a:r>
            <a:rPr lang="en-US" sz="2200" b="0" i="0" kern="1200" dirty="0" smtClean="0"/>
            <a:t>oogle Glass</a:t>
          </a:r>
          <a:r>
            <a:rPr lang="zh-CN" altLang="en-US" sz="2200" b="0" i="0" kern="1200" dirty="0" smtClean="0"/>
            <a:t>帮助认知</a:t>
          </a:r>
          <a:r>
            <a:rPr lang="en-US" altLang="zh-CN" sz="2200" b="0" i="0" kern="1200" dirty="0" smtClean="0"/>
            <a:t>(Ha et al.,2014)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给孩子佩戴</a:t>
          </a:r>
          <a:r>
            <a:rPr lang="en-US" altLang="zh-CN" sz="2200" b="0" i="0" kern="1200" dirty="0" smtClean="0"/>
            <a:t>camera</a:t>
          </a:r>
          <a:r>
            <a:rPr lang="zh-CN" altLang="en-US" sz="2200" b="0" i="0" kern="1200" dirty="0" smtClean="0"/>
            <a:t>，了解自闭症行为</a:t>
          </a:r>
          <a:r>
            <a:rPr lang="en-US" altLang="zh-CN" sz="2200" b="0" i="0" kern="1200" dirty="0" smtClean="0"/>
            <a:t>(</a:t>
          </a:r>
          <a:r>
            <a:rPr lang="en-US" altLang="zh-CN" sz="2200" b="0" i="0" kern="1200" dirty="0" err="1" smtClean="0"/>
            <a:t>Marcu</a:t>
          </a:r>
          <a:r>
            <a:rPr lang="en-US" altLang="zh-CN" sz="2200" b="0" i="0" kern="1200" dirty="0" smtClean="0"/>
            <a:t> et al.,2012)</a:t>
          </a:r>
          <a:endParaRPr lang="zh-CN" altLang="en-US" sz="2200" kern="1200" dirty="0"/>
        </a:p>
      </dsp:txBody>
      <dsp:txXfrm rot="-5400000">
        <a:off x="1948965" y="4279080"/>
        <a:ext cx="7826710" cy="941636"/>
      </dsp:txXfrm>
    </dsp:sp>
    <dsp:sp modelId="{7C213656-6305-4162-9D48-87BF5F2172E2}">
      <dsp:nvSpPr>
        <dsp:cNvPr id="0" name=""/>
        <dsp:cNvSpPr/>
      </dsp:nvSpPr>
      <dsp:spPr>
        <a:xfrm>
          <a:off x="304964" y="4111559"/>
          <a:ext cx="1667801" cy="13043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特殊病</a:t>
          </a:r>
          <a:endParaRPr lang="zh-CN" altLang="en-US" sz="3100" kern="1200" dirty="0"/>
        </a:p>
      </dsp:txBody>
      <dsp:txXfrm>
        <a:off x="368639" y="4175234"/>
        <a:ext cx="1540451" cy="11770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2D115-B973-4B15-87A9-BD91B6F96BAC}">
      <dsp:nvSpPr>
        <dsp:cNvPr id="0" name=""/>
        <dsp:cNvSpPr/>
      </dsp:nvSpPr>
      <dsp:spPr>
        <a:xfrm>
          <a:off x="1566845" y="816"/>
          <a:ext cx="8025030" cy="29318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新的算法，用来检测移动设备相对于人体的位置</a:t>
          </a:r>
          <a:r>
            <a:rPr lang="en-US" altLang="zh-CN" sz="2200" b="0" i="0" kern="1200" dirty="0" smtClean="0"/>
            <a:t>(Shi et al.,2011)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语义属性为基础来识别未知的活动</a:t>
          </a:r>
          <a:r>
            <a:rPr lang="en-US" altLang="zh-CN" sz="2200" b="0" i="0" kern="1200" dirty="0" smtClean="0"/>
            <a:t>(Cheng et al.,2013)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通过语义来识别人的日常行动</a:t>
          </a:r>
          <a:r>
            <a:rPr lang="en-US" altLang="zh-CN" sz="2200" b="0" i="0" kern="1200" dirty="0" smtClean="0"/>
            <a:t>(</a:t>
          </a:r>
          <a:r>
            <a:rPr lang="en-US" altLang="zh-CN" sz="2200" b="0" i="0" kern="1200" dirty="0" err="1" smtClean="0"/>
            <a:t>Hoque</a:t>
          </a:r>
          <a:r>
            <a:rPr lang="en-US" altLang="zh-CN" sz="2200" b="0" i="0" kern="1200" dirty="0" smtClean="0"/>
            <a:t> et al.,2012)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利用一个概率模型感知多层次的人物行为</a:t>
          </a:r>
          <a:r>
            <a:rPr lang="en-US" altLang="zh-CN" sz="2200" kern="1200" dirty="0" smtClean="0"/>
            <a:t>(</a:t>
          </a:r>
          <a:r>
            <a:rPr lang="en-US" sz="2200" b="0" i="0" kern="1200" dirty="0" err="1" smtClean="0"/>
            <a:t>Helaoui</a:t>
          </a:r>
          <a:r>
            <a:rPr lang="en-US" sz="2200" b="0" i="0" kern="1200" dirty="0" smtClean="0"/>
            <a:t> et al.,2013</a:t>
          </a:r>
          <a:r>
            <a:rPr lang="en-US" altLang="zh-CN" sz="2200" kern="1200" dirty="0" smtClean="0"/>
            <a:t>)</a:t>
          </a:r>
          <a:endParaRPr lang="zh-CN" altLang="en-US" sz="2200" kern="1200" dirty="0"/>
        </a:p>
      </dsp:txBody>
      <dsp:txXfrm>
        <a:off x="1566845" y="367292"/>
        <a:ext cx="6925602" cy="2198856"/>
      </dsp:txXfrm>
    </dsp:sp>
    <dsp:sp modelId="{871CFCFE-26C5-4623-8B02-F05C0D69C230}">
      <dsp:nvSpPr>
        <dsp:cNvPr id="0" name=""/>
        <dsp:cNvSpPr/>
      </dsp:nvSpPr>
      <dsp:spPr>
        <a:xfrm>
          <a:off x="360258" y="357516"/>
          <a:ext cx="1178830" cy="13050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新算法</a:t>
          </a:r>
          <a:endParaRPr lang="zh-CN" altLang="en-US" sz="2800" kern="1200" dirty="0"/>
        </a:p>
      </dsp:txBody>
      <dsp:txXfrm>
        <a:off x="417804" y="415062"/>
        <a:ext cx="1063738" cy="1189944"/>
      </dsp:txXfrm>
    </dsp:sp>
    <dsp:sp modelId="{6E03418C-A4A9-4E23-8C5B-ACC5F9F4CA35}">
      <dsp:nvSpPr>
        <dsp:cNvPr id="0" name=""/>
        <dsp:cNvSpPr/>
      </dsp:nvSpPr>
      <dsp:spPr>
        <a:xfrm>
          <a:off x="1591073" y="3002638"/>
          <a:ext cx="8088799" cy="28431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使用分布式系统加快行为识别的数据处理速度</a:t>
          </a:r>
          <a:r>
            <a:rPr lang="en-US" altLang="en-US" sz="2200" kern="1200" dirty="0" smtClean="0"/>
            <a:t>(Kawaguchi et al.,2011)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多种机器学习算法来进行多传感器的行为识别</a:t>
          </a:r>
          <a:r>
            <a:rPr lang="en-US" altLang="zh-CN" sz="2200" b="0" i="0" kern="1200" dirty="0" smtClean="0"/>
            <a:t>(Uchida et al.,2012)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dirty="0" smtClean="0"/>
            <a:t>检测运动数据中的变点来缩短机器学习反应的时间</a:t>
          </a:r>
          <a:r>
            <a:rPr lang="en-US" altLang="zh-CN" sz="2200" kern="1200" dirty="0" smtClean="0"/>
            <a:t>(</a:t>
          </a:r>
          <a:r>
            <a:rPr lang="en-US" sz="2200" kern="1200" dirty="0" smtClean="0"/>
            <a:t>Ohmura et al.,2011</a:t>
          </a:r>
          <a:r>
            <a:rPr lang="en-US" altLang="zh-CN" sz="2200" kern="1200" dirty="0" smtClean="0"/>
            <a:t>)</a:t>
          </a:r>
          <a:endParaRPr lang="zh-CN" altLang="en-US" sz="2200" kern="1200" dirty="0"/>
        </a:p>
      </dsp:txBody>
      <dsp:txXfrm>
        <a:off x="1591073" y="3358033"/>
        <a:ext cx="7022613" cy="2132373"/>
      </dsp:txXfrm>
    </dsp:sp>
    <dsp:sp modelId="{EAFCE7FD-4A72-430C-9664-D38415049BC7}">
      <dsp:nvSpPr>
        <dsp:cNvPr id="0" name=""/>
        <dsp:cNvSpPr/>
      </dsp:nvSpPr>
      <dsp:spPr>
        <a:xfrm>
          <a:off x="272441" y="3355749"/>
          <a:ext cx="1291054" cy="12716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改进</a:t>
          </a:r>
          <a:endParaRPr lang="zh-CN" altLang="en-US" sz="2800" kern="1200" dirty="0"/>
        </a:p>
      </dsp:txBody>
      <dsp:txXfrm>
        <a:off x="334519" y="3417827"/>
        <a:ext cx="1166898" cy="114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4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行为识别方面会议论文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调研总结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王晋东</a:t>
            </a:r>
            <a:endParaRPr lang="en-US" altLang="zh-CN" dirty="0" smtClean="0"/>
          </a:p>
          <a:p>
            <a:r>
              <a:rPr lang="en-US" altLang="zh-CN" dirty="0" smtClean="0"/>
              <a:t>2015.08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69415" y="1338943"/>
            <a:ext cx="9656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随着硬件成本的不断降低，传感器价格越来越低，用传感器进行人体的行为识别的成本也越来越低。另一方面，随着计步器等大众应用越来越普及，对普通传感器能实现的功能也有越来越高的要求。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用非硬件资源如无线信号等进行行为识别是一个新思路，会有很好的前景。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10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643" y="315884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研究方向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24003039"/>
              </p:ext>
            </p:extLst>
          </p:nvPr>
        </p:nvGraphicFramePr>
        <p:xfrm>
          <a:off x="2032000" y="10106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4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研究方向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行为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49370479"/>
              </p:ext>
            </p:extLst>
          </p:nvPr>
        </p:nvGraphicFramePr>
        <p:xfrm>
          <a:off x="963724" y="1233055"/>
          <a:ext cx="10668000" cy="5347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研究方向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64719928"/>
              </p:ext>
            </p:extLst>
          </p:nvPr>
        </p:nvGraphicFramePr>
        <p:xfrm>
          <a:off x="1220033" y="1149156"/>
          <a:ext cx="101553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5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研究方向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9211662"/>
              </p:ext>
            </p:extLst>
          </p:nvPr>
        </p:nvGraphicFramePr>
        <p:xfrm>
          <a:off x="1463963" y="1177635"/>
          <a:ext cx="9979892" cy="584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1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3164" y="1496291"/>
            <a:ext cx="9642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对生活类、健康类、特殊病类、移动用户的研究热度很高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研究点的转变：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简单环境的行为识别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复杂环境下的行为识别（越来越接近真实环境）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行为动作本身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感觉、情绪、情感等（越来越具有类人智能）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Wingdings" panose="05000000000000000000" pitchFamily="2" charset="2"/>
              </a:rPr>
              <a:t>单一的行为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有门槛的、有关联的行为（越来越带有生活印记）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检测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检测后提供相应的措施（越来越有不可替代性）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02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3"/>
          <p:cNvSpPr>
            <a:spLocks noChangeShapeType="1"/>
          </p:cNvSpPr>
          <p:nvPr/>
        </p:nvSpPr>
        <p:spPr bwMode="gray">
          <a:xfrm>
            <a:off x="4199709" y="495907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 rot="3419336">
            <a:off x="3915547" y="4382816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gray">
          <a:xfrm>
            <a:off x="3983648" y="4425678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gray">
          <a:xfrm>
            <a:off x="4199709" y="244447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gray">
          <a:xfrm rot="3419336">
            <a:off x="3915547" y="186821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gray">
          <a:xfrm>
            <a:off x="5806828" y="1900108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+mn-ea"/>
                <a:ea typeface="+mn-ea"/>
              </a:rPr>
              <a:t>概述</a:t>
            </a: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gray">
          <a:xfrm>
            <a:off x="3983648" y="1911078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gray">
          <a:xfrm>
            <a:off x="4199709" y="328267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gray">
          <a:xfrm rot="3419336">
            <a:off x="3915547" y="270641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gray">
          <a:xfrm>
            <a:off x="3983648" y="2749278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gray">
          <a:xfrm>
            <a:off x="4201297" y="4119292"/>
            <a:ext cx="4799012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gray">
          <a:xfrm rot="3419336">
            <a:off x="3915547" y="3544616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gray">
          <a:xfrm>
            <a:off x="3983648" y="3587478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gray">
          <a:xfrm>
            <a:off x="5806828" y="2762121"/>
            <a:ext cx="2897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latin typeface="+mn-ea"/>
                <a:ea typeface="+mn-ea"/>
              </a:rPr>
              <a:t>硬件环境</a:t>
            </a: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gray">
          <a:xfrm>
            <a:off x="5806828" y="360190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latin typeface="+mn-ea"/>
                <a:ea typeface="+mn-ea"/>
              </a:rPr>
              <a:t>研究方向</a:t>
            </a: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gray">
          <a:xfrm>
            <a:off x="5806828" y="444328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latin typeface="+mn-ea"/>
                <a:ea typeface="+mn-ea"/>
                <a:cs typeface="Arial" panose="020B0604020202020204" pitchFamily="34" charset="0"/>
              </a:rPr>
              <a:t>展望</a:t>
            </a:r>
            <a:endParaRPr lang="en-US" altLang="zh-CN" sz="3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0717" y="698213"/>
            <a:ext cx="182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951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76548" y="1567543"/>
            <a:ext cx="92615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选取了近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年来，</a:t>
            </a:r>
            <a:r>
              <a:rPr lang="en-US" altLang="zh-CN" sz="2800" dirty="0" err="1" smtClean="0"/>
              <a:t>Ubicomp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MobiSys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IJCAI</a:t>
            </a:r>
            <a:r>
              <a:rPr lang="zh-CN" altLang="en-US" sz="2800" dirty="0" smtClean="0"/>
              <a:t>等一些国际顶级会议中有关行为识别方面的文章，通过泛读，了解国际上对行为识别领域的研究进展情况，进行评价和总结，为今后的研究方向进行参考。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00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6418358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8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智能手机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380402" y="1338943"/>
            <a:ext cx="10475257" cy="4755742"/>
            <a:chOff x="1380402" y="1338943"/>
            <a:chExt cx="10475257" cy="4755742"/>
          </a:xfrm>
        </p:grpSpPr>
        <p:sp>
          <p:nvSpPr>
            <p:cNvPr id="30" name="矩形 29"/>
            <p:cNvSpPr/>
            <p:nvPr/>
          </p:nvSpPr>
          <p:spPr>
            <a:xfrm>
              <a:off x="1445716" y="2213745"/>
              <a:ext cx="5090760" cy="13618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任意多边形 31"/>
            <p:cNvSpPr/>
            <p:nvPr/>
          </p:nvSpPr>
          <p:spPr>
            <a:xfrm>
              <a:off x="1380402" y="1338943"/>
              <a:ext cx="5090760" cy="1075899"/>
            </a:xfrm>
            <a:custGeom>
              <a:avLst/>
              <a:gdLst>
                <a:gd name="connsiteX0" fmla="*/ 0 w 5090760"/>
                <a:gd name="connsiteY0" fmla="*/ 0 h 1075899"/>
                <a:gd name="connsiteX1" fmla="*/ 5090760 w 5090760"/>
                <a:gd name="connsiteY1" fmla="*/ 0 h 1075899"/>
                <a:gd name="connsiteX2" fmla="*/ 5090760 w 5090760"/>
                <a:gd name="connsiteY2" fmla="*/ 1075899 h 1075899"/>
                <a:gd name="connsiteX3" fmla="*/ 0 w 5090760"/>
                <a:gd name="connsiteY3" fmla="*/ 1075899 h 1075899"/>
                <a:gd name="connsiteX4" fmla="*/ 0 w 5090760"/>
                <a:gd name="connsiteY4" fmla="*/ 0 h 107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760" h="1075899">
                  <a:moveTo>
                    <a:pt x="0" y="0"/>
                  </a:moveTo>
                  <a:lnTo>
                    <a:pt x="5090760" y="0"/>
                  </a:lnTo>
                  <a:lnTo>
                    <a:pt x="5090760" y="1075899"/>
                  </a:lnTo>
                  <a:lnTo>
                    <a:pt x="0" y="10758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/>
                <a:t>人与手机</a:t>
              </a:r>
              <a:endParaRPr lang="zh-CN" altLang="en-US" sz="3600" kern="12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445716" y="2856608"/>
              <a:ext cx="373976" cy="37397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任意多边形 33"/>
            <p:cNvSpPr/>
            <p:nvPr/>
          </p:nvSpPr>
          <p:spPr>
            <a:xfrm>
              <a:off x="1802069" y="2607726"/>
              <a:ext cx="4734407" cy="871739"/>
            </a:xfrm>
            <a:custGeom>
              <a:avLst/>
              <a:gdLst>
                <a:gd name="connsiteX0" fmla="*/ 0 w 4734407"/>
                <a:gd name="connsiteY0" fmla="*/ 0 h 871739"/>
                <a:gd name="connsiteX1" fmla="*/ 4734407 w 4734407"/>
                <a:gd name="connsiteY1" fmla="*/ 0 h 871739"/>
                <a:gd name="connsiteX2" fmla="*/ 4734407 w 4734407"/>
                <a:gd name="connsiteY2" fmla="*/ 871739 h 871739"/>
                <a:gd name="connsiteX3" fmla="*/ 0 w 4734407"/>
                <a:gd name="connsiteY3" fmla="*/ 871739 h 871739"/>
                <a:gd name="connsiteX4" fmla="*/ 0 w 4734407"/>
                <a:gd name="connsiteY4" fmla="*/ 0 h 8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407" h="871739">
                  <a:moveTo>
                    <a:pt x="0" y="0"/>
                  </a:moveTo>
                  <a:lnTo>
                    <a:pt x="4734407" y="0"/>
                  </a:lnTo>
                  <a:lnTo>
                    <a:pt x="4734407" y="871739"/>
                  </a:lnTo>
                  <a:lnTo>
                    <a:pt x="0" y="8717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用</a:t>
              </a:r>
              <a:r>
                <a:rPr lang="en-US" altLang="zh-CN" sz="2400" kern="1200" dirty="0" smtClean="0"/>
                <a:t>Nokia N95</a:t>
              </a:r>
              <a:r>
                <a:rPr lang="zh-CN" altLang="en-US" sz="2400" kern="1200" dirty="0" smtClean="0"/>
                <a:t>进行空中</a:t>
              </a:r>
              <a:r>
                <a:rPr lang="zh-CN" altLang="en-US" sz="2400" dirty="0"/>
                <a:t>手写</a:t>
              </a:r>
              <a:r>
                <a:rPr lang="zh-CN" altLang="en-US" sz="2400" kern="1200" dirty="0" smtClean="0"/>
                <a:t>识别</a:t>
              </a:r>
              <a:r>
                <a:rPr lang="en-US" altLang="zh-CN" sz="2400" kern="1200" dirty="0" smtClean="0"/>
                <a:t>(Agrawal et al.,2011)</a:t>
              </a:r>
              <a:endParaRPr lang="zh-CN" altLang="en-US" sz="2400" kern="12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445716" y="3728348"/>
              <a:ext cx="373976" cy="37397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任意多边形 35"/>
            <p:cNvSpPr/>
            <p:nvPr/>
          </p:nvSpPr>
          <p:spPr>
            <a:xfrm>
              <a:off x="1802069" y="3479466"/>
              <a:ext cx="4734407" cy="871739"/>
            </a:xfrm>
            <a:custGeom>
              <a:avLst/>
              <a:gdLst>
                <a:gd name="connsiteX0" fmla="*/ 0 w 4734407"/>
                <a:gd name="connsiteY0" fmla="*/ 0 h 871739"/>
                <a:gd name="connsiteX1" fmla="*/ 4734407 w 4734407"/>
                <a:gd name="connsiteY1" fmla="*/ 0 h 871739"/>
                <a:gd name="connsiteX2" fmla="*/ 4734407 w 4734407"/>
                <a:gd name="connsiteY2" fmla="*/ 871739 h 871739"/>
                <a:gd name="connsiteX3" fmla="*/ 0 w 4734407"/>
                <a:gd name="connsiteY3" fmla="*/ 871739 h 871739"/>
                <a:gd name="connsiteX4" fmla="*/ 0 w 4734407"/>
                <a:gd name="connsiteY4" fmla="*/ 0 h 8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407" h="871739">
                  <a:moveTo>
                    <a:pt x="0" y="0"/>
                  </a:moveTo>
                  <a:lnTo>
                    <a:pt x="4734407" y="0"/>
                  </a:lnTo>
                  <a:lnTo>
                    <a:pt x="4734407" y="871739"/>
                  </a:lnTo>
                  <a:lnTo>
                    <a:pt x="0" y="8717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统计用户使用手机习惯加快</a:t>
              </a:r>
              <a:r>
                <a:rPr lang="en-US" altLang="zh-CN" sz="2400" kern="1200" dirty="0" smtClean="0"/>
                <a:t>app</a:t>
              </a:r>
              <a:r>
                <a:rPr lang="zh-CN" altLang="en-US" sz="2400" kern="1200" dirty="0" smtClean="0"/>
                <a:t>开启速度</a:t>
              </a:r>
              <a:r>
                <a:rPr lang="en-US" altLang="zh-CN" sz="2400" kern="1200" dirty="0" smtClean="0"/>
                <a:t>(Yan et al., 2012)</a:t>
              </a:r>
              <a:endParaRPr lang="zh-CN" altLang="en-US" sz="2400" kern="12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45716" y="4600088"/>
              <a:ext cx="373976" cy="37397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任意多边形 37"/>
            <p:cNvSpPr/>
            <p:nvPr/>
          </p:nvSpPr>
          <p:spPr>
            <a:xfrm>
              <a:off x="1802069" y="4351206"/>
              <a:ext cx="4734407" cy="871739"/>
            </a:xfrm>
            <a:custGeom>
              <a:avLst/>
              <a:gdLst>
                <a:gd name="connsiteX0" fmla="*/ 0 w 4734407"/>
                <a:gd name="connsiteY0" fmla="*/ 0 h 871739"/>
                <a:gd name="connsiteX1" fmla="*/ 4734407 w 4734407"/>
                <a:gd name="connsiteY1" fmla="*/ 0 h 871739"/>
                <a:gd name="connsiteX2" fmla="*/ 4734407 w 4734407"/>
                <a:gd name="connsiteY2" fmla="*/ 871739 h 871739"/>
                <a:gd name="connsiteX3" fmla="*/ 0 w 4734407"/>
                <a:gd name="connsiteY3" fmla="*/ 871739 h 871739"/>
                <a:gd name="connsiteX4" fmla="*/ 0 w 4734407"/>
                <a:gd name="connsiteY4" fmla="*/ 0 h 8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407" h="871739">
                  <a:moveTo>
                    <a:pt x="0" y="0"/>
                  </a:moveTo>
                  <a:lnTo>
                    <a:pt x="4734407" y="0"/>
                  </a:lnTo>
                  <a:lnTo>
                    <a:pt x="4734407" y="871739"/>
                  </a:lnTo>
                  <a:lnTo>
                    <a:pt x="0" y="8717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通过行为聚类来解决</a:t>
              </a:r>
              <a:r>
                <a:rPr lang="en-US" altLang="zh-CN" sz="2400" kern="1200" dirty="0" smtClean="0"/>
                <a:t>app</a:t>
              </a:r>
              <a:r>
                <a:rPr lang="zh-CN" altLang="en-US" sz="2400" kern="1200" dirty="0" smtClean="0"/>
                <a:t>冷启动没有数据的问题</a:t>
              </a:r>
              <a:r>
                <a:rPr lang="en-US" altLang="zh-CN" sz="2400" kern="1200" dirty="0" smtClean="0"/>
                <a:t>(</a:t>
              </a:r>
              <a:r>
                <a:rPr lang="en-US" altLang="zh-CN" sz="2400" kern="1200" dirty="0" err="1" smtClean="0"/>
                <a:t>Bao</a:t>
              </a:r>
              <a:r>
                <a:rPr lang="en-US" altLang="zh-CN" sz="2400" kern="1200" dirty="0" smtClean="0"/>
                <a:t> et al.,2012)</a:t>
              </a:r>
              <a:endParaRPr lang="zh-CN" altLang="en-US" sz="2400" kern="12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45716" y="5471827"/>
              <a:ext cx="373976" cy="37397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任意多边形 39"/>
            <p:cNvSpPr/>
            <p:nvPr/>
          </p:nvSpPr>
          <p:spPr>
            <a:xfrm>
              <a:off x="1802069" y="5222946"/>
              <a:ext cx="4734407" cy="871739"/>
            </a:xfrm>
            <a:custGeom>
              <a:avLst/>
              <a:gdLst>
                <a:gd name="connsiteX0" fmla="*/ 0 w 4734407"/>
                <a:gd name="connsiteY0" fmla="*/ 0 h 871739"/>
                <a:gd name="connsiteX1" fmla="*/ 4734407 w 4734407"/>
                <a:gd name="connsiteY1" fmla="*/ 0 h 871739"/>
                <a:gd name="connsiteX2" fmla="*/ 4734407 w 4734407"/>
                <a:gd name="connsiteY2" fmla="*/ 871739 h 871739"/>
                <a:gd name="connsiteX3" fmla="*/ 0 w 4734407"/>
                <a:gd name="connsiteY3" fmla="*/ 871739 h 871739"/>
                <a:gd name="connsiteX4" fmla="*/ 0 w 4734407"/>
                <a:gd name="connsiteY4" fmla="*/ 0 h 8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407" h="871739">
                  <a:moveTo>
                    <a:pt x="0" y="0"/>
                  </a:moveTo>
                  <a:lnTo>
                    <a:pt x="4734407" y="0"/>
                  </a:lnTo>
                  <a:lnTo>
                    <a:pt x="4734407" y="871739"/>
                  </a:lnTo>
                  <a:lnTo>
                    <a:pt x="0" y="8717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挖掘用户行为模式</a:t>
              </a:r>
              <a:r>
                <a:rPr lang="en-US" altLang="zh-CN" sz="2400" kern="1200" dirty="0" smtClean="0"/>
                <a:t>(Srinivasan et al.,2014)</a:t>
              </a:r>
              <a:endParaRPr lang="zh-CN" altLang="en-US" sz="2400" kern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764899" y="2211787"/>
              <a:ext cx="5090760" cy="15120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任意多边形 42"/>
            <p:cNvSpPr/>
            <p:nvPr/>
          </p:nvSpPr>
          <p:spPr>
            <a:xfrm>
              <a:off x="6725700" y="1338943"/>
              <a:ext cx="5090760" cy="1075899"/>
            </a:xfrm>
            <a:custGeom>
              <a:avLst/>
              <a:gdLst>
                <a:gd name="connsiteX0" fmla="*/ 0 w 5090760"/>
                <a:gd name="connsiteY0" fmla="*/ 0 h 1075899"/>
                <a:gd name="connsiteX1" fmla="*/ 5090760 w 5090760"/>
                <a:gd name="connsiteY1" fmla="*/ 0 h 1075899"/>
                <a:gd name="connsiteX2" fmla="*/ 5090760 w 5090760"/>
                <a:gd name="connsiteY2" fmla="*/ 1075899 h 1075899"/>
                <a:gd name="connsiteX3" fmla="*/ 0 w 5090760"/>
                <a:gd name="connsiteY3" fmla="*/ 1075899 h 1075899"/>
                <a:gd name="connsiteX4" fmla="*/ 0 w 5090760"/>
                <a:gd name="connsiteY4" fmla="*/ 0 h 107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760" h="1075899">
                  <a:moveTo>
                    <a:pt x="0" y="0"/>
                  </a:moveTo>
                  <a:lnTo>
                    <a:pt x="5090760" y="0"/>
                  </a:lnTo>
                  <a:lnTo>
                    <a:pt x="5090760" y="1075899"/>
                  </a:lnTo>
                  <a:lnTo>
                    <a:pt x="0" y="10758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/>
                <a:t>人、手机与环境</a:t>
              </a:r>
              <a:endParaRPr lang="zh-CN" altLang="en-US" sz="3600" kern="12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764899" y="2852454"/>
              <a:ext cx="373976" cy="37397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任意多边形 44"/>
            <p:cNvSpPr/>
            <p:nvPr/>
          </p:nvSpPr>
          <p:spPr>
            <a:xfrm>
              <a:off x="7121252" y="2603572"/>
              <a:ext cx="4734407" cy="871739"/>
            </a:xfrm>
            <a:custGeom>
              <a:avLst/>
              <a:gdLst>
                <a:gd name="connsiteX0" fmla="*/ 0 w 4734407"/>
                <a:gd name="connsiteY0" fmla="*/ 0 h 871739"/>
                <a:gd name="connsiteX1" fmla="*/ 4734407 w 4734407"/>
                <a:gd name="connsiteY1" fmla="*/ 0 h 871739"/>
                <a:gd name="connsiteX2" fmla="*/ 4734407 w 4734407"/>
                <a:gd name="connsiteY2" fmla="*/ 871739 h 871739"/>
                <a:gd name="connsiteX3" fmla="*/ 0 w 4734407"/>
                <a:gd name="connsiteY3" fmla="*/ 871739 h 871739"/>
                <a:gd name="connsiteX4" fmla="*/ 0 w 4734407"/>
                <a:gd name="connsiteY4" fmla="*/ 0 h 8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407" h="871739">
                  <a:moveTo>
                    <a:pt x="0" y="0"/>
                  </a:moveTo>
                  <a:lnTo>
                    <a:pt x="4734407" y="0"/>
                  </a:lnTo>
                  <a:lnTo>
                    <a:pt x="4734407" y="871739"/>
                  </a:lnTo>
                  <a:lnTo>
                    <a:pt x="0" y="8717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/>
                <a:t>手机上的移动应用测室内空气质量</a:t>
              </a:r>
              <a:r>
                <a:rPr lang="en-US" altLang="zh-CN" sz="2400" dirty="0"/>
                <a:t>(Jiang et al.,2011)</a:t>
              </a:r>
              <a:endParaRPr lang="zh-CN" altLang="en-US" sz="2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764899" y="3724194"/>
              <a:ext cx="373976" cy="37397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任意多边形 46"/>
            <p:cNvSpPr/>
            <p:nvPr/>
          </p:nvSpPr>
          <p:spPr>
            <a:xfrm>
              <a:off x="7121252" y="3475312"/>
              <a:ext cx="4734407" cy="871739"/>
            </a:xfrm>
            <a:custGeom>
              <a:avLst/>
              <a:gdLst>
                <a:gd name="connsiteX0" fmla="*/ 0 w 4734407"/>
                <a:gd name="connsiteY0" fmla="*/ 0 h 871739"/>
                <a:gd name="connsiteX1" fmla="*/ 4734407 w 4734407"/>
                <a:gd name="connsiteY1" fmla="*/ 0 h 871739"/>
                <a:gd name="connsiteX2" fmla="*/ 4734407 w 4734407"/>
                <a:gd name="connsiteY2" fmla="*/ 871739 h 871739"/>
                <a:gd name="connsiteX3" fmla="*/ 0 w 4734407"/>
                <a:gd name="connsiteY3" fmla="*/ 871739 h 871739"/>
                <a:gd name="connsiteX4" fmla="*/ 0 w 4734407"/>
                <a:gd name="connsiteY4" fmla="*/ 0 h 8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407" h="871739">
                  <a:moveTo>
                    <a:pt x="0" y="0"/>
                  </a:moveTo>
                  <a:lnTo>
                    <a:pt x="4734407" y="0"/>
                  </a:lnTo>
                  <a:lnTo>
                    <a:pt x="4734407" y="871739"/>
                  </a:lnTo>
                  <a:lnTo>
                    <a:pt x="0" y="8717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/>
                <a:t>利用通话记录等判断人的情绪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LiKamwa</a:t>
              </a:r>
              <a:r>
                <a:rPr lang="en-US" altLang="zh-CN" sz="2400" dirty="0"/>
                <a:t> et al.,2013)</a:t>
              </a:r>
              <a:endParaRPr lang="zh-CN" altLang="en-US" sz="2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764899" y="4595934"/>
              <a:ext cx="373976" cy="37397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任意多边形 48"/>
            <p:cNvSpPr/>
            <p:nvPr/>
          </p:nvSpPr>
          <p:spPr>
            <a:xfrm>
              <a:off x="7121252" y="4347052"/>
              <a:ext cx="4734407" cy="871739"/>
            </a:xfrm>
            <a:custGeom>
              <a:avLst/>
              <a:gdLst>
                <a:gd name="connsiteX0" fmla="*/ 0 w 4734407"/>
                <a:gd name="connsiteY0" fmla="*/ 0 h 871739"/>
                <a:gd name="connsiteX1" fmla="*/ 4734407 w 4734407"/>
                <a:gd name="connsiteY1" fmla="*/ 0 h 871739"/>
                <a:gd name="connsiteX2" fmla="*/ 4734407 w 4734407"/>
                <a:gd name="connsiteY2" fmla="*/ 871739 h 871739"/>
                <a:gd name="connsiteX3" fmla="*/ 0 w 4734407"/>
                <a:gd name="connsiteY3" fmla="*/ 871739 h 871739"/>
                <a:gd name="connsiteX4" fmla="*/ 0 w 4734407"/>
                <a:gd name="connsiteY4" fmla="*/ 0 h 8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407" h="871739">
                  <a:moveTo>
                    <a:pt x="0" y="0"/>
                  </a:moveTo>
                  <a:lnTo>
                    <a:pt x="4734407" y="0"/>
                  </a:lnTo>
                  <a:lnTo>
                    <a:pt x="4734407" y="871739"/>
                  </a:lnTo>
                  <a:lnTo>
                    <a:pt x="0" y="8717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/>
                <a:t>智能手机进行心跳分类，检测心率失常</a:t>
              </a:r>
              <a:r>
                <a:rPr lang="en-US" altLang="zh-CN" sz="2400" dirty="0"/>
                <a:t>(Park et al.,2014)</a:t>
              </a:r>
              <a:endParaRPr lang="zh-CN" altLang="en-US" sz="2400" dirty="0"/>
            </a:p>
          </p:txBody>
        </p:sp>
      </p:grpSp>
      <p:graphicFrame>
        <p:nvGraphicFramePr>
          <p:cNvPr id="50" name="图示 49"/>
          <p:cNvGraphicFramePr/>
          <p:nvPr>
            <p:extLst>
              <p:ext uri="{D42A27DB-BD31-4B8C-83A1-F6EECF244321}">
                <p14:modId xmlns:p14="http://schemas.microsoft.com/office/powerpoint/2010/main" val="1877839478"/>
              </p:ext>
            </p:extLst>
          </p:nvPr>
        </p:nvGraphicFramePr>
        <p:xfrm>
          <a:off x="3734642" y="5716555"/>
          <a:ext cx="8081818" cy="49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3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智能手机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90196" y="1338942"/>
            <a:ext cx="96350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“更好地使用智能手机”方面，研究热度不是很高，研究难度也不大，偏应用。最近苹果推出</a:t>
            </a:r>
            <a:r>
              <a:rPr lang="en-US" altLang="zh-CN" sz="2800" dirty="0" smtClean="0"/>
              <a:t>iOS 9,</a:t>
            </a:r>
            <a:r>
              <a:rPr lang="zh-CN" altLang="en-US" sz="2800" dirty="0" smtClean="0"/>
              <a:t>其内置了简单的机器学习模式，通过挖掘用户日常行为、上下文语义等为用户提供更好的服务。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“利用智能手机来实现行为识别”方面，研究热度很高。智能手机的核心是其内置的多种传感器，智能手机作为一种工具，大大方便了采集与分析数据。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33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非智能手机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32616687"/>
              </p:ext>
            </p:extLst>
          </p:nvPr>
        </p:nvGraphicFramePr>
        <p:xfrm>
          <a:off x="1118850" y="1338943"/>
          <a:ext cx="10357748" cy="548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3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非智能手机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93273" y="1704109"/>
            <a:ext cx="9713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直接</a:t>
            </a:r>
            <a:r>
              <a:rPr lang="zh-CN" altLang="en-US" sz="2800" b="1" dirty="0" smtClean="0"/>
              <a:t>使用</a:t>
            </a:r>
            <a:r>
              <a:rPr lang="zh-CN" altLang="en-US" sz="2800" b="1" dirty="0" smtClean="0"/>
              <a:t>传感器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让</a:t>
            </a:r>
            <a:r>
              <a:rPr lang="zh-CN" altLang="en-US" sz="2800" dirty="0" smtClean="0"/>
              <a:t>传感器自己知道是谁在使用</a:t>
            </a:r>
            <a:r>
              <a:rPr lang="zh-CN" altLang="en-US" sz="2800" dirty="0" smtClean="0"/>
              <a:t>它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Cornelius </a:t>
            </a:r>
            <a:r>
              <a:rPr lang="en-US" altLang="zh-CN" sz="2800" dirty="0" smtClean="0"/>
              <a:t>et al.,</a:t>
            </a:r>
            <a:r>
              <a:rPr lang="en-US" altLang="zh-CN" sz="2800" dirty="0" smtClean="0"/>
              <a:t>2014)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</a:t>
            </a:r>
            <a:r>
              <a:rPr lang="zh-CN" altLang="en-US" sz="2800" dirty="0"/>
              <a:t>手环上的</a:t>
            </a:r>
            <a:r>
              <a:rPr lang="en-US" altLang="zh-CN" sz="2800" dirty="0"/>
              <a:t>9</a:t>
            </a:r>
            <a:r>
              <a:rPr lang="zh-CN" altLang="en-US" sz="2800" dirty="0"/>
              <a:t>轴惯性传感器检测吸烟</a:t>
            </a:r>
            <a:r>
              <a:rPr lang="zh-CN" altLang="en-US" sz="2800" dirty="0" smtClean="0"/>
              <a:t>动作 </a:t>
            </a:r>
            <a:r>
              <a:rPr lang="en-US" altLang="zh-CN" sz="2800" dirty="0"/>
              <a:t>(</a:t>
            </a:r>
            <a:r>
              <a:rPr lang="en-US" altLang="zh-CN" sz="2800" dirty="0" err="1" smtClean="0"/>
              <a:t>Parate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et al.,</a:t>
            </a:r>
            <a:r>
              <a:rPr lang="en-US" altLang="zh-CN" sz="2800" dirty="0" smtClean="0"/>
              <a:t>2014)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</a:t>
            </a:r>
            <a:r>
              <a:rPr lang="en-US" altLang="zh-CN" sz="2800" dirty="0" smtClean="0"/>
              <a:t>RGB</a:t>
            </a:r>
            <a:r>
              <a:rPr lang="zh-CN" altLang="en-US" sz="2800" dirty="0" smtClean="0"/>
              <a:t>深度</a:t>
            </a:r>
            <a:r>
              <a:rPr lang="zh-CN" altLang="en-US" sz="2800" dirty="0"/>
              <a:t>摄像头来追踪人体行为，实现厨房行为的</a:t>
            </a:r>
            <a:r>
              <a:rPr lang="zh-CN" altLang="en-US" sz="2800" dirty="0" smtClean="0"/>
              <a:t>监测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Lei </a:t>
            </a:r>
            <a:r>
              <a:rPr lang="en-US" altLang="zh-CN" sz="2800" dirty="0" smtClean="0"/>
              <a:t>et al.,</a:t>
            </a:r>
            <a:r>
              <a:rPr lang="en-US" altLang="zh-CN" sz="2800" dirty="0" smtClean="0"/>
              <a:t>2012)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</a:t>
            </a:r>
            <a:r>
              <a:rPr lang="zh-CN" altLang="en-US" sz="2800" dirty="0"/>
              <a:t>手机麦克风检测人体肺的</a:t>
            </a:r>
            <a:r>
              <a:rPr lang="zh-CN" altLang="en-US" sz="2800" dirty="0" smtClean="0"/>
              <a:t>功能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Larson </a:t>
            </a:r>
            <a:r>
              <a:rPr lang="en-US" altLang="zh-CN" sz="2800" dirty="0" smtClean="0"/>
              <a:t>et al.,</a:t>
            </a:r>
            <a:r>
              <a:rPr lang="en-US" altLang="zh-CN" sz="2800" dirty="0" smtClean="0"/>
              <a:t>2012)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鞋</a:t>
            </a:r>
            <a:r>
              <a:rPr lang="zh-CN" altLang="en-US" sz="2800" dirty="0"/>
              <a:t>上的传感器实现监测变</a:t>
            </a:r>
            <a:r>
              <a:rPr lang="zh-CN" altLang="en-US" sz="2800" dirty="0" smtClean="0"/>
              <a:t>道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Jain </a:t>
            </a:r>
            <a:r>
              <a:rPr lang="en-US" altLang="zh-CN" sz="2800" dirty="0" smtClean="0"/>
              <a:t>et al.,</a:t>
            </a:r>
            <a:r>
              <a:rPr lang="en-US" altLang="zh-CN" sz="2800" dirty="0" smtClean="0"/>
              <a:t>2015)</a:t>
            </a:r>
            <a:r>
              <a:rPr lang="zh-CN" altLang="en-US" sz="2800" dirty="0" smtClean="0"/>
              <a:t>等等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35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非智能手机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0873" y="1482436"/>
            <a:ext cx="103354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其他非传感器资源</a:t>
            </a:r>
            <a:endParaRPr lang="en-US" altLang="zh-CN" sz="28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[</a:t>
            </a:r>
            <a:r>
              <a:rPr lang="en-US" altLang="zh-CN" sz="2800" dirty="0" smtClean="0"/>
              <a:t>Chen et al.,2015]</a:t>
            </a:r>
            <a:r>
              <a:rPr lang="zh-CN" altLang="en-US" sz="2800" dirty="0" smtClean="0"/>
              <a:t>设计了用无线信号追踪远程按键</a:t>
            </a:r>
            <a:r>
              <a:rPr lang="zh-CN" altLang="en-US" sz="2800" dirty="0" smtClean="0"/>
              <a:t>响应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[</a:t>
            </a:r>
            <a:r>
              <a:rPr lang="en-US" altLang="zh-CN" sz="2800" dirty="0" smtClean="0"/>
              <a:t>Murata et al.,2013]</a:t>
            </a:r>
            <a:r>
              <a:rPr lang="zh-CN" altLang="en-US" sz="2800" dirty="0"/>
              <a:t>用一个可穿戴的基于投影的设备来监测老人的</a:t>
            </a:r>
            <a:r>
              <a:rPr lang="zh-CN" altLang="en-US" sz="2800" dirty="0" smtClean="0"/>
              <a:t>步态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[</a:t>
            </a:r>
            <a:r>
              <a:rPr lang="en-US" altLang="zh-CN" sz="2800" dirty="0" smtClean="0"/>
              <a:t>Zheng et al.,2013]</a:t>
            </a:r>
            <a:r>
              <a:rPr lang="zh-CN" altLang="en-US" sz="2800" dirty="0" smtClean="0"/>
              <a:t>提出一种</a:t>
            </a:r>
            <a:r>
              <a:rPr lang="zh-CN" altLang="en-US" sz="2800" dirty="0"/>
              <a:t>用蓝</a:t>
            </a:r>
            <a:r>
              <a:rPr lang="zh-CN" altLang="en-US" sz="2800" dirty="0" smtClean="0"/>
              <a:t>牙网络推断</a:t>
            </a:r>
            <a:r>
              <a:rPr lang="zh-CN" altLang="en-US" sz="2800" dirty="0"/>
              <a:t>用户的社交</a:t>
            </a:r>
            <a:r>
              <a:rPr lang="zh-CN" altLang="en-US" sz="2800" dirty="0" smtClean="0"/>
              <a:t>圈子的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Márquez,et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al.,</a:t>
            </a:r>
            <a:r>
              <a:rPr lang="en-US" altLang="zh-CN" sz="2800" dirty="0" smtClean="0"/>
              <a:t>2012]</a:t>
            </a:r>
            <a:r>
              <a:rPr lang="zh-CN" altLang="en-US" sz="2800" dirty="0" smtClean="0"/>
              <a:t>提出分析</a:t>
            </a:r>
            <a:r>
              <a:rPr lang="zh-CN" altLang="en-US" sz="2800" dirty="0"/>
              <a:t>声音信号的光谱识别人的</a:t>
            </a:r>
            <a:r>
              <a:rPr lang="zh-CN" altLang="en-US" sz="2800" dirty="0" smtClean="0"/>
              <a:t>行为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856</TotalTime>
  <Words>1122</Words>
  <Application>Microsoft Office PowerPoint</Application>
  <PresentationFormat>宽屏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华文楷体</vt:lpstr>
      <vt:lpstr>Arial</vt:lpstr>
      <vt:lpstr>Corbel</vt:lpstr>
      <vt:lpstr>Wingdings</vt:lpstr>
      <vt:lpstr>视差</vt:lpstr>
      <vt:lpstr>行为识别方面会议论文 调研总结</vt:lpstr>
      <vt:lpstr>PowerPoint 演示文稿</vt:lpstr>
      <vt:lpstr>概述</vt:lpstr>
      <vt:lpstr>硬件设备</vt:lpstr>
      <vt:lpstr>硬件设备-智能手机</vt:lpstr>
      <vt:lpstr>硬件设备-智能手机</vt:lpstr>
      <vt:lpstr>硬件设备-非智能手机</vt:lpstr>
      <vt:lpstr>硬件设备-非智能手机</vt:lpstr>
      <vt:lpstr>硬件设备-非智能手机</vt:lpstr>
      <vt:lpstr>硬件设备</vt:lpstr>
      <vt:lpstr>研究方向</vt:lpstr>
      <vt:lpstr>研究方向-行为</vt:lpstr>
      <vt:lpstr>研究方向-对象</vt:lpstr>
      <vt:lpstr>研究方向-模型</vt:lpstr>
      <vt:lpstr>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行为识别方面会议论文研究总结</dc:title>
  <dc:creator>王晋东</dc:creator>
  <cp:lastModifiedBy>王晋东</cp:lastModifiedBy>
  <cp:revision>74</cp:revision>
  <dcterms:created xsi:type="dcterms:W3CDTF">2015-08-19T07:54:26Z</dcterms:created>
  <dcterms:modified xsi:type="dcterms:W3CDTF">2015-08-20T13:47:15Z</dcterms:modified>
</cp:coreProperties>
</file>