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55"/>
  </p:notesMasterIdLst>
  <p:handoutMasterIdLst>
    <p:handoutMasterId r:id="rId56"/>
  </p:handoutMasterIdLst>
  <p:sldIdLst>
    <p:sldId id="4735" r:id="rId5"/>
    <p:sldId id="4603" r:id="rId6"/>
    <p:sldId id="4593" r:id="rId7"/>
    <p:sldId id="4719" r:id="rId8"/>
    <p:sldId id="4609" r:id="rId9"/>
    <p:sldId id="4738" r:id="rId10"/>
    <p:sldId id="4740" r:id="rId11"/>
    <p:sldId id="4770" r:id="rId12"/>
    <p:sldId id="4728" r:id="rId13"/>
    <p:sldId id="4731" r:id="rId14"/>
    <p:sldId id="3833" r:id="rId15"/>
    <p:sldId id="2211" r:id="rId16"/>
    <p:sldId id="2202" r:id="rId17"/>
    <p:sldId id="4743" r:id="rId18"/>
    <p:sldId id="4744" r:id="rId19"/>
    <p:sldId id="4772" r:id="rId20"/>
    <p:sldId id="4739" r:id="rId21"/>
    <p:sldId id="4621" r:id="rId22"/>
    <p:sldId id="3863" r:id="rId23"/>
    <p:sldId id="4771" r:id="rId24"/>
    <p:sldId id="817" r:id="rId25"/>
    <p:sldId id="3881" r:id="rId26"/>
    <p:sldId id="818" r:id="rId27"/>
    <p:sldId id="821" r:id="rId28"/>
    <p:sldId id="708" r:id="rId29"/>
    <p:sldId id="4732" r:id="rId30"/>
    <p:sldId id="4741" r:id="rId31"/>
    <p:sldId id="4790" r:id="rId32"/>
    <p:sldId id="4742" r:id="rId33"/>
    <p:sldId id="259" r:id="rId34"/>
    <p:sldId id="3875" r:id="rId35"/>
    <p:sldId id="4773" r:id="rId36"/>
    <p:sldId id="4774" r:id="rId37"/>
    <p:sldId id="4776" r:id="rId38"/>
    <p:sldId id="4737" r:id="rId39"/>
    <p:sldId id="4775" r:id="rId40"/>
    <p:sldId id="4786" r:id="rId41"/>
    <p:sldId id="4787" r:id="rId42"/>
    <p:sldId id="3854" r:id="rId43"/>
    <p:sldId id="4782" r:id="rId44"/>
    <p:sldId id="4784" r:id="rId45"/>
    <p:sldId id="4785" r:id="rId46"/>
    <p:sldId id="4777" r:id="rId47"/>
    <p:sldId id="4779" r:id="rId48"/>
    <p:sldId id="4788" r:id="rId49"/>
    <p:sldId id="4780" r:id="rId50"/>
    <p:sldId id="4799" r:id="rId51"/>
    <p:sldId id="4798" r:id="rId52"/>
    <p:sldId id="4789" r:id="rId53"/>
    <p:sldId id="273" r:id="rId5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4BCF9AA-F1FE-4050-956A-745FDD124901}">
          <p14:sldIdLst>
            <p14:sldId id="4735"/>
            <p14:sldId id="4603"/>
            <p14:sldId id="4593"/>
            <p14:sldId id="4719"/>
            <p14:sldId id="4609"/>
            <p14:sldId id="4738"/>
            <p14:sldId id="4740"/>
            <p14:sldId id="4770"/>
            <p14:sldId id="4728"/>
            <p14:sldId id="4731"/>
            <p14:sldId id="3833"/>
            <p14:sldId id="2211"/>
            <p14:sldId id="2202"/>
            <p14:sldId id="4743"/>
            <p14:sldId id="4744"/>
            <p14:sldId id="4772"/>
            <p14:sldId id="4739"/>
            <p14:sldId id="4621"/>
            <p14:sldId id="3863"/>
            <p14:sldId id="4771"/>
            <p14:sldId id="817"/>
            <p14:sldId id="3881"/>
            <p14:sldId id="818"/>
            <p14:sldId id="821"/>
            <p14:sldId id="708"/>
            <p14:sldId id="4732"/>
            <p14:sldId id="4741"/>
            <p14:sldId id="4790"/>
            <p14:sldId id="4742"/>
            <p14:sldId id="259"/>
            <p14:sldId id="3875"/>
            <p14:sldId id="4773"/>
            <p14:sldId id="4774"/>
            <p14:sldId id="4776"/>
            <p14:sldId id="4737"/>
            <p14:sldId id="4775"/>
            <p14:sldId id="4786"/>
            <p14:sldId id="4787"/>
            <p14:sldId id="3854"/>
            <p14:sldId id="4782"/>
            <p14:sldId id="4784"/>
            <p14:sldId id="4785"/>
            <p14:sldId id="4777"/>
            <p14:sldId id="4779"/>
            <p14:sldId id="4788"/>
            <p14:sldId id="4780"/>
            <p14:sldId id="4799"/>
            <p14:sldId id="4798"/>
            <p14:sldId id="4789"/>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1B55"/>
    <a:srgbClr val="FF0000"/>
    <a:srgbClr val="1A2B68"/>
    <a:srgbClr val="E00016"/>
    <a:srgbClr val="161344"/>
    <a:srgbClr val="DF00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3" d="2"/>
        <a:sy n="3" d="2"/>
      </p:scale>
      <p:origin x="0" y="0"/>
    </p:cViewPr>
  </p:notesTextViewPr>
  <p:sorterViewPr>
    <p:cViewPr varScale="1">
      <p:scale>
        <a:sx n="100" d="100"/>
        <a:sy n="100" d="100"/>
      </p:scale>
      <p:origin x="0" y="-20952"/>
    </p:cViewPr>
  </p:sorter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fonteijn" userId="c6f4ca69c8eab71f" providerId="LiveId" clId="{58C5EE58-024E-4DDA-9612-C42C5B2B5C51}"/>
    <pc:docChg chg="custSel modSld">
      <pc:chgData name="robert fonteijn" userId="c6f4ca69c8eab71f" providerId="LiveId" clId="{58C5EE58-024E-4DDA-9612-C42C5B2B5C51}" dt="2022-12-31T16:26:43.921" v="461" actId="255"/>
      <pc:docMkLst>
        <pc:docMk/>
      </pc:docMkLst>
      <pc:sldChg chg="addSp delSp modSp mod">
        <pc:chgData name="robert fonteijn" userId="c6f4ca69c8eab71f" providerId="LiveId" clId="{58C5EE58-024E-4DDA-9612-C42C5B2B5C51}" dt="2022-12-31T16:26:43.921" v="461" actId="255"/>
        <pc:sldMkLst>
          <pc:docMk/>
          <pc:sldMk cId="4217752677" sldId="4591"/>
        </pc:sldMkLst>
        <pc:spChg chg="mod">
          <ac:chgData name="robert fonteijn" userId="c6f4ca69c8eab71f" providerId="LiveId" clId="{58C5EE58-024E-4DDA-9612-C42C5B2B5C51}" dt="2022-12-31T16:26:43.921" v="461" actId="255"/>
          <ac:spMkLst>
            <pc:docMk/>
            <pc:sldMk cId="4217752677" sldId="4591"/>
            <ac:spMk id="2" creationId="{F2C520AD-85BE-4ED7-A74F-50228B9345AD}"/>
          </ac:spMkLst>
        </pc:spChg>
        <pc:spChg chg="del">
          <ac:chgData name="robert fonteijn" userId="c6f4ca69c8eab71f" providerId="LiveId" clId="{58C5EE58-024E-4DDA-9612-C42C5B2B5C51}" dt="2022-12-31T16:16:21.669" v="18" actId="478"/>
          <ac:spMkLst>
            <pc:docMk/>
            <pc:sldMk cId="4217752677" sldId="4591"/>
            <ac:spMk id="3" creationId="{F748B34F-1557-4247-9F07-5BEAA158F7DB}"/>
          </ac:spMkLst>
        </pc:spChg>
        <pc:graphicFrameChg chg="add mod modGraphic">
          <ac:chgData name="robert fonteijn" userId="c6f4ca69c8eab71f" providerId="LiveId" clId="{58C5EE58-024E-4DDA-9612-C42C5B2B5C51}" dt="2022-12-31T16:20:10.368" v="271" actId="1076"/>
          <ac:graphicFrameMkLst>
            <pc:docMk/>
            <pc:sldMk cId="4217752677" sldId="4591"/>
            <ac:graphicFrameMk id="5" creationId="{3F1DDADC-99E2-8591-0908-F01C517CA2CC}"/>
          </ac:graphicFrameMkLst>
        </pc:graphicFrameChg>
      </pc:sldChg>
      <pc:sldChg chg="addSp delSp modSp mod">
        <pc:chgData name="robert fonteijn" userId="c6f4ca69c8eab71f" providerId="LiveId" clId="{58C5EE58-024E-4DDA-9612-C42C5B2B5C51}" dt="2022-12-31T16:26:24.757" v="460" actId="1076"/>
        <pc:sldMkLst>
          <pc:docMk/>
          <pc:sldMk cId="4135937382" sldId="4592"/>
        </pc:sldMkLst>
        <pc:spChg chg="mod">
          <ac:chgData name="robert fonteijn" userId="c6f4ca69c8eab71f" providerId="LiveId" clId="{58C5EE58-024E-4DDA-9612-C42C5B2B5C51}" dt="2022-12-31T16:22:42.845" v="387" actId="255"/>
          <ac:spMkLst>
            <pc:docMk/>
            <pc:sldMk cId="4135937382" sldId="4592"/>
            <ac:spMk id="2" creationId="{F2C520AD-85BE-4ED7-A74F-50228B9345AD}"/>
          </ac:spMkLst>
        </pc:spChg>
        <pc:spChg chg="del">
          <ac:chgData name="robert fonteijn" userId="c6f4ca69c8eab71f" providerId="LiveId" clId="{58C5EE58-024E-4DDA-9612-C42C5B2B5C51}" dt="2022-12-31T16:20:53.956" v="330" actId="478"/>
          <ac:spMkLst>
            <pc:docMk/>
            <pc:sldMk cId="4135937382" sldId="4592"/>
            <ac:spMk id="3" creationId="{F748B34F-1557-4247-9F07-5BEAA158F7DB}"/>
          </ac:spMkLst>
        </pc:spChg>
        <pc:graphicFrameChg chg="add del mod modGraphic">
          <ac:chgData name="robert fonteijn" userId="c6f4ca69c8eab71f" providerId="LiveId" clId="{58C5EE58-024E-4DDA-9612-C42C5B2B5C51}" dt="2022-12-31T16:21:32.560" v="346" actId="478"/>
          <ac:graphicFrameMkLst>
            <pc:docMk/>
            <pc:sldMk cId="4135937382" sldId="4592"/>
            <ac:graphicFrameMk id="5" creationId="{02DC4BF1-E5A5-DC53-FDA8-D424663EA2F5}"/>
          </ac:graphicFrameMkLst>
        </pc:graphicFrameChg>
        <pc:graphicFrameChg chg="add mod modGraphic">
          <ac:chgData name="robert fonteijn" userId="c6f4ca69c8eab71f" providerId="LiveId" clId="{58C5EE58-024E-4DDA-9612-C42C5B2B5C51}" dt="2022-12-31T16:26:24.757" v="460" actId="1076"/>
          <ac:graphicFrameMkLst>
            <pc:docMk/>
            <pc:sldMk cId="4135937382" sldId="4592"/>
            <ac:graphicFrameMk id="6" creationId="{8B5DF2F3-E86D-024C-88F9-BA1E82B82FD1}"/>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9E64823-7194-47F8-B80B-1079FB2F78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6947BCA3-35B1-4066-98BA-3F7E05975D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CBA24-8570-45A5-A699-B11C1EF709EA}" type="datetimeFigureOut">
              <a:rPr lang="fr-FR" smtClean="0"/>
              <a:t>05/04/2023</a:t>
            </a:fld>
            <a:endParaRPr lang="fr-FR"/>
          </a:p>
        </p:txBody>
      </p:sp>
      <p:sp>
        <p:nvSpPr>
          <p:cNvPr id="4" name="Espace réservé du pied de page 3">
            <a:extLst>
              <a:ext uri="{FF2B5EF4-FFF2-40B4-BE49-F238E27FC236}">
                <a16:creationId xmlns:a16="http://schemas.microsoft.com/office/drawing/2014/main" id="{9C654435-D976-4BE0-BA1E-73D1ED7B6E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ED7397EB-E2EA-405F-8E13-05BA0F243A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8FA9E2-F898-48C5-A5ED-3971F346A9D0}" type="slidenum">
              <a:rPr lang="fr-FR" smtClean="0"/>
              <a:t>‹N°›</a:t>
            </a:fld>
            <a:endParaRPr lang="fr-FR"/>
          </a:p>
        </p:txBody>
      </p:sp>
    </p:spTree>
    <p:extLst>
      <p:ext uri="{BB962C8B-B14F-4D97-AF65-F5344CB8AC3E}">
        <p14:creationId xmlns:p14="http://schemas.microsoft.com/office/powerpoint/2010/main" val="1263170680"/>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0T11:12:49.506"/>
    </inkml:context>
    <inkml:brush xml:id="br0">
      <inkml:brushProperty name="width" value="0.05" units="cm"/>
      <inkml:brushProperty name="height" value="0.05" units="cm"/>
      <inkml:brushProperty name="ignorePressure" value="1"/>
    </inkml:brush>
  </inkml:definitions>
  <inkml:trace contextRef="#ctx0" brushRef="#br0">0 1,'0'0,"0"0,0 0,0 0,0 0,0 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0T11:13:10.982"/>
    </inkml:context>
    <inkml:brush xml:id="br0">
      <inkml:brushProperty name="width" value="0.05" units="cm"/>
      <inkml:brushProperty name="height" value="0.05" units="cm"/>
      <inkml:brushProperty name="ignorePressure" value="1"/>
    </inkml:brush>
    <inkml:context xml:id="ctx1">
      <inkml:inkSource xml:id="inkSrc1">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1" timeString="2023-01-10T11:13:14.277"/>
    </inkml:context>
    <inkml:brush xml:id="br1">
      <inkml:brushProperty name="width" value="0.05" units="cm"/>
      <inkml:brushProperty name="height" value="0.05" units="cm"/>
    </inkml:brush>
  </inkml:definitions>
  <inkml:trace contextRef="#ctx0" brushRef="#br0">460 1,'0'0,"-4"1,-7 2,-5 2,-5 2,1-2</inkml:trace>
  <inkml:trace contextRef="#ctx1" brushRef="#br1">795 4877 1608,'19'14'0,"-72"-61"0,31 29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0DB51-8576-4E65-84FF-6E3AB951ECEF}" type="datetimeFigureOut">
              <a:rPr lang="fr-FR" smtClean="0"/>
              <a:t>05/04/2023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F50C1-C784-444A-A592-A82C407FA0F8}" type="slidenum">
              <a:rPr lang="fr-FR" smtClean="0"/>
              <a:t>‹N°›</a:t>
            </a:fld>
            <a:endParaRPr lang="fr-FR"/>
          </a:p>
        </p:txBody>
      </p:sp>
    </p:spTree>
    <p:extLst>
      <p:ext uri="{BB962C8B-B14F-4D97-AF65-F5344CB8AC3E}">
        <p14:creationId xmlns:p14="http://schemas.microsoft.com/office/powerpoint/2010/main" val="23424045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AEF08DED-C866-42FA-BC82-2736822C28B2}" type="slidenum">
              <a:rPr lang="fr-FR" smtClean="0"/>
              <a:t>11</a:t>
            </a:fld>
            <a:endParaRPr lang="fr-FR"/>
          </a:p>
        </p:txBody>
      </p:sp>
    </p:spTree>
    <p:extLst>
      <p:ext uri="{BB962C8B-B14F-4D97-AF65-F5344CB8AC3E}">
        <p14:creationId xmlns:p14="http://schemas.microsoft.com/office/powerpoint/2010/main" val="3554169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EF08DED-C866-42FA-BC82-2736822C28B2}" type="slidenum">
              <a:rPr lang="fr-FR" smtClean="0"/>
              <a:t>31</a:t>
            </a:fld>
            <a:endParaRPr lang="fr-FR"/>
          </a:p>
        </p:txBody>
      </p:sp>
    </p:spTree>
    <p:extLst>
      <p:ext uri="{BB962C8B-B14F-4D97-AF65-F5344CB8AC3E}">
        <p14:creationId xmlns:p14="http://schemas.microsoft.com/office/powerpoint/2010/main" val="4160485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AEF08DED-C866-42FA-BC82-2736822C28B2}" type="slidenum">
              <a:rPr lang="fr-FR" smtClean="0"/>
              <a:t>41</a:t>
            </a:fld>
            <a:endParaRPr lang="fr-FR"/>
          </a:p>
        </p:txBody>
      </p:sp>
    </p:spTree>
    <p:extLst>
      <p:ext uri="{BB962C8B-B14F-4D97-AF65-F5344CB8AC3E}">
        <p14:creationId xmlns:p14="http://schemas.microsoft.com/office/powerpoint/2010/main" val="1988739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285631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17570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EF08DED-C866-42FA-BC82-2736822C28B2}" type="slidenum">
              <a:rPr lang="fr-FR" smtClean="0"/>
              <a:t>21</a:t>
            </a:fld>
            <a:endParaRPr lang="fr-FR"/>
          </a:p>
        </p:txBody>
      </p:sp>
    </p:spTree>
    <p:extLst>
      <p:ext uri="{BB962C8B-B14F-4D97-AF65-F5344CB8AC3E}">
        <p14:creationId xmlns:p14="http://schemas.microsoft.com/office/powerpoint/2010/main" val="8833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EF08DED-C866-42FA-BC82-2736822C28B2}" type="slidenum">
              <a:rPr lang="fr-FR" smtClean="0"/>
              <a:t>22</a:t>
            </a:fld>
            <a:endParaRPr lang="fr-FR"/>
          </a:p>
        </p:txBody>
      </p:sp>
    </p:spTree>
    <p:extLst>
      <p:ext uri="{BB962C8B-B14F-4D97-AF65-F5344CB8AC3E}">
        <p14:creationId xmlns:p14="http://schemas.microsoft.com/office/powerpoint/2010/main" val="2741593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t>
            </a:r>
          </a:p>
        </p:txBody>
      </p:sp>
      <p:sp>
        <p:nvSpPr>
          <p:cNvPr id="4" name="Slide Number Placeholder 3"/>
          <p:cNvSpPr>
            <a:spLocks noGrp="1"/>
          </p:cNvSpPr>
          <p:nvPr>
            <p:ph type="sldNum" sz="quarter" idx="5"/>
          </p:nvPr>
        </p:nvSpPr>
        <p:spPr/>
        <p:txBody>
          <a:bodyPr/>
          <a:lstStyle/>
          <a:p>
            <a:fld id="{AEF08DED-C866-42FA-BC82-2736822C28B2}" type="slidenum">
              <a:rPr lang="fr-FR" smtClean="0"/>
              <a:t>23</a:t>
            </a:fld>
            <a:endParaRPr lang="fr-FR"/>
          </a:p>
        </p:txBody>
      </p:sp>
    </p:spTree>
    <p:extLst>
      <p:ext uri="{BB962C8B-B14F-4D97-AF65-F5344CB8AC3E}">
        <p14:creationId xmlns:p14="http://schemas.microsoft.com/office/powerpoint/2010/main" val="3265342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AEF08DED-C866-42FA-BC82-2736822C28B2}" type="slidenum">
              <a:rPr lang="fr-FR" smtClean="0"/>
              <a:t>24</a:t>
            </a:fld>
            <a:endParaRPr lang="fr-FR"/>
          </a:p>
        </p:txBody>
      </p:sp>
    </p:spTree>
    <p:extLst>
      <p:ext uri="{BB962C8B-B14F-4D97-AF65-F5344CB8AC3E}">
        <p14:creationId xmlns:p14="http://schemas.microsoft.com/office/powerpoint/2010/main" val="3057250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Cours = 30h. Travail de préparation = 70 heures !</a:t>
            </a:r>
          </a:p>
        </p:txBody>
      </p:sp>
      <p:sp>
        <p:nvSpPr>
          <p:cNvPr id="4" name="Slide Number Placeholder 3"/>
          <p:cNvSpPr>
            <a:spLocks noGrp="1"/>
          </p:cNvSpPr>
          <p:nvPr>
            <p:ph type="sldNum" sz="quarter" idx="5"/>
          </p:nvPr>
        </p:nvSpPr>
        <p:spPr/>
        <p:txBody>
          <a:bodyPr/>
          <a:lstStyle/>
          <a:p>
            <a:fld id="{AEF08DED-C866-42FA-BC82-2736822C28B2}" type="slidenum">
              <a:rPr lang="fr-FR" smtClean="0"/>
              <a:t>25</a:t>
            </a:fld>
            <a:endParaRPr lang="fr-FR"/>
          </a:p>
        </p:txBody>
      </p:sp>
    </p:spTree>
    <p:extLst>
      <p:ext uri="{BB962C8B-B14F-4D97-AF65-F5344CB8AC3E}">
        <p14:creationId xmlns:p14="http://schemas.microsoft.com/office/powerpoint/2010/main" val="1495110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EF08DED-C866-42FA-BC82-2736822C28B2}" type="slidenum">
              <a:rPr lang="fr-FR" smtClean="0"/>
              <a:t>28</a:t>
            </a:fld>
            <a:endParaRPr lang="fr-FR"/>
          </a:p>
        </p:txBody>
      </p:sp>
    </p:spTree>
    <p:extLst>
      <p:ext uri="{BB962C8B-B14F-4D97-AF65-F5344CB8AC3E}">
        <p14:creationId xmlns:p14="http://schemas.microsoft.com/office/powerpoint/2010/main" val="1357806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e de garde">
    <p:bg>
      <p:bgRef idx="1001">
        <a:schemeClr val="bg1"/>
      </p:bgRef>
    </p:bg>
    <p:spTree>
      <p:nvGrpSpPr>
        <p:cNvPr id="1" name=""/>
        <p:cNvGrpSpPr/>
        <p:nvPr/>
      </p:nvGrpSpPr>
      <p:grpSpPr>
        <a:xfrm>
          <a:off x="0" y="0"/>
          <a:ext cx="0" cy="0"/>
          <a:chOff x="0" y="0"/>
          <a:chExt cx="0" cy="0"/>
        </a:xfrm>
      </p:grpSpPr>
      <p:pic>
        <p:nvPicPr>
          <p:cNvPr id="9" name="Image 8" descr="Une image contenant texte&#10;&#10;Description générée automatiquement">
            <a:extLst>
              <a:ext uri="{FF2B5EF4-FFF2-40B4-BE49-F238E27FC236}">
                <a16:creationId xmlns:a16="http://schemas.microsoft.com/office/drawing/2014/main" id="{966860AA-A521-4502-A997-D90F29D70560}"/>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4" name="Image 3">
            <a:extLst>
              <a:ext uri="{FF2B5EF4-FFF2-40B4-BE49-F238E27FC236}">
                <a16:creationId xmlns:a16="http://schemas.microsoft.com/office/drawing/2014/main" id="{2783CCF4-4E38-4186-8379-F80BEA450D29}"/>
              </a:ext>
            </a:extLst>
          </p:cNvPr>
          <p:cNvPicPr>
            <a:picLocks noChangeAspect="1"/>
          </p:cNvPicPr>
          <p:nvPr userDrawn="1">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0802552" y="5468579"/>
            <a:ext cx="1087396" cy="1087394"/>
          </a:xfrm>
          <a:prstGeom prst="rect">
            <a:avLst/>
          </a:prstGeom>
        </p:spPr>
      </p:pic>
      <p:sp>
        <p:nvSpPr>
          <p:cNvPr id="2" name="ZoneTexte 1">
            <a:extLst>
              <a:ext uri="{FF2B5EF4-FFF2-40B4-BE49-F238E27FC236}">
                <a16:creationId xmlns:a16="http://schemas.microsoft.com/office/drawing/2014/main" id="{C61D7481-0A36-45D6-B339-81FEAC96F013}"/>
              </a:ext>
            </a:extLst>
          </p:cNvPr>
          <p:cNvSpPr txBox="1"/>
          <p:nvPr userDrawn="1"/>
        </p:nvSpPr>
        <p:spPr>
          <a:xfrm>
            <a:off x="6427264" y="5994281"/>
            <a:ext cx="4073236" cy="561692"/>
          </a:xfrm>
          <a:prstGeom prst="rect">
            <a:avLst/>
          </a:prstGeom>
          <a:noFill/>
        </p:spPr>
        <p:txBody>
          <a:bodyPr wrap="square" rtlCol="0">
            <a:spAutoFit/>
          </a:bodyPr>
          <a:lstStyle/>
          <a:p>
            <a:r>
              <a:rPr lang="fr-FR" sz="1000" dirty="0">
                <a:solidFill>
                  <a:schemeClr val="bg1"/>
                </a:solidFill>
              </a:rPr>
              <a:t>« Toute représentation ou reproduction intégrale, ou partielle, faite sans le consentement de l’auteur (…) est illicite »  (</a:t>
            </a:r>
            <a:r>
              <a:rPr lang="fr-FR" sz="900" dirty="0">
                <a:solidFill>
                  <a:schemeClr val="bg1"/>
                </a:solidFill>
              </a:rPr>
              <a:t>alinéa 1</a:t>
            </a:r>
            <a:r>
              <a:rPr lang="fr-FR" sz="900" baseline="30000" dirty="0">
                <a:solidFill>
                  <a:schemeClr val="bg1"/>
                </a:solidFill>
              </a:rPr>
              <a:t>er</a:t>
            </a:r>
            <a:r>
              <a:rPr lang="fr-FR" sz="900" dirty="0">
                <a:solidFill>
                  <a:schemeClr val="bg1"/>
                </a:solidFill>
              </a:rPr>
              <a:t> de l’article 40 de la loi du 11 mars 1957</a:t>
            </a:r>
            <a:r>
              <a:rPr lang="fr-FR" sz="1000" dirty="0">
                <a:solidFill>
                  <a:schemeClr val="bg1"/>
                </a:solidFill>
              </a:rPr>
              <a:t> )</a:t>
            </a:r>
          </a:p>
        </p:txBody>
      </p:sp>
      <p:sp>
        <p:nvSpPr>
          <p:cNvPr id="5" name="ZoneTexte 4">
            <a:extLst>
              <a:ext uri="{FF2B5EF4-FFF2-40B4-BE49-F238E27FC236}">
                <a16:creationId xmlns:a16="http://schemas.microsoft.com/office/drawing/2014/main" id="{BCDA826A-9FF7-4C9B-87B8-A27DF8C5F5B0}"/>
              </a:ext>
            </a:extLst>
          </p:cNvPr>
          <p:cNvSpPr txBox="1"/>
          <p:nvPr userDrawn="1"/>
        </p:nvSpPr>
        <p:spPr>
          <a:xfrm>
            <a:off x="6605750" y="6387894"/>
            <a:ext cx="4073236" cy="246221"/>
          </a:xfrm>
          <a:prstGeom prst="rect">
            <a:avLst/>
          </a:prstGeom>
          <a:noFill/>
        </p:spPr>
        <p:txBody>
          <a:bodyPr wrap="square" rtlCol="0">
            <a:spAutoFit/>
          </a:bodyPr>
          <a:lstStyle/>
          <a:p>
            <a:pPr algn="r"/>
            <a:r>
              <a:rPr lang="fr-FR" sz="1000" dirty="0">
                <a:solidFill>
                  <a:schemeClr val="tx1"/>
                </a:solidFill>
              </a:rPr>
              <a:t> © Tous droits réservés - All rights reserved - 2022</a:t>
            </a:r>
          </a:p>
        </p:txBody>
      </p:sp>
    </p:spTree>
    <p:extLst>
      <p:ext uri="{BB962C8B-B14F-4D97-AF65-F5344CB8AC3E}">
        <p14:creationId xmlns:p14="http://schemas.microsoft.com/office/powerpoint/2010/main" val="22790095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rnière diapo">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EB34492-C01D-4ECB-B71B-E35B17ADFE3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7064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E8EBF1">
            <a:alpha val="50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C23BB6-D31D-A14D-B22C-5E5B09E7FC29}"/>
              </a:ext>
            </a:extLst>
          </p:cNvPr>
          <p:cNvSpPr>
            <a:spLocks noGrp="1"/>
          </p:cNvSpPr>
          <p:nvPr>
            <p:ph idx="1"/>
          </p:nvPr>
        </p:nvSpPr>
        <p:spPr/>
        <p:txBody>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
        <p:nvSpPr>
          <p:cNvPr id="4" name="Date Placeholder 3">
            <a:extLst>
              <a:ext uri="{FF2B5EF4-FFF2-40B4-BE49-F238E27FC236}">
                <a16:creationId xmlns:a16="http://schemas.microsoft.com/office/drawing/2014/main" id="{6ECEC110-D42A-6948-9171-6F28357B8834}"/>
              </a:ext>
            </a:extLst>
          </p:cNvPr>
          <p:cNvSpPr>
            <a:spLocks noGrp="1"/>
          </p:cNvSpPr>
          <p:nvPr>
            <p:ph type="dt" sz="half" idx="10"/>
          </p:nvPr>
        </p:nvSpPr>
        <p:spPr/>
        <p:txBody>
          <a:bodyPr/>
          <a:lstStyle/>
          <a:p>
            <a:fld id="{AC492E60-F2FE-7C4D-AC81-77B3C78EE203}" type="datetime1">
              <a:rPr lang="en-US" smtClean="0"/>
              <a:t>4/5/2023</a:t>
            </a:fld>
            <a:endParaRPr lang="en-VN"/>
          </a:p>
        </p:txBody>
      </p:sp>
      <p:sp>
        <p:nvSpPr>
          <p:cNvPr id="5" name="Footer Placeholder 4">
            <a:extLst>
              <a:ext uri="{FF2B5EF4-FFF2-40B4-BE49-F238E27FC236}">
                <a16:creationId xmlns:a16="http://schemas.microsoft.com/office/drawing/2014/main" id="{BD38D413-3266-2C4D-A4A7-78BF888749C6}"/>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5F8F341-C9AE-0E48-9D97-C2B423E3B3D8}"/>
              </a:ext>
            </a:extLst>
          </p:cNvPr>
          <p:cNvSpPr>
            <a:spLocks noGrp="1"/>
          </p:cNvSpPr>
          <p:nvPr>
            <p:ph type="sldNum" sz="quarter" idx="12"/>
          </p:nvPr>
        </p:nvSpPr>
        <p:spPr/>
        <p:txBody>
          <a:bodyPr/>
          <a:lstStyle/>
          <a:p>
            <a:fld id="{6FCC1FEF-22EE-9746-AFAA-99A0669454F1}" type="slidenum">
              <a:rPr lang="en-VN" smtClean="0"/>
              <a:t>‹N°›</a:t>
            </a:fld>
            <a:endParaRPr lang="en-VN"/>
          </a:p>
        </p:txBody>
      </p:sp>
      <p:sp>
        <p:nvSpPr>
          <p:cNvPr id="12" name="Title 1">
            <a:extLst>
              <a:ext uri="{FF2B5EF4-FFF2-40B4-BE49-F238E27FC236}">
                <a16:creationId xmlns:a16="http://schemas.microsoft.com/office/drawing/2014/main" id="{67780F95-B0B1-AD42-9940-59BA400EAC3C}"/>
              </a:ext>
            </a:extLst>
          </p:cNvPr>
          <p:cNvSpPr>
            <a:spLocks noGrp="1"/>
          </p:cNvSpPr>
          <p:nvPr>
            <p:ph type="title"/>
          </p:nvPr>
        </p:nvSpPr>
        <p:spPr>
          <a:xfrm>
            <a:off x="1466490" y="-49456"/>
            <a:ext cx="10195930" cy="1378755"/>
          </a:xfrm>
        </p:spPr>
        <p:txBody>
          <a:bodyPr>
            <a:normAutofit/>
          </a:bodyPr>
          <a:lstStyle>
            <a:lvl1pPr>
              <a:defRPr sz="4000" b="1">
                <a:solidFill>
                  <a:srgbClr val="08296C"/>
                </a:solidFill>
              </a:defRPr>
            </a:lvl1pPr>
          </a:lstStyle>
          <a:p>
            <a:r>
              <a:rPr lang="en-US" dirty="0"/>
              <a:t>Click to edit Master title style</a:t>
            </a:r>
          </a:p>
        </p:txBody>
      </p:sp>
      <p:sp>
        <p:nvSpPr>
          <p:cNvPr id="13" name="Rectangle 12">
            <a:extLst>
              <a:ext uri="{FF2B5EF4-FFF2-40B4-BE49-F238E27FC236}">
                <a16:creationId xmlns:a16="http://schemas.microsoft.com/office/drawing/2014/main" id="{654149D2-ED84-3C43-B298-13DE2E3CC886}"/>
              </a:ext>
            </a:extLst>
          </p:cNvPr>
          <p:cNvSpPr/>
          <p:nvPr userDrawn="1"/>
        </p:nvSpPr>
        <p:spPr>
          <a:xfrm>
            <a:off x="1481367" y="948930"/>
            <a:ext cx="9911212" cy="47553"/>
          </a:xfrm>
          <a:prstGeom prst="rect">
            <a:avLst/>
          </a:prstGeom>
          <a:solidFill>
            <a:srgbClr val="08296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4" name="Picture 2" descr="École de Commerce EM Normandie - Business School">
            <a:extLst>
              <a:ext uri="{FF2B5EF4-FFF2-40B4-BE49-F238E27FC236}">
                <a16:creationId xmlns:a16="http://schemas.microsoft.com/office/drawing/2014/main" id="{4C7D614A-2732-4042-A512-722A6B83A4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6735" y="159026"/>
            <a:ext cx="827321" cy="85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505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‹N°›</a:t>
            </a:fld>
            <a:endParaRPr lang="en-IN" dirty="0"/>
          </a:p>
        </p:txBody>
      </p:sp>
    </p:spTree>
    <p:extLst>
      <p:ext uri="{BB962C8B-B14F-4D97-AF65-F5344CB8AC3E}">
        <p14:creationId xmlns:p14="http://schemas.microsoft.com/office/powerpoint/2010/main" val="16875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6148C26D-0C88-48CB-A3DE-12E20FA00239}"/>
              </a:ext>
            </a:extLst>
          </p:cNvPr>
          <p:cNvPicPr>
            <a:picLocks noChangeAspect="1"/>
          </p:cNvPicPr>
          <p:nvPr userDrawn="1"/>
        </p:nvPicPr>
        <p:blipFill>
          <a:blip r:embed="rId3"/>
          <a:srcRect/>
          <a:stretch/>
        </p:blipFill>
        <p:spPr>
          <a:xfrm>
            <a:off x="0" y="0"/>
            <a:ext cx="12192000" cy="6858000"/>
          </a:xfrm>
          <a:prstGeom prst="rect">
            <a:avLst/>
          </a:prstGeom>
        </p:spPr>
      </p:pic>
      <p:sp>
        <p:nvSpPr>
          <p:cNvPr id="2" name="Titre 1">
            <a:extLst>
              <a:ext uri="{FF2B5EF4-FFF2-40B4-BE49-F238E27FC236}">
                <a16:creationId xmlns:a16="http://schemas.microsoft.com/office/drawing/2014/main" id="{D1D13727-5D29-40AF-BC40-E5633A8C67D7}"/>
              </a:ext>
            </a:extLst>
          </p:cNvPr>
          <p:cNvSpPr>
            <a:spLocks noGrp="1"/>
          </p:cNvSpPr>
          <p:nvPr>
            <p:ph type="ctrTitle" hasCustomPrompt="1"/>
          </p:nvPr>
        </p:nvSpPr>
        <p:spPr>
          <a:xfrm>
            <a:off x="1438275" y="2466109"/>
            <a:ext cx="9315450" cy="1182256"/>
          </a:xfrm>
        </p:spPr>
        <p:txBody>
          <a:bodyPr anchor="t">
            <a:noAutofit/>
          </a:bodyPr>
          <a:lstStyle>
            <a:lvl1pPr algn="ctr">
              <a:defRPr sz="6000">
                <a:solidFill>
                  <a:schemeClr val="bg1"/>
                </a:solidFill>
                <a:latin typeface="MADE Outer Sans" panose="02000505000000020004" pitchFamily="50" charset="0"/>
              </a:defRPr>
            </a:lvl1pPr>
          </a:lstStyle>
          <a:p>
            <a:r>
              <a:rPr lang="fr-FR" dirty="0"/>
              <a:t>MODIFIEZ LE STYLE DU TITRE</a:t>
            </a:r>
          </a:p>
        </p:txBody>
      </p:sp>
      <p:sp>
        <p:nvSpPr>
          <p:cNvPr id="3" name="Sous-titre 2">
            <a:extLst>
              <a:ext uri="{FF2B5EF4-FFF2-40B4-BE49-F238E27FC236}">
                <a16:creationId xmlns:a16="http://schemas.microsoft.com/office/drawing/2014/main" id="{D952D2B2-9742-4412-A04B-76AD5508C52F}"/>
              </a:ext>
            </a:extLst>
          </p:cNvPr>
          <p:cNvSpPr>
            <a:spLocks noGrp="1"/>
          </p:cNvSpPr>
          <p:nvPr>
            <p:ph type="subTitle" idx="1"/>
          </p:nvPr>
        </p:nvSpPr>
        <p:spPr>
          <a:xfrm>
            <a:off x="1685925" y="3980827"/>
            <a:ext cx="8820150" cy="867398"/>
          </a:xfrm>
        </p:spPr>
        <p:txBody>
          <a:bodyPr>
            <a:normAutofit/>
          </a:bodyPr>
          <a:lstStyle>
            <a:lvl1pPr marL="0" indent="0" algn="ctr">
              <a:buNone/>
              <a:defRPr sz="2400">
                <a:solidFill>
                  <a:schemeClr val="bg1"/>
                </a:solidFill>
                <a:latin typeface="MADE Outer Sans" panose="02000505000000020004"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cxnSp>
        <p:nvCxnSpPr>
          <p:cNvPr id="15" name="Connecteur droit 14">
            <a:extLst>
              <a:ext uri="{FF2B5EF4-FFF2-40B4-BE49-F238E27FC236}">
                <a16:creationId xmlns:a16="http://schemas.microsoft.com/office/drawing/2014/main" id="{A7CB479D-8161-48A6-B90D-3FAD794DB5B4}"/>
              </a:ext>
            </a:extLst>
          </p:cNvPr>
          <p:cNvCxnSpPr>
            <a:cxnSpLocks/>
          </p:cNvCxnSpPr>
          <p:nvPr userDrawn="1">
            <p:custDataLst>
              <p:tags r:id="rId1"/>
            </p:custDataLst>
          </p:nvPr>
        </p:nvCxnSpPr>
        <p:spPr>
          <a:xfrm flipH="1">
            <a:off x="5303854" y="2057402"/>
            <a:ext cx="158429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Espace réservé du pied de page 5">
            <a:extLst>
              <a:ext uri="{FF2B5EF4-FFF2-40B4-BE49-F238E27FC236}">
                <a16:creationId xmlns:a16="http://schemas.microsoft.com/office/drawing/2014/main" id="{50C88B69-F0F6-4EBC-954A-A80048EACF42}"/>
              </a:ext>
            </a:extLst>
          </p:cNvPr>
          <p:cNvSpPr>
            <a:spLocks noGrp="1"/>
          </p:cNvSpPr>
          <p:nvPr>
            <p:ph type="ftr" sz="quarter" idx="10"/>
          </p:nvPr>
        </p:nvSpPr>
        <p:spPr>
          <a:xfrm>
            <a:off x="11934892" y="445147"/>
            <a:ext cx="216877" cy="5943583"/>
          </a:xfrm>
        </p:spPr>
        <p:txBody>
          <a:bodyPr/>
          <a:lstStyle>
            <a:lvl1pPr>
              <a:defRPr sz="900">
                <a:solidFill>
                  <a:schemeClr val="bg1"/>
                </a:solidFill>
              </a:defRPr>
            </a:lvl1pPr>
          </a:lstStyle>
          <a:p>
            <a:r>
              <a:rPr lang="fr-FR"/>
              <a:t>Indiquez votre nom dans le pied de page</a:t>
            </a:r>
            <a:endParaRPr lang="fr-FR" dirty="0"/>
          </a:p>
        </p:txBody>
      </p:sp>
      <p:sp>
        <p:nvSpPr>
          <p:cNvPr id="4" name="ZoneTexte 3">
            <a:extLst>
              <a:ext uri="{FF2B5EF4-FFF2-40B4-BE49-F238E27FC236}">
                <a16:creationId xmlns:a16="http://schemas.microsoft.com/office/drawing/2014/main" id="{A8508DC9-AF2F-47DA-9B08-5390BB3C7A44}"/>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8" name="ZoneTexte 7">
            <a:extLst>
              <a:ext uri="{FF2B5EF4-FFF2-40B4-BE49-F238E27FC236}">
                <a16:creationId xmlns:a16="http://schemas.microsoft.com/office/drawing/2014/main" id="{8A1872C0-24BF-420C-90F4-933BFEF34F0D}"/>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248936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F03445-94E0-43C9-9789-AB5EE7E90C41}"/>
              </a:ext>
            </a:extLst>
          </p:cNvPr>
          <p:cNvSpPr/>
          <p:nvPr userDrawn="1"/>
        </p:nvSpPr>
        <p:spPr>
          <a:xfrm>
            <a:off x="0" y="0"/>
            <a:ext cx="12192000" cy="685800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EE4F7B39-CE83-4EA7-9549-3DF027A724F7}"/>
              </a:ext>
            </a:extLst>
          </p:cNvPr>
          <p:cNvSpPr>
            <a:spLocks noGrp="1"/>
          </p:cNvSpPr>
          <p:nvPr>
            <p:ph type="title" hasCustomPrompt="1"/>
          </p:nvPr>
        </p:nvSpPr>
        <p:spPr>
          <a:xfrm>
            <a:off x="2130425" y="2496632"/>
            <a:ext cx="7918450" cy="1864735"/>
          </a:xfrm>
        </p:spPr>
        <p:txBody>
          <a:bodyPr anchor="ctr">
            <a:normAutofit/>
          </a:bodyPr>
          <a:lstStyle>
            <a:lvl1pPr algn="ctr">
              <a:defRPr sz="4000">
                <a:solidFill>
                  <a:schemeClr val="bg1"/>
                </a:solidFill>
                <a:latin typeface="MADE Outer Sans" panose="02000505000000020004" pitchFamily="50" charset="0"/>
              </a:defRPr>
            </a:lvl1pPr>
          </a:lstStyle>
          <a:p>
            <a:r>
              <a:rPr lang="fr-FR" dirty="0"/>
              <a:t>MODIFIEZ LE STYLE DU TITRE</a:t>
            </a:r>
          </a:p>
        </p:txBody>
      </p:sp>
      <p:sp>
        <p:nvSpPr>
          <p:cNvPr id="6" name="ZoneTexte 5">
            <a:extLst>
              <a:ext uri="{FF2B5EF4-FFF2-40B4-BE49-F238E27FC236}">
                <a16:creationId xmlns:a16="http://schemas.microsoft.com/office/drawing/2014/main" id="{CF1681A1-B054-4BA2-B383-BF56CA45E3E0}"/>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9" name="Espace réservé du pied de page 5">
            <a:extLst>
              <a:ext uri="{FF2B5EF4-FFF2-40B4-BE49-F238E27FC236}">
                <a16:creationId xmlns:a16="http://schemas.microsoft.com/office/drawing/2014/main" id="{3DFFA513-C53F-4B11-AF38-CB03B7FA72D3}"/>
              </a:ext>
            </a:extLst>
          </p:cNvPr>
          <p:cNvSpPr>
            <a:spLocks noGrp="1"/>
          </p:cNvSpPr>
          <p:nvPr>
            <p:ph type="ftr" sz="quarter" idx="10"/>
          </p:nvPr>
        </p:nvSpPr>
        <p:spPr>
          <a:xfrm>
            <a:off x="11895992" y="445147"/>
            <a:ext cx="226470" cy="5943583"/>
          </a:xfrm>
        </p:spPr>
        <p:txBody>
          <a:bodyPr/>
          <a:lstStyle>
            <a:lvl1pPr>
              <a:defRPr sz="900">
                <a:solidFill>
                  <a:schemeClr val="bg1"/>
                </a:solidFill>
              </a:defRPr>
            </a:lvl1pPr>
          </a:lstStyle>
          <a:p>
            <a:r>
              <a:rPr lang="fr-FR"/>
              <a:t>Indiquez votre nom dans le pied de page</a:t>
            </a:r>
            <a:endParaRPr lang="fr-FR" dirty="0"/>
          </a:p>
        </p:txBody>
      </p:sp>
      <p:sp>
        <p:nvSpPr>
          <p:cNvPr id="13" name="Rectangle 12">
            <a:extLst>
              <a:ext uri="{FF2B5EF4-FFF2-40B4-BE49-F238E27FC236}">
                <a16:creationId xmlns:a16="http://schemas.microsoft.com/office/drawing/2014/main" id="{682B1898-EFC7-4F39-B248-B40F466BC87B}"/>
              </a:ext>
            </a:extLst>
          </p:cNvPr>
          <p:cNvSpPr/>
          <p:nvPr userDrawn="1"/>
        </p:nvSpPr>
        <p:spPr>
          <a:xfrm rot="5400000" flipH="1">
            <a:off x="8042872" y="806127"/>
            <a:ext cx="185417" cy="6410739"/>
          </a:xfrm>
          <a:prstGeom prst="rect">
            <a:avLst/>
          </a:prstGeom>
          <a:gradFill>
            <a:gsLst>
              <a:gs pos="0">
                <a:srgbClr val="FF000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BB3660D5-F2D7-46CE-AE70-5E48CB20EF10}"/>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333755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E24F83-1CAE-4580-860D-BB7D3ABDDF4C}"/>
              </a:ext>
            </a:extLst>
          </p:cNvPr>
          <p:cNvSpPr>
            <a:spLocks noGrp="1"/>
          </p:cNvSpPr>
          <p:nvPr>
            <p:ph type="title"/>
          </p:nvPr>
        </p:nvSpPr>
        <p:spPr>
          <a:xfrm>
            <a:off x="838200" y="365125"/>
            <a:ext cx="10515600" cy="651825"/>
          </a:xfrm>
        </p:spPr>
        <p:txBody>
          <a:bodyPr>
            <a:normAutofit/>
          </a:bodyPr>
          <a:lstStyle>
            <a:lvl1pPr>
              <a:defRPr sz="3200">
                <a:latin typeface="MADE Outer Sans" panose="02000505000000020004" pitchFamily="50" charset="0"/>
              </a:defRPr>
            </a:lvl1pPr>
          </a:lstStyle>
          <a:p>
            <a:endParaRPr lang="fr-FR" dirty="0"/>
          </a:p>
        </p:txBody>
      </p:sp>
      <p:sp>
        <p:nvSpPr>
          <p:cNvPr id="3" name="Espace réservé du contenu 2">
            <a:extLst>
              <a:ext uri="{FF2B5EF4-FFF2-40B4-BE49-F238E27FC236}">
                <a16:creationId xmlns:a16="http://schemas.microsoft.com/office/drawing/2014/main" id="{0AF476EF-493F-4EFA-9A56-F0902D6888C1}"/>
              </a:ext>
            </a:extLst>
          </p:cNvPr>
          <p:cNvSpPr>
            <a:spLocks noGrp="1"/>
          </p:cNvSpPr>
          <p:nvPr>
            <p:ph idx="1"/>
          </p:nvPr>
        </p:nvSpPr>
        <p:spPr>
          <a:xfrm>
            <a:off x="838200" y="1223278"/>
            <a:ext cx="10515600" cy="5165452"/>
          </a:xfrm>
        </p:spPr>
        <p:txBody>
          <a:bodyPr lIns="54000"/>
          <a:lstStyle>
            <a:lvl1pPr marL="358775" indent="-250825">
              <a:lnSpc>
                <a:spcPct val="150000"/>
              </a:lnSpc>
              <a:buClr>
                <a:srgbClr val="D31019"/>
              </a:buClr>
              <a:buFont typeface="Wingdings" panose="05000000000000000000" pitchFamily="2" charset="2"/>
              <a:buChar char="§"/>
              <a:defRPr>
                <a:latin typeface="Avenir Next LT Pro" panose="020B0504020202020204" pitchFamily="34" charset="0"/>
              </a:defRPr>
            </a:lvl1pPr>
            <a:lvl2pPr marL="536575" indent="-250825">
              <a:lnSpc>
                <a:spcPct val="150000"/>
              </a:lnSpc>
              <a:buClr>
                <a:srgbClr val="D31019"/>
              </a:buClr>
              <a:buFont typeface="Wingdings" panose="05000000000000000000" pitchFamily="2" charset="2"/>
              <a:buChar char="§"/>
              <a:defRPr>
                <a:latin typeface="Avenir Next LT Pro" panose="020B0504020202020204" pitchFamily="34" charset="0"/>
              </a:defRPr>
            </a:lvl2pPr>
            <a:lvl3pPr marL="715963" indent="-250825">
              <a:lnSpc>
                <a:spcPct val="150000"/>
              </a:lnSpc>
              <a:buClr>
                <a:srgbClr val="D31019"/>
              </a:buClr>
              <a:buFont typeface="Wingdings" panose="05000000000000000000" pitchFamily="2" charset="2"/>
              <a:buChar char="§"/>
              <a:defRPr>
                <a:latin typeface="Avenir Next LT Pro" panose="020B0504020202020204" pitchFamily="34" charset="0"/>
              </a:defRPr>
            </a:lvl3pPr>
            <a:lvl4pPr marL="895350" indent="-250825">
              <a:lnSpc>
                <a:spcPct val="150000"/>
              </a:lnSpc>
              <a:buClr>
                <a:srgbClr val="D31019"/>
              </a:buClr>
              <a:buFont typeface="Wingdings" panose="05000000000000000000" pitchFamily="2" charset="2"/>
              <a:buChar char="§"/>
              <a:defRPr>
                <a:latin typeface="Avenir Next LT Pro" panose="020B0504020202020204" pitchFamily="34" charset="0"/>
              </a:defRPr>
            </a:lvl4pPr>
            <a:lvl5pPr marL="1074738" indent="-250825">
              <a:lnSpc>
                <a:spcPct val="150000"/>
              </a:lnSpc>
              <a:buClr>
                <a:srgbClr val="D31019"/>
              </a:buClr>
              <a:buFont typeface="Wingdings" panose="05000000000000000000" pitchFamily="2" charset="2"/>
              <a:buChar char="§"/>
              <a:defRPr>
                <a:latin typeface="Avenir Next LT Pro" panose="020B05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u pied de page 5">
            <a:extLst>
              <a:ext uri="{FF2B5EF4-FFF2-40B4-BE49-F238E27FC236}">
                <a16:creationId xmlns:a16="http://schemas.microsoft.com/office/drawing/2014/main" id="{39DAABF0-C738-44A2-9C95-B855B578F19F}"/>
              </a:ext>
            </a:extLst>
          </p:cNvPr>
          <p:cNvSpPr>
            <a:spLocks noGrp="1"/>
          </p:cNvSpPr>
          <p:nvPr>
            <p:ph type="ftr" sz="quarter" idx="10"/>
          </p:nvPr>
        </p:nvSpPr>
        <p:spPr>
          <a:xfrm>
            <a:off x="11913577" y="445147"/>
            <a:ext cx="208885"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6CF62721-922C-480A-8B3C-798F478992BF}"/>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C79E0953-1E99-4CC3-AC11-197F979993AF}"/>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9" name="ZoneTexte 8">
            <a:extLst>
              <a:ext uri="{FF2B5EF4-FFF2-40B4-BE49-F238E27FC236}">
                <a16:creationId xmlns:a16="http://schemas.microsoft.com/office/drawing/2014/main" id="{67AEA9FA-2358-4668-9B4E-5513EB0BE54D}"/>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8150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A1B87B-7F19-4F5E-80E9-06AEA49DA6AF}"/>
              </a:ext>
            </a:extLst>
          </p:cNvPr>
          <p:cNvSpPr>
            <a:spLocks noGrp="1"/>
          </p:cNvSpPr>
          <p:nvPr>
            <p:ph type="title"/>
          </p:nvPr>
        </p:nvSpPr>
        <p:spPr>
          <a:xfrm>
            <a:off x="838200" y="365126"/>
            <a:ext cx="10515600" cy="637210"/>
          </a:xfrm>
        </p:spPr>
        <p:txBody>
          <a:bodyPr>
            <a:norm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contenu 2">
            <a:extLst>
              <a:ext uri="{FF2B5EF4-FFF2-40B4-BE49-F238E27FC236}">
                <a16:creationId xmlns:a16="http://schemas.microsoft.com/office/drawing/2014/main" id="{6630662A-B739-40F8-A97E-571D7C89857E}"/>
              </a:ext>
            </a:extLst>
          </p:cNvPr>
          <p:cNvSpPr>
            <a:spLocks noGrp="1"/>
          </p:cNvSpPr>
          <p:nvPr>
            <p:ph sz="half" idx="1"/>
          </p:nvPr>
        </p:nvSpPr>
        <p:spPr>
          <a:xfrm>
            <a:off x="838200" y="1137272"/>
            <a:ext cx="5181600" cy="5251457"/>
          </a:xfrm>
        </p:spPr>
        <p:txBody>
          <a:bodyPr>
            <a:noAutofit/>
          </a:bodyPr>
          <a:lstStyle>
            <a:lvl1pPr marL="358775" indent="-250825" algn="l" defTabSz="914400" rtl="0" eaLnBrk="1" latinLnBrk="0" hangingPunct="1">
              <a:lnSpc>
                <a:spcPct val="100000"/>
              </a:lnSpc>
              <a:buClr>
                <a:srgbClr val="D31019"/>
              </a:buClr>
              <a:buFont typeface="Wingdings" panose="05000000000000000000" pitchFamily="2" charset="2"/>
              <a:buChar char="§"/>
              <a:defRPr lang="fr-FR" sz="2800" kern="1200" dirty="0">
                <a:solidFill>
                  <a:schemeClr val="tx1"/>
                </a:solidFill>
                <a:latin typeface="Avenir Next LT Pro" panose="020B0504020202020204" pitchFamily="34" charset="0"/>
                <a:ea typeface="+mn-ea"/>
                <a:cs typeface="+mn-cs"/>
              </a:defRPr>
            </a:lvl1pPr>
            <a:lvl2pPr marL="536575" indent="-250825" algn="l" defTabSz="914400" rtl="0" eaLnBrk="1" latinLnBrk="0" hangingPunct="1">
              <a:lnSpc>
                <a:spcPct val="10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50825" algn="l" defTabSz="914400" rtl="0" eaLnBrk="1" latinLnBrk="0" hangingPunct="1">
              <a:lnSpc>
                <a:spcPct val="100000"/>
              </a:lnSpc>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50825" algn="l" defTabSz="914400" rtl="0" eaLnBrk="1" latinLnBrk="0" hangingPunct="1">
              <a:lnSpc>
                <a:spcPct val="100000"/>
              </a:lnSpc>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50825" algn="l" defTabSz="914400" rtl="0" eaLnBrk="1" latinLnBrk="0" hangingPunct="1">
              <a:lnSpc>
                <a:spcPct val="100000"/>
              </a:lnSpc>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a:extLst>
              <a:ext uri="{FF2B5EF4-FFF2-40B4-BE49-F238E27FC236}">
                <a16:creationId xmlns:a16="http://schemas.microsoft.com/office/drawing/2014/main" id="{B53D131D-F8B8-4FC4-98CF-8896DC6636D9}"/>
              </a:ext>
            </a:extLst>
          </p:cNvPr>
          <p:cNvSpPr>
            <a:spLocks noGrp="1"/>
          </p:cNvSpPr>
          <p:nvPr>
            <p:ph sz="half" idx="2"/>
          </p:nvPr>
        </p:nvSpPr>
        <p:spPr>
          <a:xfrm>
            <a:off x="6172200" y="1137273"/>
            <a:ext cx="5181600" cy="5251456"/>
          </a:xfrm>
        </p:spPr>
        <p:txBody>
          <a:bodyPr>
            <a:normAutofit/>
          </a:bodyPr>
          <a:lstStyle>
            <a:lvl1pPr marL="358775" indent="-250825" algn="l" defTabSz="914400" rtl="0" eaLnBrk="1" latinLnBrk="0" hangingPunct="1">
              <a:lnSpc>
                <a:spcPct val="100000"/>
              </a:lnSpc>
              <a:buClr>
                <a:srgbClr val="D31019"/>
              </a:buClr>
              <a:buFont typeface="Wingdings" panose="05000000000000000000" pitchFamily="2" charset="2"/>
              <a:buChar char="§"/>
              <a:defRPr lang="fr-FR" sz="2800" kern="1200" dirty="0">
                <a:solidFill>
                  <a:schemeClr val="tx1"/>
                </a:solidFill>
                <a:latin typeface="Avenir Next LT Pro" panose="020B0504020202020204" pitchFamily="34" charset="0"/>
                <a:ea typeface="+mn-ea"/>
                <a:cs typeface="+mn-cs"/>
              </a:defRPr>
            </a:lvl1pPr>
            <a:lvl2pPr marL="536575" indent="-250825" algn="l" defTabSz="914400" rtl="0" eaLnBrk="1" latinLnBrk="0" hangingPunct="1">
              <a:lnSpc>
                <a:spcPct val="10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50825" algn="l" defTabSz="914400" rtl="0" eaLnBrk="1" latinLnBrk="0" hangingPunct="1">
              <a:lnSpc>
                <a:spcPct val="100000"/>
              </a:lnSpc>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50825" algn="l" defTabSz="914400" rtl="0" eaLnBrk="1" latinLnBrk="0" hangingPunct="1">
              <a:lnSpc>
                <a:spcPct val="100000"/>
              </a:lnSpc>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50825" algn="l" defTabSz="914400" rtl="0" eaLnBrk="1" latinLnBrk="0" hangingPunct="1">
              <a:lnSpc>
                <a:spcPct val="100000"/>
              </a:lnSpc>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pied de page 5">
            <a:extLst>
              <a:ext uri="{FF2B5EF4-FFF2-40B4-BE49-F238E27FC236}">
                <a16:creationId xmlns:a16="http://schemas.microsoft.com/office/drawing/2014/main" id="{927DFDA7-9A2F-440B-9CD3-7537BF3943A4}"/>
              </a:ext>
            </a:extLst>
          </p:cNvPr>
          <p:cNvSpPr>
            <a:spLocks noGrp="1"/>
          </p:cNvSpPr>
          <p:nvPr>
            <p:ph type="ftr" sz="quarter" idx="10"/>
          </p:nvPr>
        </p:nvSpPr>
        <p:spPr>
          <a:xfrm>
            <a:off x="11887200" y="445147"/>
            <a:ext cx="235262" cy="5943583"/>
          </a:xfrm>
        </p:spPr>
        <p:txBody>
          <a:bodyPr/>
          <a:lstStyle>
            <a:lvl1pPr>
              <a:defRPr sz="900"/>
            </a:lvl1pPr>
          </a:lstStyle>
          <a:p>
            <a:r>
              <a:rPr lang="fr-FR"/>
              <a:t>Indiquez votre nom dans le pied de page</a:t>
            </a:r>
            <a:endParaRPr lang="fr-FR" dirty="0"/>
          </a:p>
        </p:txBody>
      </p:sp>
      <p:sp>
        <p:nvSpPr>
          <p:cNvPr id="10" name="Rectangle 9">
            <a:extLst>
              <a:ext uri="{FF2B5EF4-FFF2-40B4-BE49-F238E27FC236}">
                <a16:creationId xmlns:a16="http://schemas.microsoft.com/office/drawing/2014/main" id="{BC1FE99F-54DD-457B-9653-6D4D14D88D88}"/>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DD2BEF23-2A5B-4388-9B2C-11189FCB2926}"/>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9" name="ZoneTexte 8">
            <a:extLst>
              <a:ext uri="{FF2B5EF4-FFF2-40B4-BE49-F238E27FC236}">
                <a16:creationId xmlns:a16="http://schemas.microsoft.com/office/drawing/2014/main" id="{D16C934E-C174-49B7-BCD5-187D88387602}"/>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83627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EA4F45-1930-4756-B34C-4417F8F9A177}"/>
              </a:ext>
            </a:extLst>
          </p:cNvPr>
          <p:cNvSpPr>
            <a:spLocks noGrp="1"/>
          </p:cNvSpPr>
          <p:nvPr>
            <p:ph type="title"/>
          </p:nvPr>
        </p:nvSpPr>
        <p:spPr>
          <a:xfrm>
            <a:off x="839788" y="365125"/>
            <a:ext cx="10515600" cy="708601"/>
          </a:xfrm>
        </p:spPr>
        <p:txBody>
          <a:bodyPr>
            <a:normAutofit/>
          </a:bodyPr>
          <a:lstStyle>
            <a:lvl1pPr>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texte 2">
            <a:extLst>
              <a:ext uri="{FF2B5EF4-FFF2-40B4-BE49-F238E27FC236}">
                <a16:creationId xmlns:a16="http://schemas.microsoft.com/office/drawing/2014/main" id="{D9DD9890-CBB3-4929-A070-BA754567CD53}"/>
              </a:ext>
            </a:extLst>
          </p:cNvPr>
          <p:cNvSpPr>
            <a:spLocks noGrp="1"/>
          </p:cNvSpPr>
          <p:nvPr>
            <p:ph type="body" idx="1"/>
          </p:nvPr>
        </p:nvSpPr>
        <p:spPr>
          <a:xfrm>
            <a:off x="839788" y="1280054"/>
            <a:ext cx="5157787" cy="708601"/>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a:extLst>
              <a:ext uri="{FF2B5EF4-FFF2-40B4-BE49-F238E27FC236}">
                <a16:creationId xmlns:a16="http://schemas.microsoft.com/office/drawing/2014/main" id="{87D5BAA2-751C-46B6-BEDE-6A74FE0AF960}"/>
              </a:ext>
            </a:extLst>
          </p:cNvPr>
          <p:cNvSpPr>
            <a:spLocks noGrp="1"/>
          </p:cNvSpPr>
          <p:nvPr>
            <p:ph sz="half" idx="2"/>
          </p:nvPr>
        </p:nvSpPr>
        <p:spPr>
          <a:xfrm>
            <a:off x="839788" y="1988655"/>
            <a:ext cx="5157787" cy="4400075"/>
          </a:xfrm>
        </p:spPr>
        <p:txBody>
          <a:bodyPr>
            <a:normAutofit/>
          </a:bodyPr>
          <a:lstStyle>
            <a:lvl1pPr marL="358775" indent="-228600" algn="l" defTabSz="914400" rtl="0" eaLnBrk="1" latinLnBrk="0" hangingPunct="1">
              <a:lnSpc>
                <a:spcPct val="90000"/>
              </a:lnSpc>
              <a:buClr>
                <a:srgbClr val="D31019"/>
              </a:buClr>
              <a:buFont typeface="Wingdings" panose="05000000000000000000" pitchFamily="2" charset="2"/>
              <a:buChar char="§"/>
              <a:defRPr lang="fr-FR" sz="2400" kern="1200" dirty="0" smtClean="0">
                <a:solidFill>
                  <a:schemeClr val="tx1"/>
                </a:solidFill>
                <a:latin typeface="Avenir Next LT Pro" panose="020B0504020202020204" pitchFamily="34" charset="0"/>
                <a:ea typeface="+mn-ea"/>
                <a:cs typeface="+mn-cs"/>
              </a:defRPr>
            </a:lvl1pPr>
            <a:lvl2pPr marL="536575" indent="-228600" algn="l" defTabSz="914400" rtl="0" eaLnBrk="1" latinLnBrk="0" hangingPunct="1">
              <a:lnSpc>
                <a:spcPct val="90000"/>
              </a:lnSpc>
              <a:buClr>
                <a:srgbClr val="D31019"/>
              </a:buClr>
              <a:buFont typeface="Wingdings" panose="05000000000000000000" pitchFamily="2" charset="2"/>
              <a:buChar char="§"/>
              <a:defRPr lang="fr-FR" sz="2000" kern="1200" dirty="0" smtClean="0">
                <a:solidFill>
                  <a:schemeClr val="tx1"/>
                </a:solidFill>
                <a:latin typeface="Avenir Next LT Pro" panose="020B0504020202020204" pitchFamily="34" charset="0"/>
                <a:ea typeface="+mn-ea"/>
                <a:cs typeface="+mn-cs"/>
              </a:defRPr>
            </a:lvl2pPr>
            <a:lvl3pPr marL="715963" indent="-228600" algn="l" defTabSz="914400" rtl="0" eaLnBrk="1" latinLnBrk="0" hangingPunct="1">
              <a:lnSpc>
                <a:spcPct val="90000"/>
              </a:lnSpc>
              <a:buClr>
                <a:srgbClr val="D31019"/>
              </a:buClr>
              <a:buFont typeface="Wingdings" panose="05000000000000000000" pitchFamily="2" charset="2"/>
              <a:buChar char="§"/>
              <a:defRPr lang="fr-FR" sz="1800" kern="1200" dirty="0" smtClean="0">
                <a:solidFill>
                  <a:schemeClr val="tx1"/>
                </a:solidFill>
                <a:latin typeface="Avenir Next LT Pro" panose="020B0504020202020204" pitchFamily="34" charset="0"/>
                <a:ea typeface="+mn-ea"/>
                <a:cs typeface="+mn-cs"/>
              </a:defRPr>
            </a:lvl3pPr>
            <a:lvl4pPr marL="895350" indent="-228600" algn="l" defTabSz="914400" rtl="0" eaLnBrk="1" latinLnBrk="0" hangingPunct="1">
              <a:lnSpc>
                <a:spcPct val="90000"/>
              </a:lnSpc>
              <a:buClr>
                <a:srgbClr val="D31019"/>
              </a:buClr>
              <a:buFont typeface="Wingdings" panose="05000000000000000000" pitchFamily="2" charset="2"/>
              <a:buChar char="§"/>
              <a:defRPr lang="fr-FR" sz="1600" kern="1200" dirty="0" smtClean="0">
                <a:solidFill>
                  <a:schemeClr val="tx1"/>
                </a:solidFill>
                <a:latin typeface="Avenir Next LT Pro" panose="020B0504020202020204" pitchFamily="34" charset="0"/>
                <a:ea typeface="+mn-ea"/>
                <a:cs typeface="+mn-cs"/>
              </a:defRPr>
            </a:lvl4pPr>
            <a:lvl5pPr marL="1074738" indent="-228600" algn="l" defTabSz="914400" rtl="0" eaLnBrk="1" latinLnBrk="0" hangingPunct="1">
              <a:lnSpc>
                <a:spcPct val="90000"/>
              </a:lnSpc>
              <a:buClr>
                <a:srgbClr val="D31019"/>
              </a:buClr>
              <a:buFont typeface="Wingdings" panose="05000000000000000000" pitchFamily="2" charset="2"/>
              <a:buChar char="§"/>
              <a:defRPr lang="fr-FR" sz="14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a:extLst>
              <a:ext uri="{FF2B5EF4-FFF2-40B4-BE49-F238E27FC236}">
                <a16:creationId xmlns:a16="http://schemas.microsoft.com/office/drawing/2014/main" id="{62595E2C-4405-4D2F-ADE0-077945714858}"/>
              </a:ext>
            </a:extLst>
          </p:cNvPr>
          <p:cNvSpPr>
            <a:spLocks noGrp="1"/>
          </p:cNvSpPr>
          <p:nvPr>
            <p:ph type="body" sz="quarter" idx="3"/>
          </p:nvPr>
        </p:nvSpPr>
        <p:spPr>
          <a:xfrm>
            <a:off x="6172200" y="1280054"/>
            <a:ext cx="5183188" cy="708601"/>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Espace réservé du contenu 5">
            <a:extLst>
              <a:ext uri="{FF2B5EF4-FFF2-40B4-BE49-F238E27FC236}">
                <a16:creationId xmlns:a16="http://schemas.microsoft.com/office/drawing/2014/main" id="{468CBD5D-1880-4646-8E20-A6196CE9134B}"/>
              </a:ext>
            </a:extLst>
          </p:cNvPr>
          <p:cNvSpPr>
            <a:spLocks noGrp="1"/>
          </p:cNvSpPr>
          <p:nvPr>
            <p:ph sz="quarter" idx="4"/>
          </p:nvPr>
        </p:nvSpPr>
        <p:spPr>
          <a:xfrm>
            <a:off x="6194427" y="1988655"/>
            <a:ext cx="5183188" cy="4400075"/>
          </a:xfrm>
        </p:spPr>
        <p:txBody>
          <a:bodyPr/>
          <a:lstStyle>
            <a:lvl1pPr marL="358775" indent="-228600" algn="l" defTabSz="914400" rtl="0" eaLnBrk="1" latinLnBrk="0" hangingPunct="1">
              <a:lnSpc>
                <a:spcPct val="90000"/>
              </a:lnSpc>
              <a:buClr>
                <a:srgbClr val="D31019"/>
              </a:buClr>
              <a:buFont typeface="Wingdings" panose="05000000000000000000" pitchFamily="2" charset="2"/>
              <a:buChar char="§"/>
              <a:defRPr lang="fr-FR" sz="2400" kern="1200" dirty="0" smtClean="0">
                <a:solidFill>
                  <a:schemeClr val="tx1"/>
                </a:solidFill>
                <a:latin typeface="Avenir Next LT Pro" panose="020B0504020202020204" pitchFamily="34" charset="0"/>
                <a:ea typeface="+mn-ea"/>
                <a:cs typeface="+mn-cs"/>
              </a:defRPr>
            </a:lvl1pPr>
            <a:lvl2pPr marL="536575" indent="-228600" algn="l" defTabSz="914400" rtl="0" eaLnBrk="1" latinLnBrk="0" hangingPunct="1">
              <a:lnSpc>
                <a:spcPct val="90000"/>
              </a:lnSpc>
              <a:buClr>
                <a:srgbClr val="D31019"/>
              </a:buClr>
              <a:buFont typeface="Wingdings" panose="05000000000000000000" pitchFamily="2" charset="2"/>
              <a:buChar char="§"/>
              <a:defRPr lang="fr-FR" sz="2000" kern="1200" dirty="0" smtClean="0">
                <a:solidFill>
                  <a:schemeClr val="tx1"/>
                </a:solidFill>
                <a:latin typeface="Avenir Next LT Pro" panose="020B0504020202020204" pitchFamily="34" charset="0"/>
                <a:ea typeface="+mn-ea"/>
                <a:cs typeface="+mn-cs"/>
              </a:defRPr>
            </a:lvl2pPr>
            <a:lvl3pPr marL="715963" indent="-228600" algn="l" defTabSz="914400" rtl="0" eaLnBrk="1" latinLnBrk="0" hangingPunct="1">
              <a:lnSpc>
                <a:spcPct val="90000"/>
              </a:lnSpc>
              <a:buClr>
                <a:srgbClr val="D31019"/>
              </a:buClr>
              <a:buFont typeface="Wingdings" panose="05000000000000000000" pitchFamily="2" charset="2"/>
              <a:buChar char="§"/>
              <a:defRPr lang="fr-FR" sz="1800" kern="1200" dirty="0" smtClean="0">
                <a:solidFill>
                  <a:schemeClr val="tx1"/>
                </a:solidFill>
                <a:latin typeface="Avenir Next LT Pro" panose="020B0504020202020204" pitchFamily="34" charset="0"/>
                <a:ea typeface="+mn-ea"/>
                <a:cs typeface="+mn-cs"/>
              </a:defRPr>
            </a:lvl3pPr>
            <a:lvl4pPr marL="895350" indent="-228600" algn="l" defTabSz="914400" rtl="0" eaLnBrk="1" latinLnBrk="0" hangingPunct="1">
              <a:lnSpc>
                <a:spcPct val="90000"/>
              </a:lnSpc>
              <a:buClr>
                <a:srgbClr val="D31019"/>
              </a:buClr>
              <a:buFont typeface="Wingdings" panose="05000000000000000000" pitchFamily="2" charset="2"/>
              <a:buChar char="§"/>
              <a:defRPr lang="fr-FR" sz="1600" kern="1200" dirty="0" smtClean="0">
                <a:solidFill>
                  <a:schemeClr val="tx1"/>
                </a:solidFill>
                <a:latin typeface="Avenir Next LT Pro" panose="020B0504020202020204" pitchFamily="34" charset="0"/>
                <a:ea typeface="+mn-ea"/>
                <a:cs typeface="+mn-cs"/>
              </a:defRPr>
            </a:lvl4pPr>
            <a:lvl5pPr marL="1074738" indent="-228600" algn="l" defTabSz="914400" rtl="0" eaLnBrk="1" latinLnBrk="0" hangingPunct="1">
              <a:lnSpc>
                <a:spcPct val="90000"/>
              </a:lnSpc>
              <a:buClr>
                <a:srgbClr val="D31019"/>
              </a:buClr>
              <a:buFont typeface="Wingdings" panose="05000000000000000000" pitchFamily="2" charset="2"/>
              <a:buChar char="§"/>
              <a:defRPr lang="fr-FR" sz="14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u pied de page 5">
            <a:extLst>
              <a:ext uri="{FF2B5EF4-FFF2-40B4-BE49-F238E27FC236}">
                <a16:creationId xmlns:a16="http://schemas.microsoft.com/office/drawing/2014/main" id="{E13464AA-59D4-48E1-8C71-41F23CB4CB6E}"/>
              </a:ext>
            </a:extLst>
          </p:cNvPr>
          <p:cNvSpPr>
            <a:spLocks noGrp="1"/>
          </p:cNvSpPr>
          <p:nvPr>
            <p:ph type="ftr" sz="quarter" idx="10"/>
          </p:nvPr>
        </p:nvSpPr>
        <p:spPr>
          <a:xfrm>
            <a:off x="11887200" y="445147"/>
            <a:ext cx="235262" cy="5943583"/>
          </a:xfrm>
        </p:spPr>
        <p:txBody>
          <a:bodyPr/>
          <a:lstStyle>
            <a:lvl1pPr>
              <a:defRPr sz="900"/>
            </a:lvl1pPr>
          </a:lstStyle>
          <a:p>
            <a:r>
              <a:rPr lang="fr-FR"/>
              <a:t>Indiquez votre nom dans le pied de page</a:t>
            </a:r>
            <a:endParaRPr lang="fr-FR" dirty="0"/>
          </a:p>
        </p:txBody>
      </p:sp>
      <p:sp>
        <p:nvSpPr>
          <p:cNvPr id="10" name="Rectangle 9">
            <a:extLst>
              <a:ext uri="{FF2B5EF4-FFF2-40B4-BE49-F238E27FC236}">
                <a16:creationId xmlns:a16="http://schemas.microsoft.com/office/drawing/2014/main" id="{21303350-3B46-43F2-9D2A-79D03CCCC9CE}"/>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C9D71694-6DA5-42F2-8A1E-C370FCE7619C}"/>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1" name="ZoneTexte 10">
            <a:extLst>
              <a:ext uri="{FF2B5EF4-FFF2-40B4-BE49-F238E27FC236}">
                <a16:creationId xmlns:a16="http://schemas.microsoft.com/office/drawing/2014/main" id="{47BD5098-084A-409B-ADEE-F43534824DF7}"/>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3393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1_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E6797D-4E8E-44E8-AB66-E487B741F217}"/>
              </a:ext>
            </a:extLst>
          </p:cNvPr>
          <p:cNvSpPr>
            <a:spLocks noGrp="1"/>
          </p:cNvSpPr>
          <p:nvPr>
            <p:ph type="title"/>
          </p:nvPr>
        </p:nvSpPr>
        <p:spPr>
          <a:xfrm>
            <a:off x="839788" y="457200"/>
            <a:ext cx="3932237" cy="771236"/>
          </a:xfrm>
        </p:spPr>
        <p:txBody>
          <a:bodyPr anchor="b">
            <a:no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contenu 2">
            <a:extLst>
              <a:ext uri="{FF2B5EF4-FFF2-40B4-BE49-F238E27FC236}">
                <a16:creationId xmlns:a16="http://schemas.microsoft.com/office/drawing/2014/main" id="{A55DD8B0-9A4A-4231-8BE3-BE9B9AC314F8}"/>
              </a:ext>
            </a:extLst>
          </p:cNvPr>
          <p:cNvSpPr>
            <a:spLocks noGrp="1"/>
          </p:cNvSpPr>
          <p:nvPr>
            <p:ph idx="1"/>
          </p:nvPr>
        </p:nvSpPr>
        <p:spPr>
          <a:xfrm>
            <a:off x="5183188" y="441903"/>
            <a:ext cx="6172200" cy="5943582"/>
          </a:xfrm>
        </p:spPr>
        <p:txBody>
          <a:bodyPr>
            <a:normAutofit/>
          </a:bodyPr>
          <a:lstStyle>
            <a:lvl1pPr marL="358775" indent="-228600" algn="l" defTabSz="914400" rtl="0" eaLnBrk="1" latinLnBrk="0" hangingPunct="1">
              <a:lnSpc>
                <a:spcPct val="15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1pPr>
            <a:lvl2pPr marL="536575" indent="-228600" algn="l" defTabSz="914400" rtl="0" eaLnBrk="1" latinLnBrk="0" hangingPunct="1">
              <a:lnSpc>
                <a:spcPct val="15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28600" algn="l" defTabSz="914400" rtl="0" eaLnBrk="1" latinLnBrk="0" hangingPunct="1">
              <a:lnSpc>
                <a:spcPct val="150000"/>
              </a:lnSpc>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28600" algn="l" defTabSz="914400" rtl="0" eaLnBrk="1" latinLnBrk="0" hangingPunct="1">
              <a:lnSpc>
                <a:spcPct val="150000"/>
              </a:lnSpc>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28600" algn="l" defTabSz="914400" rtl="0" eaLnBrk="1" latinLnBrk="0" hangingPunct="1">
              <a:lnSpc>
                <a:spcPct val="150000"/>
              </a:lnSpc>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a:extLst>
              <a:ext uri="{FF2B5EF4-FFF2-40B4-BE49-F238E27FC236}">
                <a16:creationId xmlns:a16="http://schemas.microsoft.com/office/drawing/2014/main" id="{0AB90F1F-C336-482B-A835-7639074B6456}"/>
              </a:ext>
            </a:extLst>
          </p:cNvPr>
          <p:cNvSpPr>
            <a:spLocks noGrp="1"/>
          </p:cNvSpPr>
          <p:nvPr>
            <p:ph type="body" sz="half" idx="2"/>
          </p:nvPr>
        </p:nvSpPr>
        <p:spPr>
          <a:xfrm>
            <a:off x="839788" y="1293091"/>
            <a:ext cx="3932237" cy="509563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9" name="Espace réservé du pied de page 5">
            <a:extLst>
              <a:ext uri="{FF2B5EF4-FFF2-40B4-BE49-F238E27FC236}">
                <a16:creationId xmlns:a16="http://schemas.microsoft.com/office/drawing/2014/main" id="{FB5F23BF-6D18-4506-8A96-F32F580A5349}"/>
              </a:ext>
            </a:extLst>
          </p:cNvPr>
          <p:cNvSpPr>
            <a:spLocks noGrp="1"/>
          </p:cNvSpPr>
          <p:nvPr>
            <p:ph type="ftr" sz="quarter" idx="10"/>
          </p:nvPr>
        </p:nvSpPr>
        <p:spPr>
          <a:xfrm>
            <a:off x="11939954" y="445147"/>
            <a:ext cx="182508"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58506E46-3287-4B1B-B5CC-49612CCC773E}"/>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5705EE86-67E3-40AF-ADE6-FBEB54971D3B}"/>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0" name="ZoneTexte 9">
            <a:extLst>
              <a:ext uri="{FF2B5EF4-FFF2-40B4-BE49-F238E27FC236}">
                <a16:creationId xmlns:a16="http://schemas.microsoft.com/office/drawing/2014/main" id="{5E2A0076-511F-446B-96C1-CA4750F9046E}"/>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282279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1_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EF4989-205F-494E-9482-A2328A293BE2}"/>
              </a:ext>
            </a:extLst>
          </p:cNvPr>
          <p:cNvSpPr>
            <a:spLocks noGrp="1"/>
          </p:cNvSpPr>
          <p:nvPr>
            <p:ph type="title"/>
          </p:nvPr>
        </p:nvSpPr>
        <p:spPr>
          <a:xfrm>
            <a:off x="839788" y="457200"/>
            <a:ext cx="3932237" cy="762000"/>
          </a:xfrm>
        </p:spPr>
        <p:txBody>
          <a:bodyPr anchor="b">
            <a:no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pour une image  2">
            <a:extLst>
              <a:ext uri="{FF2B5EF4-FFF2-40B4-BE49-F238E27FC236}">
                <a16:creationId xmlns:a16="http://schemas.microsoft.com/office/drawing/2014/main" id="{8770B2CA-A695-4C5D-B1C1-D4335BD47443}"/>
              </a:ext>
            </a:extLst>
          </p:cNvPr>
          <p:cNvSpPr>
            <a:spLocks noGrp="1"/>
          </p:cNvSpPr>
          <p:nvPr>
            <p:ph type="pic" idx="1"/>
          </p:nvPr>
        </p:nvSpPr>
        <p:spPr>
          <a:xfrm>
            <a:off x="5183188" y="441902"/>
            <a:ext cx="6172200" cy="59435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p>
        </p:txBody>
      </p:sp>
      <p:sp>
        <p:nvSpPr>
          <p:cNvPr id="4" name="Espace réservé du texte 3">
            <a:extLst>
              <a:ext uri="{FF2B5EF4-FFF2-40B4-BE49-F238E27FC236}">
                <a16:creationId xmlns:a16="http://schemas.microsoft.com/office/drawing/2014/main" id="{4D934540-7467-430B-A215-E79FEB4D1D16}"/>
              </a:ext>
            </a:extLst>
          </p:cNvPr>
          <p:cNvSpPr>
            <a:spLocks noGrp="1"/>
          </p:cNvSpPr>
          <p:nvPr>
            <p:ph type="body" sz="half" idx="2"/>
          </p:nvPr>
        </p:nvSpPr>
        <p:spPr>
          <a:xfrm>
            <a:off x="839788" y="1283855"/>
            <a:ext cx="3932237" cy="5104875"/>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9" name="Espace réservé du pied de page 5">
            <a:extLst>
              <a:ext uri="{FF2B5EF4-FFF2-40B4-BE49-F238E27FC236}">
                <a16:creationId xmlns:a16="http://schemas.microsoft.com/office/drawing/2014/main" id="{80EAA261-3357-424C-9424-ABDB9513F51D}"/>
              </a:ext>
            </a:extLst>
          </p:cNvPr>
          <p:cNvSpPr>
            <a:spLocks noGrp="1"/>
          </p:cNvSpPr>
          <p:nvPr>
            <p:ph type="ftr" sz="quarter" idx="10"/>
          </p:nvPr>
        </p:nvSpPr>
        <p:spPr>
          <a:xfrm>
            <a:off x="11913577" y="445147"/>
            <a:ext cx="208886"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88684D30-9ECA-4D0B-9664-07616B9CA3B1}"/>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FE4080E9-2E08-4515-AED2-D62FB75ED457}"/>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0" name="ZoneTexte 9">
            <a:extLst>
              <a:ext uri="{FF2B5EF4-FFF2-40B4-BE49-F238E27FC236}">
                <a16:creationId xmlns:a16="http://schemas.microsoft.com/office/drawing/2014/main" id="{B0F0BCEF-8ACC-4170-9E2A-C8CFC691033B}"/>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403102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E6797D-4E8E-44E8-AB66-E487B741F217}"/>
              </a:ext>
            </a:extLst>
          </p:cNvPr>
          <p:cNvSpPr>
            <a:spLocks noGrp="1"/>
          </p:cNvSpPr>
          <p:nvPr>
            <p:ph type="title"/>
          </p:nvPr>
        </p:nvSpPr>
        <p:spPr>
          <a:xfrm>
            <a:off x="839788" y="457200"/>
            <a:ext cx="3932237" cy="937491"/>
          </a:xfrm>
        </p:spPr>
        <p:txBody>
          <a:bodyPr anchor="b">
            <a:no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contenu 2">
            <a:extLst>
              <a:ext uri="{FF2B5EF4-FFF2-40B4-BE49-F238E27FC236}">
                <a16:creationId xmlns:a16="http://schemas.microsoft.com/office/drawing/2014/main" id="{A55DD8B0-9A4A-4231-8BE3-BE9B9AC314F8}"/>
              </a:ext>
            </a:extLst>
          </p:cNvPr>
          <p:cNvSpPr>
            <a:spLocks noGrp="1"/>
          </p:cNvSpPr>
          <p:nvPr>
            <p:ph idx="1"/>
          </p:nvPr>
        </p:nvSpPr>
        <p:spPr>
          <a:xfrm>
            <a:off x="5184000" y="457200"/>
            <a:ext cx="6172200" cy="5931529"/>
          </a:xfrm>
          <a:ln>
            <a:noFill/>
          </a:ln>
        </p:spPr>
        <p:txBody>
          <a:bodyPr>
            <a:normAutofit/>
          </a:bodyPr>
          <a:lstStyle>
            <a:lvl1pPr marL="358775" indent="-228600" algn="l" defTabSz="468000" rtl="0" eaLnBrk="1" latinLnBrk="0" hangingPunct="1">
              <a:lnSpc>
                <a:spcPct val="100000"/>
              </a:lnSpc>
              <a:spcBef>
                <a:spcPts val="1200"/>
              </a:spcBef>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1pPr>
            <a:lvl2pPr marL="536575" indent="-228600" algn="l" defTabSz="468000" rtl="0" eaLnBrk="1" latinLnBrk="0" hangingPunct="1">
              <a:lnSpc>
                <a:spcPct val="100000"/>
              </a:lnSpc>
              <a:spcBef>
                <a:spcPts val="1200"/>
              </a:spcBef>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28600" algn="l" defTabSz="468000" rtl="0" eaLnBrk="1" latinLnBrk="0" hangingPunct="1">
              <a:lnSpc>
                <a:spcPct val="100000"/>
              </a:lnSpc>
              <a:spcBef>
                <a:spcPts val="1200"/>
              </a:spcBef>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28600" algn="l" defTabSz="468000" rtl="0" eaLnBrk="1" latinLnBrk="0" hangingPunct="1">
              <a:lnSpc>
                <a:spcPct val="100000"/>
              </a:lnSpc>
              <a:spcBef>
                <a:spcPts val="1200"/>
              </a:spcBef>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28600" algn="l" defTabSz="468000" rtl="0" eaLnBrk="1" latinLnBrk="0" hangingPunct="1">
              <a:lnSpc>
                <a:spcPct val="100000"/>
              </a:lnSpc>
              <a:spcBef>
                <a:spcPts val="1200"/>
              </a:spcBef>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a:extLst>
              <a:ext uri="{FF2B5EF4-FFF2-40B4-BE49-F238E27FC236}">
                <a16:creationId xmlns:a16="http://schemas.microsoft.com/office/drawing/2014/main" id="{0AB90F1F-C336-482B-A835-7639074B6456}"/>
              </a:ext>
            </a:extLst>
          </p:cNvPr>
          <p:cNvSpPr>
            <a:spLocks noGrp="1"/>
          </p:cNvSpPr>
          <p:nvPr>
            <p:ph type="body" sz="half" idx="2"/>
          </p:nvPr>
        </p:nvSpPr>
        <p:spPr>
          <a:xfrm>
            <a:off x="839788" y="1524243"/>
            <a:ext cx="3932237" cy="48644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9" name="Espace réservé du pied de page 5">
            <a:extLst>
              <a:ext uri="{FF2B5EF4-FFF2-40B4-BE49-F238E27FC236}">
                <a16:creationId xmlns:a16="http://schemas.microsoft.com/office/drawing/2014/main" id="{337BDF7A-B78B-49B3-9BB9-73272BB0AA27}"/>
              </a:ext>
            </a:extLst>
          </p:cNvPr>
          <p:cNvSpPr>
            <a:spLocks noGrp="1"/>
          </p:cNvSpPr>
          <p:nvPr>
            <p:ph type="ftr" sz="quarter" idx="10"/>
          </p:nvPr>
        </p:nvSpPr>
        <p:spPr>
          <a:xfrm>
            <a:off x="11887200" y="445147"/>
            <a:ext cx="235262"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E83321AD-A29C-4F83-A56F-A01DADD1A681}"/>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F136F15D-C884-46ED-9774-2ADDBD4D4D40}"/>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0" name="ZoneTexte 9">
            <a:extLst>
              <a:ext uri="{FF2B5EF4-FFF2-40B4-BE49-F238E27FC236}">
                <a16:creationId xmlns:a16="http://schemas.microsoft.com/office/drawing/2014/main" id="{AAC33E2B-E95D-4E35-B1DD-0509BBFFEB0D}"/>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424065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AF6CC5A-5B4F-45B3-8A0E-DD3C49FF62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96A293E-6747-405B-A4E7-F16B27CF2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pied de page 4">
            <a:extLst>
              <a:ext uri="{FF2B5EF4-FFF2-40B4-BE49-F238E27FC236}">
                <a16:creationId xmlns:a16="http://schemas.microsoft.com/office/drawing/2014/main" id="{4D892BE9-37DC-42CE-AAA8-CC2FEADF306F}"/>
              </a:ext>
            </a:extLst>
          </p:cNvPr>
          <p:cNvSpPr>
            <a:spLocks noGrp="1"/>
          </p:cNvSpPr>
          <p:nvPr>
            <p:ph type="ftr" sz="quarter" idx="3"/>
          </p:nvPr>
        </p:nvSpPr>
        <p:spPr>
          <a:xfrm>
            <a:off x="11887199" y="523081"/>
            <a:ext cx="234462" cy="5811837"/>
          </a:xfrm>
          <a:prstGeom prst="rect">
            <a:avLst/>
          </a:prstGeom>
        </p:spPr>
        <p:txBody>
          <a:bodyPr vert="vert270" lIns="91440" tIns="45720" rIns="91440" bIns="45720" rtlCol="0" anchor="ctr"/>
          <a:lstStyle>
            <a:lvl1pPr algn="l">
              <a:defRPr sz="900">
                <a:solidFill>
                  <a:schemeClr val="tx1">
                    <a:tint val="75000"/>
                  </a:schemeClr>
                </a:solidFill>
              </a:defRPr>
            </a:lvl1pPr>
          </a:lstStyle>
          <a:p>
            <a:r>
              <a:rPr lang="fr-FR"/>
              <a:t>Indiquez votre nom dans le pied de page</a:t>
            </a:r>
            <a:endParaRPr lang="fr-FR" dirty="0"/>
          </a:p>
        </p:txBody>
      </p:sp>
    </p:spTree>
    <p:extLst>
      <p:ext uri="{BB962C8B-B14F-4D97-AF65-F5344CB8AC3E}">
        <p14:creationId xmlns:p14="http://schemas.microsoft.com/office/powerpoint/2010/main" val="2455017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2" r:id="rId7"/>
    <p:sldLayoutId id="2147483673" r:id="rId8"/>
    <p:sldLayoutId id="2147483668" r:id="rId9"/>
    <p:sldLayoutId id="2147483674" r:id="rId10"/>
    <p:sldLayoutId id="2147483680" r:id="rId11"/>
    <p:sldLayoutId id="2147483681"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5.x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customXml" Target="../ink/ink1.xml"/><Relationship Id="rId1" Type="http://schemas.openxmlformats.org/officeDocument/2006/relationships/slideLayout" Target="../slideLayouts/slideLayout4.xml"/><Relationship Id="rId15" Type="http://schemas.openxmlformats.org/officeDocument/2006/relationships/image" Target="../media/image25.png"/><Relationship Id="rId4" Type="http://schemas.openxmlformats.org/officeDocument/2006/relationships/customXml" Target="../ink/ink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jpeg"/><Relationship Id="rId3" Type="http://schemas.openxmlformats.org/officeDocument/2006/relationships/image" Target="../media/image8.jpe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s://www.greycampus.com/blog/project-management/how-to-identify-and-respond-to-project-risks-a-brief-overview"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hyperlink" Target="https://project-management.com/understanding-responsibility-assignment-matrix-raci-matrix/" TargetMode="Externa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5.jpeg"/><Relationship Id="rId5" Type="http://schemas.openxmlformats.org/officeDocument/2006/relationships/slideLayout" Target="../slideLayouts/slideLayout4.xml"/><Relationship Id="rId4" Type="http://schemas.openxmlformats.org/officeDocument/2006/relationships/tags" Target="../tags/tag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95953896-08BA-43CF-BD03-9A71748C4B85}"/>
              </a:ext>
            </a:extLst>
          </p:cNvPr>
          <p:cNvSpPr>
            <a:spLocks noGrp="1"/>
          </p:cNvSpPr>
          <p:nvPr>
            <p:ph type="subTitle" idx="1"/>
          </p:nvPr>
        </p:nvSpPr>
        <p:spPr>
          <a:xfrm>
            <a:off x="1885949" y="5521332"/>
            <a:ext cx="8820150" cy="867398"/>
          </a:xfrm>
        </p:spPr>
        <p:txBody>
          <a:bodyPr>
            <a:normAutofit/>
          </a:bodyPr>
          <a:lstStyle/>
          <a:p>
            <a:r>
              <a:rPr lang="fr-FR" sz="3600" dirty="0">
                <a:latin typeface="+mj-lt"/>
              </a:rPr>
              <a:t>Robert Fonteijn</a:t>
            </a:r>
          </a:p>
        </p:txBody>
      </p:sp>
      <p:sp>
        <p:nvSpPr>
          <p:cNvPr id="4" name="Espace réservé du pied de page 3">
            <a:extLst>
              <a:ext uri="{FF2B5EF4-FFF2-40B4-BE49-F238E27FC236}">
                <a16:creationId xmlns:a16="http://schemas.microsoft.com/office/drawing/2014/main" id="{3093D9F0-9257-48BC-9CCF-E04892DB67E9}"/>
              </a:ext>
            </a:extLst>
          </p:cNvPr>
          <p:cNvSpPr>
            <a:spLocks noGrp="1"/>
          </p:cNvSpPr>
          <p:nvPr>
            <p:ph type="ftr" sz="quarter" idx="10"/>
          </p:nvPr>
        </p:nvSpPr>
        <p:spPr/>
        <p:txBody>
          <a:bodyPr/>
          <a:lstStyle/>
          <a:p>
            <a:r>
              <a:rPr lang="fr-FR"/>
              <a:t>Indiquez votre nom dans le pied de page</a:t>
            </a:r>
            <a:endParaRPr lang="fr-FR" dirty="0"/>
          </a:p>
        </p:txBody>
      </p:sp>
      <p:sp>
        <p:nvSpPr>
          <p:cNvPr id="5" name="Titre 1">
            <a:extLst>
              <a:ext uri="{FF2B5EF4-FFF2-40B4-BE49-F238E27FC236}">
                <a16:creationId xmlns:a16="http://schemas.microsoft.com/office/drawing/2014/main" id="{787C3AEA-A554-C3AE-BA73-8DFF80BB92DC}"/>
              </a:ext>
            </a:extLst>
          </p:cNvPr>
          <p:cNvSpPr txBox="1">
            <a:spLocks/>
          </p:cNvSpPr>
          <p:nvPr/>
        </p:nvSpPr>
        <p:spPr>
          <a:xfrm>
            <a:off x="651163" y="1413848"/>
            <a:ext cx="10889673" cy="20151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bg1"/>
                </a:solidFill>
                <a:latin typeface="MADE Outer Sans" panose="02000505000000020004" pitchFamily="50" charset="0"/>
                <a:ea typeface="+mj-ea"/>
                <a:cs typeface="+mj-cs"/>
              </a:defRPr>
            </a:lvl1pPr>
          </a:lstStyle>
          <a:p>
            <a:pPr>
              <a:lnSpc>
                <a:spcPct val="100000"/>
              </a:lnSpc>
              <a:spcAft>
                <a:spcPts val="3600"/>
              </a:spcAft>
            </a:pPr>
            <a:r>
              <a:rPr lang="fr-FR" sz="4800" dirty="0">
                <a:latin typeface="+mj-lt"/>
              </a:rPr>
              <a:t>MSc AI for marketing </a:t>
            </a:r>
            <a:r>
              <a:rPr lang="fr-FR" sz="4800" dirty="0" err="1">
                <a:latin typeface="+mj-lt"/>
              </a:rPr>
              <a:t>strategy</a:t>
            </a:r>
            <a:endParaRPr lang="fr-FR" sz="4800" dirty="0">
              <a:latin typeface="+mj-lt"/>
            </a:endParaRPr>
          </a:p>
          <a:p>
            <a:pPr>
              <a:lnSpc>
                <a:spcPct val="100000"/>
              </a:lnSpc>
              <a:spcAft>
                <a:spcPts val="3600"/>
              </a:spcAft>
            </a:pPr>
            <a:r>
              <a:rPr lang="fr-FR" sz="4400" dirty="0">
                <a:latin typeface="+mj-lt"/>
              </a:rPr>
              <a:t>Project Management</a:t>
            </a:r>
          </a:p>
          <a:p>
            <a:pPr>
              <a:lnSpc>
                <a:spcPct val="100000"/>
              </a:lnSpc>
              <a:spcAft>
                <a:spcPts val="1200"/>
              </a:spcAft>
            </a:pPr>
            <a:r>
              <a:rPr lang="fr-FR" sz="4400" dirty="0">
                <a:latin typeface="+mj-lt"/>
              </a:rPr>
              <a:t>Session #1</a:t>
            </a:r>
            <a:endParaRPr lang="fr-FR" sz="4000" dirty="0"/>
          </a:p>
        </p:txBody>
      </p:sp>
    </p:spTree>
    <p:extLst>
      <p:ext uri="{BB962C8B-B14F-4D97-AF65-F5344CB8AC3E}">
        <p14:creationId xmlns:p14="http://schemas.microsoft.com/office/powerpoint/2010/main" val="273883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D7C16-E102-6BCE-6753-0FFC00EB4D7A}"/>
              </a:ext>
            </a:extLst>
          </p:cNvPr>
          <p:cNvSpPr>
            <a:spLocks noGrp="1"/>
          </p:cNvSpPr>
          <p:nvPr>
            <p:ph type="title"/>
          </p:nvPr>
        </p:nvSpPr>
        <p:spPr/>
        <p:txBody>
          <a:bodyPr>
            <a:normAutofit/>
          </a:bodyPr>
          <a:lstStyle/>
          <a:p>
            <a:r>
              <a:rPr lang="fr-FR" sz="4000" dirty="0">
                <a:latin typeface="+mj-lt"/>
              </a:rPr>
              <a:t>Objectives (syllabus)</a:t>
            </a:r>
          </a:p>
        </p:txBody>
      </p:sp>
      <p:sp>
        <p:nvSpPr>
          <p:cNvPr id="3" name="Content Placeholder 2">
            <a:extLst>
              <a:ext uri="{FF2B5EF4-FFF2-40B4-BE49-F238E27FC236}">
                <a16:creationId xmlns:a16="http://schemas.microsoft.com/office/drawing/2014/main" id="{1E54EC44-7844-F88C-E676-9F11B044E072}"/>
              </a:ext>
            </a:extLst>
          </p:cNvPr>
          <p:cNvSpPr>
            <a:spLocks noGrp="1"/>
          </p:cNvSpPr>
          <p:nvPr>
            <p:ph idx="1"/>
          </p:nvPr>
        </p:nvSpPr>
        <p:spPr>
          <a:xfrm>
            <a:off x="838200" y="1016950"/>
            <a:ext cx="10515600" cy="4441741"/>
          </a:xfrm>
        </p:spPr>
        <p:txBody>
          <a:bodyPr>
            <a:normAutofit fontScale="70000" lnSpcReduction="20000"/>
          </a:bodyPr>
          <a:lstStyle/>
          <a:p>
            <a:r>
              <a:rPr lang="en-US" dirty="0">
                <a:solidFill>
                  <a:schemeClr val="bg1">
                    <a:lumMod val="10000"/>
                  </a:schemeClr>
                </a:solidFill>
              </a:rPr>
              <a:t>LG1 To master artificial intelligence applications for marketing strategy / LO2 To design innovative and disruptive technologies that empower organizations to create, predict and fulfil market demands LG3 To use artificial intelligence for strengthening customer relationships and driving consumer behavior / LO1 To deploy artificial intelligence techniques and tools to improve consumer engagement experiences </a:t>
            </a:r>
          </a:p>
          <a:p>
            <a:r>
              <a:rPr lang="en-US" dirty="0">
                <a:solidFill>
                  <a:schemeClr val="bg1">
                    <a:lumMod val="10000"/>
                  </a:schemeClr>
                </a:solidFill>
              </a:rPr>
              <a:t>Learning objectives. The intended learning outcomes of the course are the capabilities to assess the context, put priorities in order, reason critically and think laterally to create unbiased and innovative solutions in different industries. Students should then be able to get inspiration, imagine and build effective and efficient marketing plans to achieve objectives through the application of easy-to-use methodologies. </a:t>
            </a:r>
            <a:endParaRPr lang="fr-FR" dirty="0">
              <a:solidFill>
                <a:schemeClr val="bg1">
                  <a:lumMod val="10000"/>
                </a:schemeClr>
              </a:solidFill>
            </a:endParaRPr>
          </a:p>
        </p:txBody>
      </p:sp>
      <p:sp>
        <p:nvSpPr>
          <p:cNvPr id="4" name="Footer Placeholder 3">
            <a:extLst>
              <a:ext uri="{FF2B5EF4-FFF2-40B4-BE49-F238E27FC236}">
                <a16:creationId xmlns:a16="http://schemas.microsoft.com/office/drawing/2014/main" id="{96DA41E2-7299-4FD0-000D-51ED08C47EFF}"/>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28402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15B749C-17FE-403B-B8DD-0BFC640493DE}"/>
              </a:ext>
            </a:extLst>
          </p:cNvPr>
          <p:cNvSpPr txBox="1"/>
          <p:nvPr/>
        </p:nvSpPr>
        <p:spPr>
          <a:xfrm>
            <a:off x="237392" y="2539604"/>
            <a:ext cx="11717215" cy="2246769"/>
          </a:xfrm>
          <a:prstGeom prst="rect">
            <a:avLst/>
          </a:prstGeom>
          <a:solidFill>
            <a:schemeClr val="bg1">
              <a:lumMod val="95000"/>
            </a:schemeClr>
          </a:solidFill>
        </p:spPr>
        <p:txBody>
          <a:bodyPr wrap="square" rtlCol="0">
            <a:spAutoFit/>
          </a:bodyPr>
          <a:lstStyle/>
          <a:p>
            <a:endParaRPr lang="fr-FR" sz="3600" dirty="0"/>
          </a:p>
          <a:p>
            <a:r>
              <a:rPr lang="fr-FR" sz="3200" dirty="0" err="1"/>
              <a:t>Current</a:t>
            </a:r>
            <a:r>
              <a:rPr lang="fr-FR" sz="3200" dirty="0"/>
              <a:t> state 			</a:t>
            </a:r>
            <a:r>
              <a:rPr lang="fr-FR" sz="3200" dirty="0">
                <a:solidFill>
                  <a:srgbClr val="C00000"/>
                </a:solidFill>
              </a:rPr>
              <a:t>Transition</a:t>
            </a:r>
            <a:r>
              <a:rPr lang="fr-FR" sz="3200" dirty="0"/>
              <a:t> 			Target state</a:t>
            </a:r>
          </a:p>
          <a:p>
            <a:endParaRPr lang="fr-FR" sz="3600" dirty="0"/>
          </a:p>
          <a:p>
            <a:endParaRPr lang="fr-FR" sz="3600" dirty="0"/>
          </a:p>
        </p:txBody>
      </p:sp>
      <p:sp>
        <p:nvSpPr>
          <p:cNvPr id="7" name="Arrow: Right 6">
            <a:extLst>
              <a:ext uri="{FF2B5EF4-FFF2-40B4-BE49-F238E27FC236}">
                <a16:creationId xmlns:a16="http://schemas.microsoft.com/office/drawing/2014/main" id="{7171A6C1-74BD-4F7F-A1AF-87ADE4D82CBD}"/>
              </a:ext>
            </a:extLst>
          </p:cNvPr>
          <p:cNvSpPr/>
          <p:nvPr/>
        </p:nvSpPr>
        <p:spPr>
          <a:xfrm>
            <a:off x="3360790" y="3148845"/>
            <a:ext cx="984739" cy="588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Arrow: Right 9">
            <a:extLst>
              <a:ext uri="{FF2B5EF4-FFF2-40B4-BE49-F238E27FC236}">
                <a16:creationId xmlns:a16="http://schemas.microsoft.com/office/drawing/2014/main" id="{36A61F70-3729-4A75-BA6A-809596B57B92}"/>
              </a:ext>
            </a:extLst>
          </p:cNvPr>
          <p:cNvSpPr/>
          <p:nvPr/>
        </p:nvSpPr>
        <p:spPr>
          <a:xfrm>
            <a:off x="7657698" y="3134760"/>
            <a:ext cx="984739" cy="588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9A7A6FA3-ED03-4B62-AB1B-B3153EC800C6}"/>
              </a:ext>
            </a:extLst>
          </p:cNvPr>
          <p:cNvSpPr txBox="1"/>
          <p:nvPr/>
        </p:nvSpPr>
        <p:spPr>
          <a:xfrm>
            <a:off x="1115176" y="1293082"/>
            <a:ext cx="9459769" cy="954107"/>
          </a:xfrm>
          <a:prstGeom prst="rect">
            <a:avLst/>
          </a:prstGeom>
          <a:solidFill>
            <a:srgbClr val="EBF9B9"/>
          </a:solidFill>
        </p:spPr>
        <p:txBody>
          <a:bodyPr wrap="none" rtlCol="0">
            <a:spAutoFit/>
          </a:bodyPr>
          <a:lstStyle/>
          <a:p>
            <a:pPr algn="ctr"/>
            <a:r>
              <a:rPr lang="fr-FR" sz="2800" b="1" dirty="0"/>
              <a:t>Business and </a:t>
            </a:r>
            <a:r>
              <a:rPr lang="fr-FR" sz="2800" b="1" dirty="0" err="1"/>
              <a:t>technical</a:t>
            </a:r>
            <a:r>
              <a:rPr lang="fr-FR" sz="2800" b="1" dirty="0"/>
              <a:t> change</a:t>
            </a:r>
          </a:p>
          <a:p>
            <a:pPr algn="ctr"/>
            <a:r>
              <a:rPr lang="fr-FR" sz="2800" dirty="0"/>
              <a:t>Project management: structure, </a:t>
            </a:r>
            <a:r>
              <a:rPr lang="fr-FR" sz="2800" dirty="0" err="1"/>
              <a:t>roles</a:t>
            </a:r>
            <a:r>
              <a:rPr lang="fr-FR" sz="2800" dirty="0"/>
              <a:t>, </a:t>
            </a:r>
            <a:r>
              <a:rPr lang="fr-FR" sz="2800" dirty="0" err="1"/>
              <a:t>processes</a:t>
            </a:r>
            <a:r>
              <a:rPr lang="fr-FR" sz="2800" dirty="0"/>
              <a:t>, </a:t>
            </a:r>
            <a:r>
              <a:rPr lang="fr-FR" sz="2800" dirty="0" err="1"/>
              <a:t>systems</a:t>
            </a:r>
            <a:endParaRPr lang="fr-FR" sz="2800" dirty="0"/>
          </a:p>
        </p:txBody>
      </p:sp>
      <p:sp>
        <p:nvSpPr>
          <p:cNvPr id="12" name="TextBox 11">
            <a:extLst>
              <a:ext uri="{FF2B5EF4-FFF2-40B4-BE49-F238E27FC236}">
                <a16:creationId xmlns:a16="http://schemas.microsoft.com/office/drawing/2014/main" id="{9483CB5B-F3BF-4F4F-A772-694D5248E35D}"/>
              </a:ext>
            </a:extLst>
          </p:cNvPr>
          <p:cNvSpPr txBox="1"/>
          <p:nvPr/>
        </p:nvSpPr>
        <p:spPr>
          <a:xfrm>
            <a:off x="2341418" y="4955677"/>
            <a:ext cx="7098413" cy="954107"/>
          </a:xfrm>
          <a:prstGeom prst="rect">
            <a:avLst/>
          </a:prstGeom>
          <a:solidFill>
            <a:srgbClr val="EBF9B9"/>
          </a:solidFill>
        </p:spPr>
        <p:txBody>
          <a:bodyPr wrap="square" rtlCol="0">
            <a:spAutoFit/>
          </a:bodyPr>
          <a:lstStyle/>
          <a:p>
            <a:pPr algn="ctr"/>
            <a:r>
              <a:rPr lang="fr-FR" sz="2800" b="1" dirty="0"/>
              <a:t>People change</a:t>
            </a:r>
          </a:p>
          <a:p>
            <a:pPr algn="ctr"/>
            <a:r>
              <a:rPr lang="fr-FR" sz="2800" dirty="0"/>
              <a:t>Change management </a:t>
            </a:r>
            <a:r>
              <a:rPr lang="fr-FR" sz="2800" dirty="0" err="1"/>
              <a:t>approach</a:t>
            </a:r>
            <a:r>
              <a:rPr lang="fr-FR" sz="2800" dirty="0"/>
              <a:t> &amp; </a:t>
            </a:r>
            <a:r>
              <a:rPr lang="fr-FR" sz="2800" dirty="0" err="1"/>
              <a:t>tools</a:t>
            </a:r>
            <a:endParaRPr lang="fr-FR" sz="2800" dirty="0"/>
          </a:p>
        </p:txBody>
      </p:sp>
      <p:sp>
        <p:nvSpPr>
          <p:cNvPr id="2" name="TextBox 1">
            <a:extLst>
              <a:ext uri="{FF2B5EF4-FFF2-40B4-BE49-F238E27FC236}">
                <a16:creationId xmlns:a16="http://schemas.microsoft.com/office/drawing/2014/main" id="{81E4C1F6-EA8B-4216-8565-B9BD9402FB0E}"/>
              </a:ext>
            </a:extLst>
          </p:cNvPr>
          <p:cNvSpPr txBox="1"/>
          <p:nvPr/>
        </p:nvSpPr>
        <p:spPr>
          <a:xfrm>
            <a:off x="0" y="207234"/>
            <a:ext cx="11829072" cy="707886"/>
          </a:xfrm>
          <a:prstGeom prst="rect">
            <a:avLst/>
          </a:prstGeom>
          <a:noFill/>
        </p:spPr>
        <p:txBody>
          <a:bodyPr wrap="none" rtlCol="0">
            <a:spAutoFit/>
          </a:bodyPr>
          <a:lstStyle/>
          <a:p>
            <a:r>
              <a:rPr lang="fr-FR" sz="4000" dirty="0" err="1">
                <a:latin typeface="+mj-lt"/>
              </a:rPr>
              <a:t>Any</a:t>
            </a:r>
            <a:r>
              <a:rPr lang="fr-FR" sz="4000" dirty="0">
                <a:latin typeface="+mj-lt"/>
              </a:rPr>
              <a:t> transition </a:t>
            </a:r>
            <a:r>
              <a:rPr lang="fr-FR" sz="4000" dirty="0" err="1">
                <a:latin typeface="+mj-lt"/>
              </a:rPr>
              <a:t>implies</a:t>
            </a:r>
            <a:r>
              <a:rPr lang="fr-FR" sz="4000" dirty="0">
                <a:latin typeface="+mj-lt"/>
              </a:rPr>
              <a:t> </a:t>
            </a:r>
            <a:r>
              <a:rPr lang="fr-FR" sz="4000" dirty="0" err="1">
                <a:latin typeface="+mj-lt"/>
              </a:rPr>
              <a:t>project</a:t>
            </a:r>
            <a:r>
              <a:rPr lang="fr-FR" sz="4000" dirty="0">
                <a:latin typeface="+mj-lt"/>
              </a:rPr>
              <a:t>- and change management</a:t>
            </a:r>
          </a:p>
        </p:txBody>
      </p:sp>
    </p:spTree>
    <p:extLst>
      <p:ext uri="{BB962C8B-B14F-4D97-AF65-F5344CB8AC3E}">
        <p14:creationId xmlns:p14="http://schemas.microsoft.com/office/powerpoint/2010/main" val="56627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55747" y="268574"/>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4000" b="0" dirty="0"/>
              <a:t>Project Management : a 3-Phase Approach </a:t>
            </a:r>
            <a:br>
              <a:rPr lang="en-US" sz="2400" dirty="0"/>
            </a:b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6" name="Chevron 17">
            <a:extLst>
              <a:ext uri="{FF2B5EF4-FFF2-40B4-BE49-F238E27FC236}">
                <a16:creationId xmlns:a16="http://schemas.microsoft.com/office/drawing/2014/main" id="{80C2FA24-C3FF-4F99-8694-BA262AB8070A}"/>
              </a:ext>
            </a:extLst>
          </p:cNvPr>
          <p:cNvSpPr/>
          <p:nvPr/>
        </p:nvSpPr>
        <p:spPr bwMode="auto">
          <a:xfrm>
            <a:off x="443347" y="1359188"/>
            <a:ext cx="3758252" cy="904749"/>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2000" dirty="0">
                <a:solidFill>
                  <a:schemeClr val="bg1"/>
                </a:solidFill>
                <a:cs typeface="Times New Roman" pitchFamily="18" charset="0"/>
              </a:rPr>
              <a:t>Phase I: </a:t>
            </a:r>
            <a:r>
              <a:rPr lang="en-GB" sz="2000" dirty="0">
                <a:solidFill>
                  <a:schemeClr val="bg1"/>
                </a:solidFill>
                <a:cs typeface="Times New Roman" pitchFamily="18" charset="0"/>
              </a:rPr>
              <a:t>Build a Business Case</a:t>
            </a:r>
            <a:endParaRPr lang="en-US" sz="2000" dirty="0">
              <a:solidFill>
                <a:schemeClr val="bg1"/>
              </a:solidFill>
              <a:cs typeface="Times New Roman" pitchFamily="18" charset="0"/>
            </a:endParaRPr>
          </a:p>
        </p:txBody>
      </p:sp>
      <p:sp>
        <p:nvSpPr>
          <p:cNvPr id="7" name="Chevron 17">
            <a:extLst>
              <a:ext uri="{FF2B5EF4-FFF2-40B4-BE49-F238E27FC236}">
                <a16:creationId xmlns:a16="http://schemas.microsoft.com/office/drawing/2014/main" id="{AA474FA7-23F8-48D3-A4A1-46C7E7EF8CBF}"/>
              </a:ext>
            </a:extLst>
          </p:cNvPr>
          <p:cNvSpPr/>
          <p:nvPr/>
        </p:nvSpPr>
        <p:spPr bwMode="auto">
          <a:xfrm>
            <a:off x="4289929" y="1382996"/>
            <a:ext cx="3604451" cy="849147"/>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2000" dirty="0">
                <a:solidFill>
                  <a:schemeClr val="bg1"/>
                </a:solidFill>
                <a:cs typeface="Times New Roman" pitchFamily="18" charset="0"/>
              </a:rPr>
              <a:t>Phase II: </a:t>
            </a:r>
            <a:r>
              <a:rPr lang="en-GB" sz="2000" dirty="0">
                <a:solidFill>
                  <a:schemeClr val="bg1"/>
                </a:solidFill>
                <a:cs typeface="Times New Roman" pitchFamily="18" charset="0"/>
              </a:rPr>
              <a:t>Initiate the Project</a:t>
            </a:r>
          </a:p>
        </p:txBody>
      </p:sp>
      <p:cxnSp>
        <p:nvCxnSpPr>
          <p:cNvPr id="9" name="Straight Connector 8">
            <a:extLst>
              <a:ext uri="{FF2B5EF4-FFF2-40B4-BE49-F238E27FC236}">
                <a16:creationId xmlns:a16="http://schemas.microsoft.com/office/drawing/2014/main" id="{938E2F11-EEE6-4CE3-AA18-0A0EFEAFC83C}"/>
              </a:ext>
            </a:extLst>
          </p:cNvPr>
          <p:cNvCxnSpPr>
            <a:cxnSpLocks/>
          </p:cNvCxnSpPr>
          <p:nvPr/>
        </p:nvCxnSpPr>
        <p:spPr>
          <a:xfrm>
            <a:off x="7848736" y="2263937"/>
            <a:ext cx="0" cy="288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6F130AE-016B-49E7-B056-02422308B35C}"/>
              </a:ext>
            </a:extLst>
          </p:cNvPr>
          <p:cNvSpPr/>
          <p:nvPr/>
        </p:nvSpPr>
        <p:spPr>
          <a:xfrm>
            <a:off x="505708" y="2263938"/>
            <a:ext cx="3562848" cy="448327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dirty="0">
                <a:solidFill>
                  <a:schemeClr val="bg1">
                    <a:lumMod val="10000"/>
                  </a:schemeClr>
                </a:solidFill>
              </a:rPr>
              <a:t>Business opportunity &amp; suggested solution</a:t>
            </a:r>
          </a:p>
          <a:p>
            <a:pPr marL="169863" indent="-169863">
              <a:spcBef>
                <a:spcPts val="200"/>
              </a:spcBef>
              <a:spcAft>
                <a:spcPts val="200"/>
              </a:spcAft>
              <a:buFont typeface="+mj-lt"/>
              <a:buAutoNum type="arabicPeriod"/>
              <a:defRPr/>
            </a:pPr>
            <a:r>
              <a:rPr lang="en-GB" dirty="0">
                <a:solidFill>
                  <a:schemeClr val="bg1">
                    <a:lumMod val="10000"/>
                  </a:schemeClr>
                </a:solidFill>
              </a:rPr>
              <a:t>Project objectives, scope &amp; approach</a:t>
            </a:r>
          </a:p>
          <a:p>
            <a:pPr marL="169863" indent="-169863">
              <a:spcBef>
                <a:spcPts val="200"/>
              </a:spcBef>
              <a:spcAft>
                <a:spcPts val="200"/>
              </a:spcAft>
              <a:buFont typeface="+mj-lt"/>
              <a:buAutoNum type="arabicPeriod"/>
              <a:defRPr/>
            </a:pPr>
            <a:r>
              <a:rPr lang="en-GB" dirty="0">
                <a:solidFill>
                  <a:schemeClr val="bg1">
                    <a:lumMod val="10000"/>
                  </a:schemeClr>
                </a:solidFill>
              </a:rPr>
              <a:t>Project deliverables &amp; business outcomes</a:t>
            </a:r>
          </a:p>
          <a:p>
            <a:pPr marL="169863" indent="-169863">
              <a:spcBef>
                <a:spcPts val="200"/>
              </a:spcBef>
              <a:spcAft>
                <a:spcPts val="200"/>
              </a:spcAft>
              <a:buFont typeface="+mj-lt"/>
              <a:buAutoNum type="arabicPeriod"/>
              <a:defRPr/>
            </a:pPr>
            <a:r>
              <a:rPr lang="en-GB" dirty="0">
                <a:solidFill>
                  <a:schemeClr val="bg1">
                    <a:lumMod val="10000"/>
                  </a:schemeClr>
                </a:solidFill>
              </a:rPr>
              <a:t>Strategic alignment</a:t>
            </a:r>
          </a:p>
          <a:p>
            <a:pPr marL="169863" indent="-169863">
              <a:spcBef>
                <a:spcPts val="200"/>
              </a:spcBef>
              <a:spcAft>
                <a:spcPts val="200"/>
              </a:spcAft>
              <a:buFont typeface="+mj-lt"/>
              <a:buAutoNum type="arabicPeriod"/>
              <a:defRPr/>
            </a:pPr>
            <a:r>
              <a:rPr lang="en-GB" dirty="0">
                <a:solidFill>
                  <a:schemeClr val="bg1">
                    <a:lumMod val="10000"/>
                  </a:schemeClr>
                </a:solidFill>
              </a:rPr>
              <a:t>Dependencies &amp; constraints</a:t>
            </a:r>
          </a:p>
          <a:p>
            <a:pPr marL="169863" indent="-169863">
              <a:spcBef>
                <a:spcPts val="200"/>
              </a:spcBef>
              <a:spcAft>
                <a:spcPts val="200"/>
              </a:spcAft>
              <a:buFont typeface="+mj-lt"/>
              <a:buAutoNum type="arabicPeriod"/>
              <a:defRPr/>
            </a:pPr>
            <a:r>
              <a:rPr lang="en-GB" dirty="0">
                <a:solidFill>
                  <a:schemeClr val="bg1">
                    <a:lumMod val="10000"/>
                  </a:schemeClr>
                </a:solidFill>
              </a:rPr>
              <a:t>Risk assessment &amp; mitigation</a:t>
            </a:r>
          </a:p>
          <a:p>
            <a:pPr marL="169863" indent="-169863">
              <a:spcBef>
                <a:spcPts val="200"/>
              </a:spcBef>
              <a:spcAft>
                <a:spcPts val="200"/>
              </a:spcAft>
              <a:buFont typeface="+mj-lt"/>
              <a:buAutoNum type="arabicPeriod"/>
              <a:defRPr/>
            </a:pPr>
            <a:r>
              <a:rPr lang="en-GB" dirty="0">
                <a:solidFill>
                  <a:schemeClr val="bg1">
                    <a:lumMod val="10000"/>
                  </a:schemeClr>
                </a:solidFill>
              </a:rPr>
              <a:t>Change impact assessment</a:t>
            </a:r>
          </a:p>
          <a:p>
            <a:pPr marL="169863" indent="-169863">
              <a:spcBef>
                <a:spcPts val="200"/>
              </a:spcBef>
              <a:spcAft>
                <a:spcPts val="200"/>
              </a:spcAft>
              <a:buFont typeface="+mj-lt"/>
              <a:buAutoNum type="arabicPeriod"/>
              <a:defRPr/>
            </a:pPr>
            <a:r>
              <a:rPr lang="en-GB" dirty="0">
                <a:solidFill>
                  <a:schemeClr val="bg1">
                    <a:lumMod val="10000"/>
                  </a:schemeClr>
                </a:solidFill>
              </a:rPr>
              <a:t>Project costs </a:t>
            </a:r>
          </a:p>
          <a:p>
            <a:pPr marL="169863" indent="-169863">
              <a:spcBef>
                <a:spcPts val="200"/>
              </a:spcBef>
              <a:spcAft>
                <a:spcPts val="200"/>
              </a:spcAft>
              <a:buFont typeface="+mj-lt"/>
              <a:buAutoNum type="arabicPeriod"/>
              <a:defRPr/>
            </a:pPr>
            <a:r>
              <a:rPr lang="en-GB" dirty="0">
                <a:solidFill>
                  <a:schemeClr val="bg1">
                    <a:lumMod val="10000"/>
                  </a:schemeClr>
                </a:solidFill>
              </a:rPr>
              <a:t>Benefits</a:t>
            </a:r>
          </a:p>
          <a:p>
            <a:pPr marL="169863" indent="-169863">
              <a:spcBef>
                <a:spcPts val="200"/>
              </a:spcBef>
              <a:spcAft>
                <a:spcPts val="200"/>
              </a:spcAft>
              <a:buFont typeface="+mj-lt"/>
              <a:buAutoNum type="arabicPeriod"/>
              <a:defRPr/>
            </a:pPr>
            <a:r>
              <a:rPr lang="en-GB" dirty="0">
                <a:solidFill>
                  <a:schemeClr val="bg1">
                    <a:lumMod val="10000"/>
                  </a:schemeClr>
                </a:solidFill>
              </a:rPr>
              <a:t>Net present value</a:t>
            </a:r>
          </a:p>
          <a:p>
            <a:pPr marL="169863" indent="-169863">
              <a:spcBef>
                <a:spcPts val="200"/>
              </a:spcBef>
              <a:spcAft>
                <a:spcPts val="200"/>
              </a:spcAft>
              <a:buFont typeface="+mj-lt"/>
              <a:buAutoNum type="arabicPeriod"/>
              <a:defRPr/>
            </a:pPr>
            <a:r>
              <a:rPr lang="en-GB" dirty="0">
                <a:solidFill>
                  <a:schemeClr val="bg1">
                    <a:lumMod val="10000"/>
                  </a:schemeClr>
                </a:solidFill>
              </a:rPr>
              <a:t>Key success factors &amp; KPIs</a:t>
            </a:r>
          </a:p>
        </p:txBody>
      </p:sp>
      <p:sp>
        <p:nvSpPr>
          <p:cNvPr id="12" name="Rectangle 11">
            <a:extLst>
              <a:ext uri="{FF2B5EF4-FFF2-40B4-BE49-F238E27FC236}">
                <a16:creationId xmlns:a16="http://schemas.microsoft.com/office/drawing/2014/main" id="{F22BF9F2-93B5-4D57-85D0-BA4BB3074ECE}"/>
              </a:ext>
            </a:extLst>
          </p:cNvPr>
          <p:cNvSpPr/>
          <p:nvPr/>
        </p:nvSpPr>
        <p:spPr>
          <a:xfrm>
            <a:off x="7977943" y="2263938"/>
            <a:ext cx="3447437" cy="294439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2000" dirty="0">
                <a:solidFill>
                  <a:schemeClr val="bg1">
                    <a:lumMod val="10000"/>
                  </a:schemeClr>
                </a:solidFill>
              </a:rPr>
              <a:t>High-level project plan</a:t>
            </a:r>
          </a:p>
          <a:p>
            <a:pPr marL="169863" indent="-169863">
              <a:spcBef>
                <a:spcPts val="200"/>
              </a:spcBef>
              <a:spcAft>
                <a:spcPts val="200"/>
              </a:spcAft>
              <a:buFont typeface="+mj-lt"/>
              <a:buAutoNum type="arabicPeriod"/>
              <a:defRPr/>
            </a:pPr>
            <a:r>
              <a:rPr lang="en-GB" sz="2000" dirty="0">
                <a:solidFill>
                  <a:schemeClr val="bg1">
                    <a:lumMod val="10000"/>
                  </a:schemeClr>
                </a:solidFill>
              </a:rPr>
              <a:t>Detailed project plan</a:t>
            </a:r>
          </a:p>
          <a:p>
            <a:pPr marL="169863" indent="-169863">
              <a:spcBef>
                <a:spcPts val="200"/>
              </a:spcBef>
              <a:spcAft>
                <a:spcPts val="200"/>
              </a:spcAft>
              <a:buFont typeface="+mj-lt"/>
              <a:buAutoNum type="arabicPeriod"/>
              <a:defRPr/>
            </a:pPr>
            <a:r>
              <a:rPr lang="en-GB" sz="2000" dirty="0">
                <a:solidFill>
                  <a:schemeClr val="bg1">
                    <a:lumMod val="10000"/>
                  </a:schemeClr>
                </a:solidFill>
              </a:rPr>
              <a:t>Project dashboard</a:t>
            </a:r>
          </a:p>
          <a:p>
            <a:pPr marL="169863" indent="-169863">
              <a:spcBef>
                <a:spcPts val="200"/>
              </a:spcBef>
              <a:spcAft>
                <a:spcPts val="200"/>
              </a:spcAft>
              <a:buFont typeface="+mj-lt"/>
              <a:buAutoNum type="arabicPeriod"/>
              <a:defRPr/>
            </a:pPr>
            <a:r>
              <a:rPr lang="en-GB" sz="2000" dirty="0">
                <a:solidFill>
                  <a:schemeClr val="bg1">
                    <a:lumMod val="10000"/>
                  </a:schemeClr>
                </a:solidFill>
              </a:rPr>
              <a:t>Parking lot</a:t>
            </a:r>
          </a:p>
          <a:p>
            <a:pPr marL="169863" indent="-169863">
              <a:spcBef>
                <a:spcPts val="200"/>
              </a:spcBef>
              <a:spcAft>
                <a:spcPts val="200"/>
              </a:spcAft>
              <a:buFont typeface="+mj-lt"/>
              <a:buAutoNum type="arabicPeriod"/>
              <a:defRPr/>
            </a:pPr>
            <a:r>
              <a:rPr lang="en-GB" sz="2000" dirty="0">
                <a:solidFill>
                  <a:schemeClr val="bg1">
                    <a:lumMod val="10000"/>
                  </a:schemeClr>
                </a:solidFill>
              </a:rPr>
              <a:t>Punch list</a:t>
            </a:r>
          </a:p>
          <a:p>
            <a:pPr marL="169863" indent="-169863">
              <a:spcBef>
                <a:spcPts val="200"/>
              </a:spcBef>
              <a:spcAft>
                <a:spcPts val="200"/>
              </a:spcAft>
              <a:buFont typeface="+mj-lt"/>
              <a:buAutoNum type="arabicPeriod"/>
              <a:defRPr/>
            </a:pPr>
            <a:r>
              <a:rPr lang="en-GB" sz="2000" dirty="0">
                <a:solidFill>
                  <a:schemeClr val="bg1">
                    <a:lumMod val="10000"/>
                  </a:schemeClr>
                </a:solidFill>
              </a:rPr>
              <a:t>Post project evaluation report</a:t>
            </a:r>
          </a:p>
          <a:p>
            <a:pPr marL="169863" indent="-169863">
              <a:spcBef>
                <a:spcPts val="200"/>
              </a:spcBef>
              <a:spcAft>
                <a:spcPts val="200"/>
              </a:spcAft>
              <a:buFont typeface="+mj-lt"/>
              <a:buAutoNum type="arabicPeriod"/>
              <a:defRPr/>
            </a:pPr>
            <a:endParaRPr lang="en-GB" sz="1100" dirty="0">
              <a:solidFill>
                <a:srgbClr val="002776"/>
              </a:solidFill>
            </a:endParaRPr>
          </a:p>
          <a:p>
            <a:pPr marL="169863" indent="-169863">
              <a:spcBef>
                <a:spcPts val="200"/>
              </a:spcBef>
              <a:spcAft>
                <a:spcPts val="200"/>
              </a:spcAft>
              <a:buFont typeface="+mj-lt"/>
              <a:buAutoNum type="arabicPeriod"/>
              <a:defRPr/>
            </a:pPr>
            <a:endParaRPr lang="en-GB" sz="1100" dirty="0">
              <a:solidFill>
                <a:srgbClr val="002776"/>
              </a:solidFill>
            </a:endParaRPr>
          </a:p>
        </p:txBody>
      </p:sp>
      <p:sp>
        <p:nvSpPr>
          <p:cNvPr id="44" name="Chevron 17">
            <a:extLst>
              <a:ext uri="{FF2B5EF4-FFF2-40B4-BE49-F238E27FC236}">
                <a16:creationId xmlns:a16="http://schemas.microsoft.com/office/drawing/2014/main" id="{B37241D5-D790-45E8-BF55-A1BE78BE73CE}"/>
              </a:ext>
            </a:extLst>
          </p:cNvPr>
          <p:cNvSpPr/>
          <p:nvPr/>
        </p:nvSpPr>
        <p:spPr bwMode="auto">
          <a:xfrm>
            <a:off x="7977943" y="1382996"/>
            <a:ext cx="3946452" cy="849147"/>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2000" dirty="0">
                <a:solidFill>
                  <a:schemeClr val="bg1"/>
                </a:solidFill>
                <a:cs typeface="Times New Roman" pitchFamily="18" charset="0"/>
              </a:rPr>
              <a:t>Phase III: Define &amp; </a:t>
            </a:r>
            <a:r>
              <a:rPr lang="en-US" sz="2000" dirty="0" err="1">
                <a:solidFill>
                  <a:schemeClr val="bg1"/>
                </a:solidFill>
                <a:cs typeface="Times New Roman" pitchFamily="18" charset="0"/>
              </a:rPr>
              <a:t>Imple-ment</a:t>
            </a:r>
            <a:r>
              <a:rPr lang="en-US" sz="2000" dirty="0">
                <a:solidFill>
                  <a:schemeClr val="bg1"/>
                </a:solidFill>
                <a:cs typeface="Times New Roman" pitchFamily="18" charset="0"/>
              </a:rPr>
              <a:t> the Project Plan</a:t>
            </a:r>
          </a:p>
        </p:txBody>
      </p:sp>
      <p:cxnSp>
        <p:nvCxnSpPr>
          <p:cNvPr id="45" name="Straight Connector 44">
            <a:extLst>
              <a:ext uri="{FF2B5EF4-FFF2-40B4-BE49-F238E27FC236}">
                <a16:creationId xmlns:a16="http://schemas.microsoft.com/office/drawing/2014/main" id="{B4F81B7A-6305-4E8C-BB6C-F5EA082CC1F4}"/>
              </a:ext>
            </a:extLst>
          </p:cNvPr>
          <p:cNvCxnSpPr>
            <a:cxnSpLocks/>
          </p:cNvCxnSpPr>
          <p:nvPr/>
        </p:nvCxnSpPr>
        <p:spPr>
          <a:xfrm>
            <a:off x="4177221" y="2263937"/>
            <a:ext cx="0" cy="288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ECF957D7-D8F3-458B-821C-47577E93E4F6}"/>
              </a:ext>
            </a:extLst>
          </p:cNvPr>
          <p:cNvSpPr/>
          <p:nvPr/>
        </p:nvSpPr>
        <p:spPr>
          <a:xfrm>
            <a:off x="4343264" y="2263938"/>
            <a:ext cx="3396807" cy="2667397"/>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2000" dirty="0">
                <a:solidFill>
                  <a:schemeClr val="bg1">
                    <a:lumMod val="10000"/>
                  </a:schemeClr>
                </a:solidFill>
              </a:rPr>
              <a:t>Project charter</a:t>
            </a:r>
          </a:p>
          <a:p>
            <a:pPr marL="169863" indent="-169863">
              <a:spcBef>
                <a:spcPts val="200"/>
              </a:spcBef>
              <a:spcAft>
                <a:spcPts val="200"/>
              </a:spcAft>
              <a:buFont typeface="+mj-lt"/>
              <a:buAutoNum type="arabicPeriod"/>
              <a:defRPr/>
            </a:pPr>
            <a:r>
              <a:rPr lang="en-GB" sz="2000" dirty="0">
                <a:solidFill>
                  <a:schemeClr val="bg1">
                    <a:lumMod val="10000"/>
                  </a:schemeClr>
                </a:solidFill>
              </a:rPr>
              <a:t>Project challenges and key success factors</a:t>
            </a:r>
          </a:p>
          <a:p>
            <a:pPr marL="169863" indent="-169863">
              <a:spcBef>
                <a:spcPts val="200"/>
              </a:spcBef>
              <a:spcAft>
                <a:spcPts val="200"/>
              </a:spcAft>
              <a:buFont typeface="+mj-lt"/>
              <a:buAutoNum type="arabicPeriod"/>
              <a:defRPr/>
            </a:pPr>
            <a:r>
              <a:rPr lang="nb-NO" sz="2000" dirty="0">
                <a:solidFill>
                  <a:schemeClr val="bg1">
                    <a:lumMod val="10000"/>
                  </a:schemeClr>
                </a:solidFill>
              </a:rPr>
              <a:t>RACI matrix</a:t>
            </a:r>
          </a:p>
          <a:p>
            <a:pPr marL="169863" indent="-169863">
              <a:spcBef>
                <a:spcPts val="200"/>
              </a:spcBef>
              <a:spcAft>
                <a:spcPts val="200"/>
              </a:spcAft>
              <a:buFont typeface="+mj-lt"/>
              <a:buAutoNum type="arabicPeriod"/>
              <a:defRPr/>
            </a:pPr>
            <a:r>
              <a:rPr lang="nb-NO" sz="2000" dirty="0">
                <a:solidFill>
                  <a:schemeClr val="bg1">
                    <a:lumMod val="10000"/>
                  </a:schemeClr>
                </a:solidFill>
              </a:rPr>
              <a:t>Stakeholder analysis</a:t>
            </a:r>
          </a:p>
          <a:p>
            <a:pPr marL="169863" indent="-169863">
              <a:spcBef>
                <a:spcPts val="200"/>
              </a:spcBef>
              <a:spcAft>
                <a:spcPts val="200"/>
              </a:spcAft>
              <a:buFont typeface="+mj-lt"/>
              <a:buAutoNum type="arabicPeriod"/>
              <a:defRPr/>
            </a:pPr>
            <a:endParaRPr lang="en-GB" sz="1100" dirty="0">
              <a:solidFill>
                <a:srgbClr val="002776"/>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p:txBody>
      </p:sp>
    </p:spTree>
    <p:extLst>
      <p:ext uri="{BB962C8B-B14F-4D97-AF65-F5344CB8AC3E}">
        <p14:creationId xmlns:p14="http://schemas.microsoft.com/office/powerpoint/2010/main" val="1338042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483533" y="87662"/>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4000" b="0" dirty="0"/>
              <a:t>Change Management : a 4-phase approach</a:t>
            </a:r>
            <a:endParaRPr lang="en-US" sz="40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38" name="Chevron 17">
            <a:extLst>
              <a:ext uri="{FF2B5EF4-FFF2-40B4-BE49-F238E27FC236}">
                <a16:creationId xmlns:a16="http://schemas.microsoft.com/office/drawing/2014/main" id="{4E62B729-6759-49CE-98AC-19D319E67273}"/>
              </a:ext>
            </a:extLst>
          </p:cNvPr>
          <p:cNvSpPr/>
          <p:nvPr/>
        </p:nvSpPr>
        <p:spPr bwMode="auto">
          <a:xfrm>
            <a:off x="311103" y="1178275"/>
            <a:ext cx="3025098" cy="902821"/>
          </a:xfrm>
          <a:prstGeom prst="chevron">
            <a:avLst>
              <a:gd name="adj" fmla="val 31818"/>
            </a:avLst>
          </a:prstGeom>
          <a:solidFill>
            <a:srgbClr val="002060"/>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dirty="0">
                <a:solidFill>
                  <a:schemeClr val="bg1"/>
                </a:solidFill>
                <a:cs typeface="Times New Roman" pitchFamily="18" charset="0"/>
              </a:rPr>
              <a:t>Phase I: </a:t>
            </a:r>
            <a:r>
              <a:rPr lang="en-GB" dirty="0">
                <a:solidFill>
                  <a:schemeClr val="bg1"/>
                </a:solidFill>
                <a:cs typeface="Times New Roman" pitchFamily="18" charset="0"/>
              </a:rPr>
              <a:t>Define the Change </a:t>
            </a:r>
            <a:r>
              <a:rPr lang="en-GB" dirty="0" err="1">
                <a:solidFill>
                  <a:schemeClr val="bg1"/>
                </a:solidFill>
                <a:cs typeface="Times New Roman" pitchFamily="18" charset="0"/>
              </a:rPr>
              <a:t>Mgt</a:t>
            </a:r>
            <a:r>
              <a:rPr lang="en-GB" dirty="0">
                <a:solidFill>
                  <a:schemeClr val="bg1"/>
                </a:solidFill>
                <a:cs typeface="Times New Roman" pitchFamily="18" charset="0"/>
              </a:rPr>
              <a:t> Strategy</a:t>
            </a:r>
            <a:endParaRPr lang="en-US" dirty="0">
              <a:solidFill>
                <a:schemeClr val="bg1"/>
              </a:solidFill>
              <a:cs typeface="Times New Roman" pitchFamily="18" charset="0"/>
            </a:endParaRPr>
          </a:p>
        </p:txBody>
      </p:sp>
      <p:sp>
        <p:nvSpPr>
          <p:cNvPr id="39" name="Chevron 17">
            <a:extLst>
              <a:ext uri="{FF2B5EF4-FFF2-40B4-BE49-F238E27FC236}">
                <a16:creationId xmlns:a16="http://schemas.microsoft.com/office/drawing/2014/main" id="{2E3AF6D6-0EAA-46F7-B834-6D34869BC9A0}"/>
              </a:ext>
            </a:extLst>
          </p:cNvPr>
          <p:cNvSpPr/>
          <p:nvPr/>
        </p:nvSpPr>
        <p:spPr bwMode="auto">
          <a:xfrm>
            <a:off x="3336201" y="1178274"/>
            <a:ext cx="2808000" cy="90282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dirty="0">
                <a:solidFill>
                  <a:schemeClr val="bg1"/>
                </a:solidFill>
                <a:cs typeface="Times New Roman" pitchFamily="18" charset="0"/>
              </a:rPr>
              <a:t>Phase II: H</a:t>
            </a:r>
            <a:r>
              <a:rPr lang="en-GB" dirty="0">
                <a:solidFill>
                  <a:schemeClr val="bg1"/>
                </a:solidFill>
                <a:cs typeface="Times New Roman" pitchFamily="18" charset="0"/>
              </a:rPr>
              <a:t>ow people experience change</a:t>
            </a:r>
          </a:p>
        </p:txBody>
      </p:sp>
      <p:sp>
        <p:nvSpPr>
          <p:cNvPr id="40" name="Chevron 17">
            <a:extLst>
              <a:ext uri="{FF2B5EF4-FFF2-40B4-BE49-F238E27FC236}">
                <a16:creationId xmlns:a16="http://schemas.microsoft.com/office/drawing/2014/main" id="{7937A946-13CF-48ED-BC27-678716B5C734}"/>
              </a:ext>
            </a:extLst>
          </p:cNvPr>
          <p:cNvSpPr/>
          <p:nvPr/>
        </p:nvSpPr>
        <p:spPr bwMode="auto">
          <a:xfrm>
            <a:off x="8814306" y="1178272"/>
            <a:ext cx="3025098" cy="90282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dirty="0">
                <a:solidFill>
                  <a:schemeClr val="bg1"/>
                </a:solidFill>
                <a:cs typeface="Times New Roman" pitchFamily="18" charset="0"/>
              </a:rPr>
              <a:t>Phase IV: Implement, Track &amp; Manage Progress</a:t>
            </a:r>
          </a:p>
        </p:txBody>
      </p:sp>
      <p:cxnSp>
        <p:nvCxnSpPr>
          <p:cNvPr id="50" name="Straight Connector 49">
            <a:extLst>
              <a:ext uri="{FF2B5EF4-FFF2-40B4-BE49-F238E27FC236}">
                <a16:creationId xmlns:a16="http://schemas.microsoft.com/office/drawing/2014/main" id="{91A1714B-EC96-46FA-BC40-DBC8339E93EF}"/>
              </a:ext>
            </a:extLst>
          </p:cNvPr>
          <p:cNvCxnSpPr>
            <a:cxnSpLocks/>
          </p:cNvCxnSpPr>
          <p:nvPr/>
        </p:nvCxnSpPr>
        <p:spPr>
          <a:xfrm>
            <a:off x="6019940" y="2263937"/>
            <a:ext cx="0" cy="270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31AD27A7-A6BB-48A8-BD67-3D7758A9BAFD}"/>
              </a:ext>
            </a:extLst>
          </p:cNvPr>
          <p:cNvSpPr/>
          <p:nvPr/>
        </p:nvSpPr>
        <p:spPr>
          <a:xfrm>
            <a:off x="286724" y="2133133"/>
            <a:ext cx="3025098" cy="4837222"/>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dirty="0">
                <a:solidFill>
                  <a:schemeClr val="bg1">
                    <a:lumMod val="10000"/>
                  </a:schemeClr>
                </a:solidFill>
              </a:rPr>
              <a:t>Company’s strategy</a:t>
            </a:r>
          </a:p>
          <a:p>
            <a:pPr marL="169863" indent="-169863">
              <a:spcBef>
                <a:spcPts val="200"/>
              </a:spcBef>
              <a:spcAft>
                <a:spcPts val="200"/>
              </a:spcAft>
              <a:buFont typeface="+mj-lt"/>
              <a:buAutoNum type="arabicPeriod"/>
              <a:defRPr/>
            </a:pPr>
            <a:r>
              <a:rPr lang="en-GB" dirty="0">
                <a:solidFill>
                  <a:schemeClr val="bg1">
                    <a:lumMod val="10000"/>
                  </a:schemeClr>
                </a:solidFill>
              </a:rPr>
              <a:t>Required change to implement the strategy</a:t>
            </a:r>
          </a:p>
          <a:p>
            <a:pPr marL="169863" indent="-169863">
              <a:spcBef>
                <a:spcPts val="200"/>
              </a:spcBef>
              <a:spcAft>
                <a:spcPts val="200"/>
              </a:spcAft>
              <a:buFont typeface="+mj-lt"/>
              <a:buAutoNum type="arabicPeriod"/>
              <a:defRPr/>
            </a:pPr>
            <a:r>
              <a:rPr lang="en-GB" dirty="0">
                <a:solidFill>
                  <a:schemeClr val="bg1">
                    <a:lumMod val="10000"/>
                  </a:schemeClr>
                </a:solidFill>
              </a:rPr>
              <a:t>Business roadmap</a:t>
            </a:r>
          </a:p>
          <a:p>
            <a:pPr marL="169863" indent="-169863">
              <a:spcBef>
                <a:spcPts val="200"/>
              </a:spcBef>
              <a:spcAft>
                <a:spcPts val="200"/>
              </a:spcAft>
              <a:buFont typeface="+mj-lt"/>
              <a:buAutoNum type="arabicPeriod"/>
              <a:defRPr/>
            </a:pPr>
            <a:r>
              <a:rPr lang="en-GB" dirty="0">
                <a:solidFill>
                  <a:schemeClr val="bg1">
                    <a:lumMod val="10000"/>
                  </a:schemeClr>
                </a:solidFill>
              </a:rPr>
              <a:t>Company readiness for change</a:t>
            </a:r>
          </a:p>
          <a:p>
            <a:pPr marL="169863" indent="-169863">
              <a:spcBef>
                <a:spcPts val="200"/>
              </a:spcBef>
              <a:spcAft>
                <a:spcPts val="200"/>
              </a:spcAft>
              <a:buFont typeface="+mj-lt"/>
              <a:buAutoNum type="arabicPeriod"/>
              <a:defRPr/>
            </a:pPr>
            <a:r>
              <a:rPr lang="en-GB" dirty="0">
                <a:solidFill>
                  <a:schemeClr val="bg1">
                    <a:lumMod val="10000"/>
                  </a:schemeClr>
                </a:solidFill>
              </a:rPr>
              <a:t>Structure and size of change </a:t>
            </a:r>
            <a:r>
              <a:rPr lang="en-GB" dirty="0" err="1">
                <a:solidFill>
                  <a:schemeClr val="bg1">
                    <a:lumMod val="10000"/>
                  </a:schemeClr>
                </a:solidFill>
              </a:rPr>
              <a:t>mgt</a:t>
            </a:r>
            <a:r>
              <a:rPr lang="en-GB" dirty="0">
                <a:solidFill>
                  <a:schemeClr val="bg1">
                    <a:lumMod val="10000"/>
                  </a:schemeClr>
                </a:solidFill>
              </a:rPr>
              <a:t> team</a:t>
            </a:r>
          </a:p>
          <a:p>
            <a:pPr marL="169863" indent="-169863">
              <a:spcBef>
                <a:spcPts val="200"/>
              </a:spcBef>
              <a:spcAft>
                <a:spcPts val="200"/>
              </a:spcAft>
              <a:buFont typeface="+mj-lt"/>
              <a:buAutoNum type="arabicPeriod"/>
              <a:defRPr/>
            </a:pPr>
            <a:r>
              <a:rPr lang="en-GB" dirty="0">
                <a:solidFill>
                  <a:schemeClr val="bg1">
                    <a:lumMod val="10000"/>
                  </a:schemeClr>
                </a:solidFill>
              </a:rPr>
              <a:t>Roles &amp; responsibilities </a:t>
            </a:r>
          </a:p>
          <a:p>
            <a:pPr marL="169863" indent="-169863">
              <a:spcBef>
                <a:spcPts val="200"/>
              </a:spcBef>
              <a:spcAft>
                <a:spcPts val="200"/>
              </a:spcAft>
              <a:buFont typeface="+mj-lt"/>
              <a:buAutoNum type="arabicPeriod"/>
              <a:defRPr/>
            </a:pPr>
            <a:r>
              <a:rPr lang="en-GB" dirty="0">
                <a:solidFill>
                  <a:schemeClr val="bg1">
                    <a:lumMod val="10000"/>
                  </a:schemeClr>
                </a:solidFill>
              </a:rPr>
              <a:t>Guiding principles</a:t>
            </a:r>
          </a:p>
          <a:p>
            <a:pPr marL="169863" indent="-169863">
              <a:spcBef>
                <a:spcPts val="400"/>
              </a:spcBef>
              <a:spcAft>
                <a:spcPts val="400"/>
              </a:spcAft>
              <a:buFont typeface="+mj-lt"/>
              <a:buAutoNum type="arabicPeriod"/>
              <a:defRPr/>
            </a:pPr>
            <a:r>
              <a:rPr lang="en-US" dirty="0">
                <a:solidFill>
                  <a:schemeClr val="bg1">
                    <a:lumMod val="10000"/>
                  </a:schemeClr>
                </a:solidFill>
              </a:rPr>
              <a:t>Change Lean Canvas</a:t>
            </a:r>
          </a:p>
          <a:p>
            <a:pPr marL="169863" indent="-169863">
              <a:spcBef>
                <a:spcPts val="400"/>
              </a:spcBef>
              <a:spcAft>
                <a:spcPts val="400"/>
              </a:spcAft>
              <a:buFont typeface="+mj-lt"/>
              <a:buAutoNum type="arabicPeriod"/>
              <a:defRPr/>
            </a:pPr>
            <a:r>
              <a:rPr lang="en-GB" dirty="0">
                <a:solidFill>
                  <a:schemeClr val="bg1">
                    <a:lumMod val="10000"/>
                  </a:schemeClr>
                </a:solidFill>
              </a:rPr>
              <a:t>Change impact assessment</a:t>
            </a:r>
          </a:p>
          <a:p>
            <a:pPr marL="169863" indent="-169863">
              <a:spcBef>
                <a:spcPts val="400"/>
              </a:spcBef>
              <a:spcAft>
                <a:spcPts val="400"/>
              </a:spcAft>
              <a:buFont typeface="+mj-lt"/>
              <a:buAutoNum type="arabicPeriod"/>
              <a:defRPr/>
            </a:pPr>
            <a:r>
              <a:rPr lang="en-GB" dirty="0">
                <a:solidFill>
                  <a:schemeClr val="bg1">
                    <a:lumMod val="10000"/>
                  </a:schemeClr>
                </a:solidFill>
              </a:rPr>
              <a:t>Objectives and levers (ADKAR Model)</a:t>
            </a:r>
          </a:p>
        </p:txBody>
      </p:sp>
      <p:sp>
        <p:nvSpPr>
          <p:cNvPr id="52" name="Rectangle 51">
            <a:extLst>
              <a:ext uri="{FF2B5EF4-FFF2-40B4-BE49-F238E27FC236}">
                <a16:creationId xmlns:a16="http://schemas.microsoft.com/office/drawing/2014/main" id="{2427035A-8881-4D27-8E30-66E94ED50FF0}"/>
              </a:ext>
            </a:extLst>
          </p:cNvPr>
          <p:cNvSpPr/>
          <p:nvPr/>
        </p:nvSpPr>
        <p:spPr>
          <a:xfrm>
            <a:off x="8814306" y="2263938"/>
            <a:ext cx="3110089" cy="4329390"/>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dirty="0">
                <a:solidFill>
                  <a:schemeClr val="bg1">
                    <a:lumMod val="10000"/>
                  </a:schemeClr>
                </a:solidFill>
              </a:rPr>
              <a:t>Governance</a:t>
            </a:r>
          </a:p>
          <a:p>
            <a:pPr marL="169863" indent="-169863">
              <a:spcBef>
                <a:spcPts val="200"/>
              </a:spcBef>
              <a:spcAft>
                <a:spcPts val="200"/>
              </a:spcAft>
              <a:buFont typeface="+mj-lt"/>
              <a:buAutoNum type="arabicPeriod"/>
              <a:defRPr/>
            </a:pPr>
            <a:r>
              <a:rPr lang="en-GB" dirty="0">
                <a:solidFill>
                  <a:schemeClr val="bg1">
                    <a:lumMod val="10000"/>
                  </a:schemeClr>
                </a:solidFill>
              </a:rPr>
              <a:t>Overarching change management plan status report</a:t>
            </a:r>
          </a:p>
          <a:p>
            <a:pPr marL="169863" indent="-169863">
              <a:spcBef>
                <a:spcPts val="200"/>
              </a:spcBef>
              <a:spcAft>
                <a:spcPts val="200"/>
              </a:spcAft>
              <a:buFont typeface="+mj-lt"/>
              <a:buAutoNum type="arabicPeriod"/>
              <a:defRPr/>
            </a:pPr>
            <a:r>
              <a:rPr lang="en-GB" dirty="0">
                <a:solidFill>
                  <a:schemeClr val="bg1">
                    <a:lumMod val="10000"/>
                  </a:schemeClr>
                </a:solidFill>
              </a:rPr>
              <a:t>Communication plan status report</a:t>
            </a:r>
          </a:p>
          <a:p>
            <a:pPr marL="169863" indent="-169863">
              <a:spcBef>
                <a:spcPts val="200"/>
              </a:spcBef>
              <a:spcAft>
                <a:spcPts val="200"/>
              </a:spcAft>
              <a:buFont typeface="+mj-lt"/>
              <a:buAutoNum type="arabicPeriod"/>
              <a:defRPr/>
            </a:pPr>
            <a:r>
              <a:rPr lang="en-GB" dirty="0">
                <a:solidFill>
                  <a:schemeClr val="bg1">
                    <a:lumMod val="10000"/>
                  </a:schemeClr>
                </a:solidFill>
              </a:rPr>
              <a:t>Sponsorship plan status report</a:t>
            </a:r>
          </a:p>
          <a:p>
            <a:pPr marL="169863" indent="-169863">
              <a:spcBef>
                <a:spcPts val="200"/>
              </a:spcBef>
              <a:spcAft>
                <a:spcPts val="200"/>
              </a:spcAft>
              <a:buFont typeface="+mj-lt"/>
              <a:buAutoNum type="arabicPeriod"/>
              <a:defRPr/>
            </a:pPr>
            <a:r>
              <a:rPr lang="en-GB" dirty="0">
                <a:solidFill>
                  <a:schemeClr val="bg1">
                    <a:lumMod val="10000"/>
                  </a:schemeClr>
                </a:solidFill>
              </a:rPr>
              <a:t>Coaching plan status report</a:t>
            </a:r>
          </a:p>
          <a:p>
            <a:pPr marL="169863" indent="-169863">
              <a:spcBef>
                <a:spcPts val="200"/>
              </a:spcBef>
              <a:spcAft>
                <a:spcPts val="200"/>
              </a:spcAft>
              <a:buFont typeface="+mj-lt"/>
              <a:buAutoNum type="arabicPeriod"/>
              <a:defRPr/>
            </a:pPr>
            <a:r>
              <a:rPr lang="en-GB" dirty="0">
                <a:solidFill>
                  <a:schemeClr val="bg1">
                    <a:lumMod val="10000"/>
                  </a:schemeClr>
                </a:solidFill>
              </a:rPr>
              <a:t>Training plan status report</a:t>
            </a:r>
          </a:p>
          <a:p>
            <a:pPr marL="169863" indent="-169863">
              <a:spcBef>
                <a:spcPts val="200"/>
              </a:spcBef>
              <a:spcAft>
                <a:spcPts val="200"/>
              </a:spcAft>
              <a:buFont typeface="+mj-lt"/>
              <a:buAutoNum type="arabicPeriod"/>
              <a:defRPr/>
            </a:pPr>
            <a:r>
              <a:rPr lang="en-GB" dirty="0">
                <a:solidFill>
                  <a:schemeClr val="bg1">
                    <a:lumMod val="10000"/>
                  </a:schemeClr>
                </a:solidFill>
              </a:rPr>
              <a:t>Resistance management plan status report</a:t>
            </a:r>
          </a:p>
          <a:p>
            <a:pPr marL="174625" indent="-174625">
              <a:spcBef>
                <a:spcPts val="200"/>
              </a:spcBef>
              <a:spcAft>
                <a:spcPts val="200"/>
              </a:spcAft>
              <a:buFont typeface="+mj-lt"/>
              <a:buAutoNum type="arabicPeriod"/>
              <a:defRPr/>
            </a:pPr>
            <a:r>
              <a:rPr lang="en-GB" dirty="0">
                <a:solidFill>
                  <a:schemeClr val="bg1">
                    <a:lumMod val="10000"/>
                  </a:schemeClr>
                </a:solidFill>
              </a:rPr>
              <a:t>Change reinforcement</a:t>
            </a:r>
          </a:p>
        </p:txBody>
      </p:sp>
      <p:sp>
        <p:nvSpPr>
          <p:cNvPr id="53" name="Rectangle 52">
            <a:extLst>
              <a:ext uri="{FF2B5EF4-FFF2-40B4-BE49-F238E27FC236}">
                <a16:creationId xmlns:a16="http://schemas.microsoft.com/office/drawing/2014/main" id="{94F1DE6B-D2C4-47E7-8157-6291AA08263E}"/>
              </a:ext>
            </a:extLst>
          </p:cNvPr>
          <p:cNvSpPr/>
          <p:nvPr/>
        </p:nvSpPr>
        <p:spPr>
          <a:xfrm>
            <a:off x="6008868" y="2263938"/>
            <a:ext cx="2704448" cy="2564805"/>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dirty="0">
                <a:solidFill>
                  <a:schemeClr val="bg1">
                    <a:lumMod val="10000"/>
                  </a:schemeClr>
                </a:solidFill>
              </a:rPr>
              <a:t>Overarching change management plan</a:t>
            </a:r>
          </a:p>
          <a:p>
            <a:pPr marL="169863" indent="-169863">
              <a:spcBef>
                <a:spcPts val="200"/>
              </a:spcBef>
              <a:spcAft>
                <a:spcPts val="200"/>
              </a:spcAft>
              <a:buFont typeface="+mj-lt"/>
              <a:buAutoNum type="arabicPeriod"/>
              <a:defRPr/>
            </a:pPr>
            <a:r>
              <a:rPr lang="en-GB" dirty="0">
                <a:solidFill>
                  <a:schemeClr val="bg1">
                    <a:lumMod val="10000"/>
                  </a:schemeClr>
                </a:solidFill>
              </a:rPr>
              <a:t>Communication plan</a:t>
            </a:r>
          </a:p>
          <a:p>
            <a:pPr marL="169863" indent="-169863">
              <a:spcBef>
                <a:spcPts val="200"/>
              </a:spcBef>
              <a:spcAft>
                <a:spcPts val="200"/>
              </a:spcAft>
              <a:buFont typeface="+mj-lt"/>
              <a:buAutoNum type="arabicPeriod"/>
              <a:defRPr/>
            </a:pPr>
            <a:r>
              <a:rPr lang="en-GB" dirty="0">
                <a:solidFill>
                  <a:schemeClr val="bg1">
                    <a:lumMod val="10000"/>
                  </a:schemeClr>
                </a:solidFill>
              </a:rPr>
              <a:t>Sponsorship plan</a:t>
            </a:r>
          </a:p>
          <a:p>
            <a:pPr marL="169863" indent="-169863">
              <a:spcBef>
                <a:spcPts val="200"/>
              </a:spcBef>
              <a:spcAft>
                <a:spcPts val="200"/>
              </a:spcAft>
              <a:buFont typeface="+mj-lt"/>
              <a:buAutoNum type="arabicPeriod"/>
              <a:defRPr/>
            </a:pPr>
            <a:r>
              <a:rPr lang="en-GB" dirty="0">
                <a:solidFill>
                  <a:schemeClr val="bg1">
                    <a:lumMod val="10000"/>
                  </a:schemeClr>
                </a:solidFill>
              </a:rPr>
              <a:t>Coaching plan</a:t>
            </a:r>
          </a:p>
          <a:p>
            <a:pPr marL="169863" indent="-169863">
              <a:spcBef>
                <a:spcPts val="200"/>
              </a:spcBef>
              <a:spcAft>
                <a:spcPts val="200"/>
              </a:spcAft>
              <a:buFont typeface="+mj-lt"/>
              <a:buAutoNum type="arabicPeriod"/>
              <a:defRPr/>
            </a:pPr>
            <a:r>
              <a:rPr lang="en-GB" dirty="0">
                <a:solidFill>
                  <a:schemeClr val="bg1">
                    <a:lumMod val="10000"/>
                  </a:schemeClr>
                </a:solidFill>
              </a:rPr>
              <a:t>Training plan</a:t>
            </a:r>
          </a:p>
          <a:p>
            <a:pPr marL="169863" indent="-169863">
              <a:spcBef>
                <a:spcPts val="200"/>
              </a:spcBef>
              <a:spcAft>
                <a:spcPts val="200"/>
              </a:spcAft>
              <a:buFont typeface="+mj-lt"/>
              <a:buAutoNum type="arabicPeriod"/>
              <a:defRPr/>
            </a:pPr>
            <a:r>
              <a:rPr lang="en-GB" dirty="0">
                <a:solidFill>
                  <a:schemeClr val="bg1">
                    <a:lumMod val="10000"/>
                  </a:schemeClr>
                </a:solidFill>
              </a:rPr>
              <a:t>Resistance management plan</a:t>
            </a:r>
          </a:p>
        </p:txBody>
      </p:sp>
      <p:cxnSp>
        <p:nvCxnSpPr>
          <p:cNvPr id="54" name="Straight Connector 53">
            <a:extLst>
              <a:ext uri="{FF2B5EF4-FFF2-40B4-BE49-F238E27FC236}">
                <a16:creationId xmlns:a16="http://schemas.microsoft.com/office/drawing/2014/main" id="{F51C1F44-C286-460A-AF68-53BE53CCFBCE}"/>
              </a:ext>
            </a:extLst>
          </p:cNvPr>
          <p:cNvCxnSpPr>
            <a:cxnSpLocks/>
          </p:cNvCxnSpPr>
          <p:nvPr/>
        </p:nvCxnSpPr>
        <p:spPr>
          <a:xfrm>
            <a:off x="8763812" y="2263937"/>
            <a:ext cx="0" cy="270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55" name="Chevron 17">
            <a:extLst>
              <a:ext uri="{FF2B5EF4-FFF2-40B4-BE49-F238E27FC236}">
                <a16:creationId xmlns:a16="http://schemas.microsoft.com/office/drawing/2014/main" id="{D27BF30D-5581-4BEE-974A-61A3BD4C0EB4}"/>
              </a:ext>
            </a:extLst>
          </p:cNvPr>
          <p:cNvSpPr/>
          <p:nvPr/>
        </p:nvSpPr>
        <p:spPr bwMode="auto">
          <a:xfrm>
            <a:off x="6075254" y="1178273"/>
            <a:ext cx="2808000" cy="90282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dirty="0">
                <a:solidFill>
                  <a:schemeClr val="bg1"/>
                </a:solidFill>
                <a:cs typeface="Times New Roman" pitchFamily="18" charset="0"/>
              </a:rPr>
              <a:t>Phase III: Develop the Change Management Plans</a:t>
            </a:r>
          </a:p>
        </p:txBody>
      </p:sp>
      <p:cxnSp>
        <p:nvCxnSpPr>
          <p:cNvPr id="56" name="Straight Connector 55">
            <a:extLst>
              <a:ext uri="{FF2B5EF4-FFF2-40B4-BE49-F238E27FC236}">
                <a16:creationId xmlns:a16="http://schemas.microsoft.com/office/drawing/2014/main" id="{D918EE2E-6F5F-46AB-82BB-FC9983EAD88B}"/>
              </a:ext>
            </a:extLst>
          </p:cNvPr>
          <p:cNvCxnSpPr>
            <a:cxnSpLocks/>
          </p:cNvCxnSpPr>
          <p:nvPr/>
        </p:nvCxnSpPr>
        <p:spPr>
          <a:xfrm>
            <a:off x="3290533" y="2263937"/>
            <a:ext cx="0" cy="270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05BB488B-69C8-4124-A76A-4E48AD741568}"/>
              </a:ext>
            </a:extLst>
          </p:cNvPr>
          <p:cNvSpPr/>
          <p:nvPr/>
        </p:nvSpPr>
        <p:spPr>
          <a:xfrm>
            <a:off x="3337070" y="2263938"/>
            <a:ext cx="2704449" cy="4662815"/>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dirty="0">
                <a:solidFill>
                  <a:schemeClr val="bg1">
                    <a:lumMod val="10000"/>
                  </a:schemeClr>
                </a:solidFill>
              </a:rPr>
              <a:t>Change Commitment Curve </a:t>
            </a:r>
          </a:p>
          <a:p>
            <a:pPr marL="169863" indent="-169863">
              <a:spcBef>
                <a:spcPts val="200"/>
              </a:spcBef>
              <a:spcAft>
                <a:spcPts val="200"/>
              </a:spcAft>
              <a:buFont typeface="+mj-lt"/>
              <a:buAutoNum type="arabicPeriod"/>
              <a:defRPr/>
            </a:pPr>
            <a:r>
              <a:rPr lang="en-GB" dirty="0">
                <a:solidFill>
                  <a:schemeClr val="bg1">
                    <a:lumMod val="10000"/>
                  </a:schemeClr>
                </a:solidFill>
              </a:rPr>
              <a:t>Change Personal Transition Curve</a:t>
            </a:r>
          </a:p>
          <a:p>
            <a:pPr marL="169863" indent="-169863">
              <a:spcBef>
                <a:spcPts val="200"/>
              </a:spcBef>
              <a:spcAft>
                <a:spcPts val="200"/>
              </a:spcAft>
              <a:buFont typeface="+mj-lt"/>
              <a:buAutoNum type="arabicPeriod"/>
              <a:defRPr/>
            </a:pPr>
            <a:r>
              <a:rPr lang="en-GB" dirty="0">
                <a:solidFill>
                  <a:schemeClr val="bg1">
                    <a:lumMod val="10000"/>
                  </a:schemeClr>
                </a:solidFill>
              </a:rPr>
              <a:t>Heart &amp; Mind Human Drivers</a:t>
            </a:r>
          </a:p>
          <a:p>
            <a:pPr marL="169863" indent="-169863">
              <a:spcBef>
                <a:spcPts val="200"/>
              </a:spcBef>
              <a:spcAft>
                <a:spcPts val="200"/>
              </a:spcAft>
              <a:buFont typeface="+mj-lt"/>
              <a:buAutoNum type="arabicPeriod"/>
              <a:defRPr/>
            </a:pPr>
            <a:r>
              <a:rPr lang="en-GB" dirty="0">
                <a:solidFill>
                  <a:schemeClr val="bg1">
                    <a:lumMod val="10000"/>
                  </a:schemeClr>
                </a:solidFill>
              </a:rPr>
              <a:t>Innovation Adoption Curve</a:t>
            </a:r>
          </a:p>
          <a:p>
            <a:pPr marL="169863" indent="-169863">
              <a:spcBef>
                <a:spcPts val="200"/>
              </a:spcBef>
              <a:spcAft>
                <a:spcPts val="200"/>
              </a:spcAft>
              <a:buFont typeface="+mj-lt"/>
              <a:buAutoNum type="arabicPeriod"/>
              <a:defRPr/>
            </a:pPr>
            <a:r>
              <a:rPr lang="en-GB" dirty="0">
                <a:solidFill>
                  <a:schemeClr val="bg1">
                    <a:lumMod val="10000"/>
                  </a:schemeClr>
                </a:solidFill>
              </a:rPr>
              <a:t>Maslow Hierarchy of Human Needs</a:t>
            </a:r>
          </a:p>
          <a:p>
            <a:pPr marL="169863" indent="-169863">
              <a:spcBef>
                <a:spcPts val="200"/>
              </a:spcBef>
              <a:spcAft>
                <a:spcPts val="200"/>
              </a:spcAft>
              <a:buFont typeface="+mj-lt"/>
              <a:buAutoNum type="arabicPeriod"/>
              <a:defRPr/>
            </a:pPr>
            <a:r>
              <a:rPr lang="en-GB" dirty="0">
                <a:solidFill>
                  <a:schemeClr val="bg1">
                    <a:lumMod val="10000"/>
                  </a:schemeClr>
                </a:solidFill>
              </a:rPr>
              <a:t>Four Stages of Team Development</a:t>
            </a:r>
          </a:p>
          <a:p>
            <a:pPr marL="169863" indent="-169863">
              <a:spcBef>
                <a:spcPts val="200"/>
              </a:spcBef>
              <a:spcAft>
                <a:spcPts val="200"/>
              </a:spcAft>
              <a:buFont typeface="+mj-lt"/>
              <a:buAutoNum type="arabicPeriod"/>
              <a:defRPr/>
            </a:pPr>
            <a:r>
              <a:rPr lang="en-GB" dirty="0">
                <a:solidFill>
                  <a:schemeClr val="bg1">
                    <a:lumMod val="10000"/>
                  </a:schemeClr>
                </a:solidFill>
              </a:rPr>
              <a:t>Stakeholder analysis</a:t>
            </a: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p:txBody>
      </p:sp>
    </p:spTree>
    <p:extLst>
      <p:ext uri="{BB962C8B-B14F-4D97-AF65-F5344CB8AC3E}">
        <p14:creationId xmlns:p14="http://schemas.microsoft.com/office/powerpoint/2010/main" val="44704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D5FB73-48CE-1F8C-C1B3-13A65995DEE0}"/>
              </a:ext>
            </a:extLst>
          </p:cNvPr>
          <p:cNvSpPr>
            <a:spLocks noGrp="1"/>
          </p:cNvSpPr>
          <p:nvPr>
            <p:ph type="title"/>
          </p:nvPr>
        </p:nvSpPr>
        <p:spPr/>
        <p:txBody>
          <a:bodyPr>
            <a:normAutofit/>
          </a:bodyPr>
          <a:lstStyle/>
          <a:p>
            <a:r>
              <a:rPr lang="fr-FR" sz="4000" dirty="0" err="1">
                <a:latin typeface="+mj-lt"/>
              </a:rPr>
              <a:t>Two</a:t>
            </a:r>
            <a:r>
              <a:rPr lang="fr-FR" sz="4000" dirty="0">
                <a:latin typeface="+mj-lt"/>
              </a:rPr>
              <a:t> </a:t>
            </a:r>
            <a:r>
              <a:rPr lang="fr-FR" sz="4000" dirty="0" err="1">
                <a:latin typeface="+mj-lt"/>
              </a:rPr>
              <a:t>different</a:t>
            </a:r>
            <a:r>
              <a:rPr lang="fr-FR" sz="4000" dirty="0">
                <a:latin typeface="+mj-lt"/>
              </a:rPr>
              <a:t> </a:t>
            </a:r>
            <a:r>
              <a:rPr lang="fr-FR" sz="4000" dirty="0" err="1">
                <a:latin typeface="+mj-lt"/>
              </a:rPr>
              <a:t>subjects</a:t>
            </a:r>
            <a:r>
              <a:rPr lang="fr-FR" sz="4000" dirty="0">
                <a:latin typeface="+mj-lt"/>
              </a:rPr>
              <a:t>, but </a:t>
            </a:r>
            <a:r>
              <a:rPr lang="fr-FR" sz="4000" dirty="0" err="1">
                <a:latin typeface="+mj-lt"/>
              </a:rPr>
              <a:t>entirely</a:t>
            </a:r>
            <a:r>
              <a:rPr lang="fr-FR" sz="4000" dirty="0">
                <a:latin typeface="+mj-lt"/>
              </a:rPr>
              <a:t> </a:t>
            </a:r>
            <a:r>
              <a:rPr lang="fr-FR" sz="4000" dirty="0" err="1">
                <a:latin typeface="+mj-lt"/>
              </a:rPr>
              <a:t>linked</a:t>
            </a:r>
            <a:endParaRPr lang="fr-FR" sz="4000" dirty="0">
              <a:latin typeface="+mj-lt"/>
            </a:endParaRPr>
          </a:p>
        </p:txBody>
      </p:sp>
      <p:sp>
        <p:nvSpPr>
          <p:cNvPr id="3" name="Espace réservé du contenu 2">
            <a:extLst>
              <a:ext uri="{FF2B5EF4-FFF2-40B4-BE49-F238E27FC236}">
                <a16:creationId xmlns:a16="http://schemas.microsoft.com/office/drawing/2014/main" id="{AD31707C-0307-2C35-C745-C753E56783DF}"/>
              </a:ext>
            </a:extLst>
          </p:cNvPr>
          <p:cNvSpPr>
            <a:spLocks noGrp="1"/>
          </p:cNvSpPr>
          <p:nvPr>
            <p:ph idx="1"/>
          </p:nvPr>
        </p:nvSpPr>
        <p:spPr>
          <a:xfrm>
            <a:off x="838200" y="1223278"/>
            <a:ext cx="10515600" cy="4013740"/>
          </a:xfrm>
        </p:spPr>
        <p:txBody>
          <a:bodyPr>
            <a:normAutofit fontScale="92500"/>
          </a:bodyPr>
          <a:lstStyle/>
          <a:p>
            <a:pPr>
              <a:lnSpc>
                <a:spcPct val="110000"/>
              </a:lnSpc>
            </a:pPr>
            <a:r>
              <a:rPr lang="en-US" dirty="0">
                <a:solidFill>
                  <a:schemeClr val="bg1">
                    <a:lumMod val="10000"/>
                  </a:schemeClr>
                </a:solidFill>
              </a:rPr>
              <a:t>Project Management is about </a:t>
            </a:r>
            <a:r>
              <a:rPr lang="en-US" u="sng" dirty="0">
                <a:solidFill>
                  <a:schemeClr val="bg1">
                    <a:lumMod val="10000"/>
                  </a:schemeClr>
                </a:solidFill>
              </a:rPr>
              <a:t>installation</a:t>
            </a:r>
            <a:r>
              <a:rPr lang="en-US" dirty="0">
                <a:solidFill>
                  <a:schemeClr val="bg1">
                    <a:lumMod val="10000"/>
                  </a:schemeClr>
                </a:solidFill>
              </a:rPr>
              <a:t>. It focuses on a plan built around events and timelines with the aim of getting from a current state (no installation) to a future state (installation achieved). </a:t>
            </a:r>
          </a:p>
          <a:p>
            <a:pPr>
              <a:lnSpc>
                <a:spcPct val="110000"/>
              </a:lnSpc>
            </a:pPr>
            <a:r>
              <a:rPr lang="en-US" dirty="0">
                <a:solidFill>
                  <a:schemeClr val="bg1">
                    <a:lumMod val="10000"/>
                  </a:schemeClr>
                </a:solidFill>
              </a:rPr>
              <a:t>Change Management is about </a:t>
            </a:r>
            <a:r>
              <a:rPr lang="en-US" u="sng" dirty="0">
                <a:solidFill>
                  <a:schemeClr val="bg1">
                    <a:lumMod val="10000"/>
                  </a:schemeClr>
                </a:solidFill>
              </a:rPr>
              <a:t>adoption</a:t>
            </a:r>
            <a:r>
              <a:rPr lang="en-US" dirty="0">
                <a:solidFill>
                  <a:schemeClr val="bg1">
                    <a:lumMod val="10000"/>
                  </a:schemeClr>
                </a:solidFill>
              </a:rPr>
              <a:t>. It focuses on the people aspects of the change with the aim of getting a critical mass of people to be believe in and be committed to the change involved, to learn new </a:t>
            </a:r>
            <a:r>
              <a:rPr lang="en-US" dirty="0" err="1">
                <a:solidFill>
                  <a:schemeClr val="bg1">
                    <a:lumMod val="10000"/>
                  </a:schemeClr>
                </a:solidFill>
              </a:rPr>
              <a:t>behaviours</a:t>
            </a:r>
            <a:r>
              <a:rPr lang="en-US" dirty="0">
                <a:solidFill>
                  <a:schemeClr val="bg1">
                    <a:lumMod val="10000"/>
                  </a:schemeClr>
                </a:solidFill>
              </a:rPr>
              <a:t> and to sustain them willingly.</a:t>
            </a:r>
            <a:endParaRPr lang="fr-FR" dirty="0">
              <a:solidFill>
                <a:schemeClr val="bg1">
                  <a:lumMod val="10000"/>
                </a:schemeClr>
              </a:solidFill>
            </a:endParaRPr>
          </a:p>
        </p:txBody>
      </p:sp>
      <p:sp>
        <p:nvSpPr>
          <p:cNvPr id="4" name="Espace réservé du pied de page 3">
            <a:extLst>
              <a:ext uri="{FF2B5EF4-FFF2-40B4-BE49-F238E27FC236}">
                <a16:creationId xmlns:a16="http://schemas.microsoft.com/office/drawing/2014/main" id="{75917DCE-0F70-60B6-6425-CC3269EE893B}"/>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1915011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D461C-98DA-CAA0-770A-8EEEF2C01915}"/>
              </a:ext>
            </a:extLst>
          </p:cNvPr>
          <p:cNvSpPr>
            <a:spLocks noGrp="1"/>
          </p:cNvSpPr>
          <p:nvPr>
            <p:ph type="title"/>
          </p:nvPr>
        </p:nvSpPr>
        <p:spPr/>
        <p:txBody>
          <a:bodyPr>
            <a:normAutofit/>
          </a:bodyPr>
          <a:lstStyle/>
          <a:p>
            <a:r>
              <a:rPr lang="fr-FR" sz="4000" dirty="0">
                <a:latin typeface="+mj-lt"/>
              </a:rPr>
              <a:t>Project management </a:t>
            </a:r>
            <a:r>
              <a:rPr lang="fr-FR" sz="4000" dirty="0" err="1">
                <a:latin typeface="+mj-lt"/>
              </a:rPr>
              <a:t>roles</a:t>
            </a:r>
            <a:r>
              <a:rPr lang="fr-FR" sz="4000" dirty="0">
                <a:latin typeface="+mj-lt"/>
              </a:rPr>
              <a:t> </a:t>
            </a:r>
            <a:r>
              <a:rPr lang="fr-FR" sz="4000" dirty="0" err="1">
                <a:latin typeface="+mj-lt"/>
              </a:rPr>
              <a:t>include</a:t>
            </a:r>
            <a:r>
              <a:rPr lang="fr-FR" sz="4000" dirty="0">
                <a:latin typeface="+mj-lt"/>
              </a:rPr>
              <a:t> :</a:t>
            </a:r>
          </a:p>
        </p:txBody>
      </p:sp>
      <p:sp>
        <p:nvSpPr>
          <p:cNvPr id="3" name="Espace réservé du contenu 2">
            <a:extLst>
              <a:ext uri="{FF2B5EF4-FFF2-40B4-BE49-F238E27FC236}">
                <a16:creationId xmlns:a16="http://schemas.microsoft.com/office/drawing/2014/main" id="{4B1114C9-C48C-2AFC-ABA5-3884C192EED1}"/>
              </a:ext>
            </a:extLst>
          </p:cNvPr>
          <p:cNvSpPr>
            <a:spLocks noGrp="1"/>
          </p:cNvSpPr>
          <p:nvPr>
            <p:ph idx="1"/>
          </p:nvPr>
        </p:nvSpPr>
        <p:spPr>
          <a:xfrm>
            <a:off x="838200" y="1016950"/>
            <a:ext cx="10515600" cy="4221558"/>
          </a:xfrm>
        </p:spPr>
        <p:txBody>
          <a:bodyPr>
            <a:noAutofit/>
          </a:bodyPr>
          <a:lstStyle/>
          <a:p>
            <a:pPr marL="565150" indent="-457200">
              <a:buFont typeface="+mj-lt"/>
              <a:buAutoNum type="arabicPeriod"/>
            </a:pPr>
            <a:r>
              <a:rPr lang="en-US" sz="2400" dirty="0">
                <a:solidFill>
                  <a:schemeClr val="bg1">
                    <a:lumMod val="10000"/>
                  </a:schemeClr>
                </a:solidFill>
              </a:rPr>
              <a:t>Driving solution delivery. </a:t>
            </a:r>
          </a:p>
          <a:p>
            <a:pPr marL="565150" indent="-457200">
              <a:buFont typeface="+mj-lt"/>
              <a:buAutoNum type="arabicPeriod"/>
            </a:pPr>
            <a:r>
              <a:rPr lang="en-US" sz="2400" dirty="0">
                <a:solidFill>
                  <a:schemeClr val="bg1">
                    <a:lumMod val="10000"/>
                  </a:schemeClr>
                </a:solidFill>
              </a:rPr>
              <a:t>Communicating progress and impact on solution deliverables and project goals.</a:t>
            </a:r>
          </a:p>
          <a:p>
            <a:pPr marL="565150" indent="-457200">
              <a:buFont typeface="+mj-lt"/>
              <a:buAutoNum type="arabicPeriod"/>
            </a:pPr>
            <a:r>
              <a:rPr lang="en-US" sz="2400" dirty="0">
                <a:solidFill>
                  <a:schemeClr val="bg1">
                    <a:lumMod val="10000"/>
                  </a:schemeClr>
                </a:solidFill>
              </a:rPr>
              <a:t> Implementation and technical risk management. Focuses on project time, cost, quality, scope. Follows project management lifecycle. </a:t>
            </a:r>
          </a:p>
          <a:p>
            <a:pPr marL="565150" indent="-457200">
              <a:buFont typeface="+mj-lt"/>
              <a:buAutoNum type="arabicPeriod"/>
            </a:pPr>
            <a:r>
              <a:rPr lang="en-US" sz="2400" dirty="0">
                <a:solidFill>
                  <a:schemeClr val="bg1">
                    <a:lumMod val="10000"/>
                  </a:schemeClr>
                </a:solidFill>
              </a:rPr>
              <a:t>Steps and tools for managing the project from start to end.</a:t>
            </a:r>
          </a:p>
        </p:txBody>
      </p:sp>
      <p:sp>
        <p:nvSpPr>
          <p:cNvPr id="4" name="Espace réservé du pied de page 3">
            <a:extLst>
              <a:ext uri="{FF2B5EF4-FFF2-40B4-BE49-F238E27FC236}">
                <a16:creationId xmlns:a16="http://schemas.microsoft.com/office/drawing/2014/main" id="{5A8E1DB4-B715-A7C8-E548-088745CA22F8}"/>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3765512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D461C-98DA-CAA0-770A-8EEEF2C01915}"/>
              </a:ext>
            </a:extLst>
          </p:cNvPr>
          <p:cNvSpPr>
            <a:spLocks noGrp="1"/>
          </p:cNvSpPr>
          <p:nvPr>
            <p:ph type="title"/>
          </p:nvPr>
        </p:nvSpPr>
        <p:spPr/>
        <p:txBody>
          <a:bodyPr>
            <a:normAutofit/>
          </a:bodyPr>
          <a:lstStyle/>
          <a:p>
            <a:r>
              <a:rPr lang="fr-FR" sz="4000" dirty="0">
                <a:latin typeface="+mj-lt"/>
              </a:rPr>
              <a:t>Change management </a:t>
            </a:r>
            <a:r>
              <a:rPr lang="fr-FR" sz="4000" dirty="0" err="1">
                <a:latin typeface="+mj-lt"/>
              </a:rPr>
              <a:t>roles</a:t>
            </a:r>
            <a:r>
              <a:rPr lang="fr-FR" sz="4000" dirty="0">
                <a:latin typeface="+mj-lt"/>
              </a:rPr>
              <a:t> </a:t>
            </a:r>
            <a:r>
              <a:rPr lang="fr-FR" sz="4000" dirty="0" err="1">
                <a:latin typeface="+mj-lt"/>
              </a:rPr>
              <a:t>include</a:t>
            </a:r>
            <a:r>
              <a:rPr lang="fr-FR" sz="4000" dirty="0">
                <a:latin typeface="+mj-lt"/>
              </a:rPr>
              <a:t> :</a:t>
            </a:r>
          </a:p>
        </p:txBody>
      </p:sp>
      <p:sp>
        <p:nvSpPr>
          <p:cNvPr id="3" name="Espace réservé du contenu 2">
            <a:extLst>
              <a:ext uri="{FF2B5EF4-FFF2-40B4-BE49-F238E27FC236}">
                <a16:creationId xmlns:a16="http://schemas.microsoft.com/office/drawing/2014/main" id="{4B1114C9-C48C-2AFC-ABA5-3884C192EED1}"/>
              </a:ext>
            </a:extLst>
          </p:cNvPr>
          <p:cNvSpPr>
            <a:spLocks noGrp="1"/>
          </p:cNvSpPr>
          <p:nvPr>
            <p:ph idx="1"/>
          </p:nvPr>
        </p:nvSpPr>
        <p:spPr>
          <a:xfrm>
            <a:off x="838200" y="1131184"/>
            <a:ext cx="10515600" cy="4595631"/>
          </a:xfrm>
        </p:spPr>
        <p:txBody>
          <a:bodyPr>
            <a:noAutofit/>
          </a:bodyPr>
          <a:lstStyle/>
          <a:p>
            <a:pPr marL="565150" indent="-457200">
              <a:lnSpc>
                <a:spcPct val="100000"/>
              </a:lnSpc>
              <a:spcAft>
                <a:spcPts val="1800"/>
              </a:spcAft>
              <a:buFont typeface="+mj-lt"/>
              <a:buAutoNum type="arabicPeriod"/>
            </a:pPr>
            <a:r>
              <a:rPr lang="en-US" sz="2400" dirty="0">
                <a:solidFill>
                  <a:schemeClr val="bg1">
                    <a:lumMod val="10000"/>
                  </a:schemeClr>
                </a:solidFill>
              </a:rPr>
              <a:t>Working towards change </a:t>
            </a:r>
            <a:r>
              <a:rPr lang="en-US" sz="2400" u="sng" dirty="0">
                <a:solidFill>
                  <a:schemeClr val="bg1">
                    <a:lumMod val="10000"/>
                  </a:schemeClr>
                </a:solidFill>
              </a:rPr>
              <a:t>sustainability and integration</a:t>
            </a:r>
            <a:r>
              <a:rPr lang="en-US" sz="2400" dirty="0">
                <a:solidFill>
                  <a:schemeClr val="bg1">
                    <a:lumMod val="10000"/>
                  </a:schemeClr>
                </a:solidFill>
              </a:rPr>
              <a:t>. </a:t>
            </a:r>
          </a:p>
          <a:p>
            <a:pPr marL="565150" indent="-457200">
              <a:lnSpc>
                <a:spcPct val="100000"/>
              </a:lnSpc>
              <a:spcAft>
                <a:spcPts val="1800"/>
              </a:spcAft>
              <a:buFont typeface="+mj-lt"/>
              <a:buAutoNum type="arabicPeriod"/>
            </a:pPr>
            <a:r>
              <a:rPr lang="en-US" sz="2400" dirty="0">
                <a:solidFill>
                  <a:schemeClr val="bg1">
                    <a:lumMod val="10000"/>
                  </a:schemeClr>
                </a:solidFill>
              </a:rPr>
              <a:t>Communicating progress and impact on </a:t>
            </a:r>
            <a:r>
              <a:rPr lang="en-US" sz="2400" u="sng" dirty="0">
                <a:solidFill>
                  <a:schemeClr val="bg1">
                    <a:lumMod val="10000"/>
                  </a:schemeClr>
                </a:solidFill>
              </a:rPr>
              <a:t>people readiness</a:t>
            </a:r>
            <a:r>
              <a:rPr lang="en-US" sz="2400" dirty="0">
                <a:solidFill>
                  <a:schemeClr val="bg1">
                    <a:lumMod val="10000"/>
                  </a:schemeClr>
                </a:solidFill>
              </a:rPr>
              <a:t>. </a:t>
            </a:r>
          </a:p>
          <a:p>
            <a:pPr marL="565150" indent="-457200">
              <a:lnSpc>
                <a:spcPct val="100000"/>
              </a:lnSpc>
              <a:spcAft>
                <a:spcPts val="1800"/>
              </a:spcAft>
              <a:buFont typeface="+mj-lt"/>
              <a:buAutoNum type="arabicPeriod"/>
            </a:pPr>
            <a:r>
              <a:rPr lang="en-US" sz="2400" dirty="0">
                <a:solidFill>
                  <a:schemeClr val="bg1">
                    <a:lumMod val="10000"/>
                  </a:schemeClr>
                </a:solidFill>
              </a:rPr>
              <a:t>People </a:t>
            </a:r>
            <a:r>
              <a:rPr lang="en-US" sz="2400" u="sng" dirty="0">
                <a:solidFill>
                  <a:schemeClr val="bg1">
                    <a:lumMod val="10000"/>
                  </a:schemeClr>
                </a:solidFill>
              </a:rPr>
              <a:t>risk management</a:t>
            </a:r>
            <a:r>
              <a:rPr lang="en-US" sz="2400" dirty="0">
                <a:solidFill>
                  <a:schemeClr val="bg1">
                    <a:lumMod val="10000"/>
                  </a:schemeClr>
                </a:solidFill>
              </a:rPr>
              <a:t>. Focusing on people­ strategies and planning for change adoption and timely benefits </a:t>
            </a:r>
            <a:r>
              <a:rPr lang="en-US" sz="2400" dirty="0" err="1">
                <a:solidFill>
                  <a:schemeClr val="bg1">
                    <a:lumMod val="10000"/>
                  </a:schemeClr>
                </a:solidFill>
              </a:rPr>
              <a:t>realisation</a:t>
            </a:r>
            <a:r>
              <a:rPr lang="en-US" sz="2400" dirty="0">
                <a:solidFill>
                  <a:schemeClr val="bg1">
                    <a:lumMod val="10000"/>
                  </a:schemeClr>
                </a:solidFill>
              </a:rPr>
              <a:t>. Follows change management lifecycle. </a:t>
            </a:r>
          </a:p>
          <a:p>
            <a:pPr marL="565150" indent="-457200">
              <a:lnSpc>
                <a:spcPct val="100000"/>
              </a:lnSpc>
              <a:spcAft>
                <a:spcPts val="1800"/>
              </a:spcAft>
              <a:buFont typeface="+mj-lt"/>
              <a:buAutoNum type="arabicPeriod"/>
            </a:pPr>
            <a:r>
              <a:rPr lang="en-US" sz="2400" dirty="0">
                <a:solidFill>
                  <a:schemeClr val="bg1">
                    <a:lumMod val="10000"/>
                  </a:schemeClr>
                </a:solidFill>
              </a:rPr>
              <a:t>Steps and tools for managing and motivating people who are experiencing change. Concerned with the </a:t>
            </a:r>
            <a:r>
              <a:rPr lang="en-US" sz="2400" u="sng" dirty="0">
                <a:solidFill>
                  <a:schemeClr val="bg1">
                    <a:lumMod val="10000"/>
                  </a:schemeClr>
                </a:solidFill>
              </a:rPr>
              <a:t>optimal ownership</a:t>
            </a:r>
            <a:r>
              <a:rPr lang="en-US" sz="2400" dirty="0">
                <a:solidFill>
                  <a:schemeClr val="bg1">
                    <a:lumMod val="10000"/>
                  </a:schemeClr>
                </a:solidFill>
              </a:rPr>
              <a:t>, use and benefit of the delivered solution.</a:t>
            </a:r>
            <a:endParaRPr lang="fr-FR" sz="2400" dirty="0">
              <a:solidFill>
                <a:schemeClr val="bg1">
                  <a:lumMod val="10000"/>
                </a:schemeClr>
              </a:solidFill>
            </a:endParaRPr>
          </a:p>
        </p:txBody>
      </p:sp>
      <p:sp>
        <p:nvSpPr>
          <p:cNvPr id="4" name="Espace réservé du pied de page 3">
            <a:extLst>
              <a:ext uri="{FF2B5EF4-FFF2-40B4-BE49-F238E27FC236}">
                <a16:creationId xmlns:a16="http://schemas.microsoft.com/office/drawing/2014/main" id="{5A8E1DB4-B715-A7C8-E548-088745CA22F8}"/>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99932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78A653-DD2F-540C-A602-A7486191279E}"/>
              </a:ext>
            </a:extLst>
          </p:cNvPr>
          <p:cNvSpPr>
            <a:spLocks noGrp="1"/>
          </p:cNvSpPr>
          <p:nvPr>
            <p:ph type="title"/>
          </p:nvPr>
        </p:nvSpPr>
        <p:spPr>
          <a:xfrm>
            <a:off x="838200" y="143357"/>
            <a:ext cx="10515600" cy="651825"/>
          </a:xfrm>
        </p:spPr>
        <p:txBody>
          <a:bodyPr>
            <a:normAutofit/>
          </a:bodyPr>
          <a:lstStyle/>
          <a:p>
            <a:r>
              <a:rPr lang="fr-FR" sz="4000" dirty="0" err="1">
                <a:latin typeface="+mj-lt"/>
              </a:rPr>
              <a:t>Every</a:t>
            </a:r>
            <a:r>
              <a:rPr lang="fr-FR" sz="4000" dirty="0">
                <a:latin typeface="+mj-lt"/>
              </a:rPr>
              <a:t> </a:t>
            </a:r>
            <a:r>
              <a:rPr lang="fr-FR" sz="4000" dirty="0" err="1">
                <a:latin typeface="+mj-lt"/>
              </a:rPr>
              <a:t>project</a:t>
            </a:r>
            <a:r>
              <a:rPr lang="fr-FR" sz="4000" dirty="0">
                <a:latin typeface="+mj-lt"/>
              </a:rPr>
              <a:t> has a </a:t>
            </a:r>
            <a:r>
              <a:rPr lang="fr-FR" sz="4000" dirty="0" err="1">
                <a:latin typeface="+mj-lt"/>
              </a:rPr>
              <a:t>beginning</a:t>
            </a:r>
            <a:r>
              <a:rPr lang="fr-FR" sz="4000" dirty="0">
                <a:latin typeface="+mj-lt"/>
              </a:rPr>
              <a:t> and an end</a:t>
            </a:r>
          </a:p>
        </p:txBody>
      </p:sp>
      <p:sp>
        <p:nvSpPr>
          <p:cNvPr id="4" name="Espace réservé du pied de page 3">
            <a:extLst>
              <a:ext uri="{FF2B5EF4-FFF2-40B4-BE49-F238E27FC236}">
                <a16:creationId xmlns:a16="http://schemas.microsoft.com/office/drawing/2014/main" id="{B1DAAF2C-009D-5614-34CB-361D6E1B42B1}"/>
              </a:ext>
            </a:extLst>
          </p:cNvPr>
          <p:cNvSpPr>
            <a:spLocks noGrp="1"/>
          </p:cNvSpPr>
          <p:nvPr>
            <p:ph type="ftr" sz="quarter" idx="10"/>
          </p:nvPr>
        </p:nvSpPr>
        <p:spPr/>
        <p:txBody>
          <a:bodyPr/>
          <a:lstStyle/>
          <a:p>
            <a:r>
              <a:rPr lang="fr-FR"/>
              <a:t>Indiquez votre nom dans le pied de page</a:t>
            </a:r>
            <a:endParaRPr lang="fr-FR" dirty="0"/>
          </a:p>
        </p:txBody>
      </p:sp>
      <p:sp>
        <p:nvSpPr>
          <p:cNvPr id="8" name="Espace réservé du contenu 7">
            <a:extLst>
              <a:ext uri="{FF2B5EF4-FFF2-40B4-BE49-F238E27FC236}">
                <a16:creationId xmlns:a16="http://schemas.microsoft.com/office/drawing/2014/main" id="{20EEFF02-D13C-B795-9EBE-3BF9AD08B88F}"/>
              </a:ext>
            </a:extLst>
          </p:cNvPr>
          <p:cNvSpPr>
            <a:spLocks noGrp="1"/>
          </p:cNvSpPr>
          <p:nvPr>
            <p:ph idx="1"/>
          </p:nvPr>
        </p:nvSpPr>
        <p:spPr>
          <a:xfrm>
            <a:off x="838199" y="973896"/>
            <a:ext cx="11075377" cy="5274504"/>
          </a:xfrm>
        </p:spPr>
        <p:txBody>
          <a:bodyPr>
            <a:normAutofit/>
          </a:bodyPr>
          <a:lstStyle/>
          <a:p>
            <a:pPr marL="1022350" indent="-914400">
              <a:lnSpc>
                <a:spcPct val="120000"/>
              </a:lnSpc>
              <a:spcAft>
                <a:spcPts val="1200"/>
              </a:spcAft>
              <a:buFont typeface="+mj-lt"/>
              <a:buAutoNum type="arabicPeriod"/>
            </a:pPr>
            <a:r>
              <a:rPr lang="fr-FR" sz="2000" dirty="0">
                <a:solidFill>
                  <a:schemeClr val="bg1">
                    <a:lumMod val="10000"/>
                  </a:schemeClr>
                </a:solidFill>
              </a:rPr>
              <a:t>For </a:t>
            </a:r>
            <a:r>
              <a:rPr lang="fr-FR" sz="2000" dirty="0" err="1">
                <a:solidFill>
                  <a:schemeClr val="bg1">
                    <a:lumMod val="10000"/>
                  </a:schemeClr>
                </a:solidFill>
              </a:rPr>
              <a:t>example</a:t>
            </a:r>
            <a:r>
              <a:rPr lang="fr-FR" sz="2000" dirty="0">
                <a:solidFill>
                  <a:schemeClr val="bg1">
                    <a:lumMod val="10000"/>
                  </a:schemeClr>
                </a:solidFill>
              </a:rPr>
              <a:t>, </a:t>
            </a:r>
            <a:r>
              <a:rPr lang="fr-FR" sz="2000" dirty="0" err="1">
                <a:solidFill>
                  <a:schemeClr val="bg1">
                    <a:lumMod val="10000"/>
                  </a:schemeClr>
                </a:solidFill>
              </a:rPr>
              <a:t>developing</a:t>
            </a:r>
            <a:r>
              <a:rPr lang="fr-FR" sz="2000" dirty="0">
                <a:solidFill>
                  <a:schemeClr val="bg1">
                    <a:lumMod val="10000"/>
                  </a:schemeClr>
                </a:solidFill>
              </a:rPr>
              <a:t> a new EV </a:t>
            </a:r>
            <a:r>
              <a:rPr lang="fr-FR" sz="2000" dirty="0" err="1">
                <a:solidFill>
                  <a:schemeClr val="bg1">
                    <a:lumMod val="10000"/>
                  </a:schemeClr>
                </a:solidFill>
              </a:rPr>
              <a:t>is</a:t>
            </a:r>
            <a:r>
              <a:rPr lang="fr-FR" sz="2000" dirty="0">
                <a:solidFill>
                  <a:schemeClr val="bg1">
                    <a:lumMod val="10000"/>
                  </a:schemeClr>
                </a:solidFill>
              </a:rPr>
              <a:t> a </a:t>
            </a:r>
            <a:r>
              <a:rPr lang="fr-FR" sz="2000" dirty="0" err="1">
                <a:solidFill>
                  <a:schemeClr val="bg1">
                    <a:lumMod val="10000"/>
                  </a:schemeClr>
                </a:solidFill>
              </a:rPr>
              <a:t>project</a:t>
            </a:r>
            <a:r>
              <a:rPr lang="fr-FR" sz="2000" dirty="0">
                <a:solidFill>
                  <a:schemeClr val="bg1">
                    <a:lumMod val="10000"/>
                  </a:schemeClr>
                </a:solidFill>
              </a:rPr>
              <a:t> (</a:t>
            </a:r>
            <a:r>
              <a:rPr lang="fr-FR" sz="2000" dirty="0" err="1">
                <a:solidFill>
                  <a:schemeClr val="bg1">
                    <a:lumMod val="10000"/>
                  </a:schemeClr>
                </a:solidFill>
              </a:rPr>
              <a:t>actually</a:t>
            </a:r>
            <a:r>
              <a:rPr lang="fr-FR" sz="2000" dirty="0">
                <a:solidFill>
                  <a:schemeClr val="bg1">
                    <a:lumMod val="10000"/>
                  </a:schemeClr>
                </a:solidFill>
              </a:rPr>
              <a:t>, a lot of </a:t>
            </a:r>
            <a:r>
              <a:rPr lang="fr-FR" sz="2000" dirty="0" err="1">
                <a:solidFill>
                  <a:schemeClr val="bg1">
                    <a:lumMod val="10000"/>
                  </a:schemeClr>
                </a:solidFill>
              </a:rPr>
              <a:t>projects</a:t>
            </a:r>
            <a:r>
              <a:rPr lang="fr-FR" sz="2000" dirty="0">
                <a:solidFill>
                  <a:schemeClr val="bg1">
                    <a:lumMod val="10000"/>
                  </a:schemeClr>
                </a:solidFill>
              </a:rPr>
              <a:t>). </a:t>
            </a:r>
            <a:r>
              <a:rPr lang="fr-FR" sz="2000" dirty="0" err="1">
                <a:solidFill>
                  <a:schemeClr val="bg1">
                    <a:lumMod val="10000"/>
                  </a:schemeClr>
                </a:solidFill>
              </a:rPr>
              <a:t>Manufacturing</a:t>
            </a:r>
            <a:r>
              <a:rPr lang="fr-FR" sz="2000" dirty="0">
                <a:solidFill>
                  <a:schemeClr val="bg1">
                    <a:lumMod val="10000"/>
                  </a:schemeClr>
                </a:solidFill>
              </a:rPr>
              <a:t> </a:t>
            </a:r>
            <a:r>
              <a:rPr lang="fr-FR" sz="2000" dirty="0" err="1">
                <a:solidFill>
                  <a:schemeClr val="bg1">
                    <a:lumMod val="10000"/>
                  </a:schemeClr>
                </a:solidFill>
              </a:rPr>
              <a:t>it</a:t>
            </a:r>
            <a:r>
              <a:rPr lang="fr-FR" sz="2000" dirty="0">
                <a:solidFill>
                  <a:schemeClr val="bg1">
                    <a:lumMod val="10000"/>
                  </a:schemeClr>
                </a:solidFill>
              </a:rPr>
              <a:t> at </a:t>
            </a:r>
            <a:r>
              <a:rPr lang="fr-FR" sz="2000" dirty="0" err="1">
                <a:solidFill>
                  <a:schemeClr val="bg1">
                    <a:lumMod val="10000"/>
                  </a:schemeClr>
                </a:solidFill>
              </a:rPr>
              <a:t>scale</a:t>
            </a:r>
            <a:r>
              <a:rPr lang="fr-FR" sz="2000" dirty="0">
                <a:solidFill>
                  <a:schemeClr val="bg1">
                    <a:lumMod val="10000"/>
                  </a:schemeClr>
                </a:solidFill>
              </a:rPr>
              <a:t> and </a:t>
            </a:r>
            <a:r>
              <a:rPr lang="fr-FR" sz="2000" dirty="0" err="1">
                <a:solidFill>
                  <a:schemeClr val="bg1">
                    <a:lumMod val="10000"/>
                  </a:schemeClr>
                </a:solidFill>
              </a:rPr>
              <a:t>other</a:t>
            </a:r>
            <a:r>
              <a:rPr lang="fr-FR" sz="2000" dirty="0">
                <a:solidFill>
                  <a:schemeClr val="bg1">
                    <a:lumMod val="10000"/>
                  </a:schemeClr>
                </a:solidFill>
              </a:rPr>
              <a:t> </a:t>
            </a:r>
            <a:r>
              <a:rPr lang="fr-FR" sz="2000" dirty="0" err="1">
                <a:solidFill>
                  <a:schemeClr val="bg1">
                    <a:lumMod val="10000"/>
                  </a:schemeClr>
                </a:solidFill>
              </a:rPr>
              <a:t>repetitive</a:t>
            </a:r>
            <a:r>
              <a:rPr lang="fr-FR" sz="2000" dirty="0">
                <a:solidFill>
                  <a:schemeClr val="bg1">
                    <a:lumMod val="10000"/>
                  </a:schemeClr>
                </a:solidFill>
              </a:rPr>
              <a:t> </a:t>
            </a:r>
            <a:r>
              <a:rPr lang="fr-FR" sz="2000" dirty="0" err="1">
                <a:solidFill>
                  <a:schemeClr val="bg1">
                    <a:lumMod val="10000"/>
                  </a:schemeClr>
                </a:solidFill>
              </a:rPr>
              <a:t>processes</a:t>
            </a:r>
            <a:r>
              <a:rPr lang="fr-FR" sz="2000" dirty="0">
                <a:solidFill>
                  <a:schemeClr val="bg1">
                    <a:lumMod val="10000"/>
                  </a:schemeClr>
                </a:solidFill>
              </a:rPr>
              <a:t> are  </a:t>
            </a:r>
            <a:r>
              <a:rPr lang="fr-FR" sz="2000" dirty="0" err="1">
                <a:solidFill>
                  <a:schemeClr val="bg1">
                    <a:lumMod val="10000"/>
                  </a:schemeClr>
                </a:solidFill>
              </a:rPr>
              <a:t>ongoing</a:t>
            </a:r>
            <a:r>
              <a:rPr lang="fr-FR" sz="2000" dirty="0">
                <a:solidFill>
                  <a:schemeClr val="bg1">
                    <a:lumMod val="10000"/>
                  </a:schemeClr>
                </a:solidFill>
              </a:rPr>
              <a:t> </a:t>
            </a:r>
            <a:r>
              <a:rPr lang="fr-FR" sz="2000" dirty="0" err="1">
                <a:solidFill>
                  <a:schemeClr val="bg1">
                    <a:lumMod val="10000"/>
                  </a:schemeClr>
                </a:solidFill>
              </a:rPr>
              <a:t>operations</a:t>
            </a:r>
            <a:r>
              <a:rPr lang="fr-FR" sz="2000" dirty="0">
                <a:solidFill>
                  <a:schemeClr val="bg1">
                    <a:lumMod val="10000"/>
                  </a:schemeClr>
                </a:solidFill>
              </a:rPr>
              <a:t>.</a:t>
            </a:r>
          </a:p>
          <a:p>
            <a:pPr marL="1022350" indent="-914400">
              <a:lnSpc>
                <a:spcPct val="120000"/>
              </a:lnSpc>
              <a:spcAft>
                <a:spcPts val="1200"/>
              </a:spcAft>
              <a:buFont typeface="+mj-lt"/>
              <a:buAutoNum type="arabicPeriod"/>
            </a:pPr>
            <a:r>
              <a:rPr lang="fr-FR" sz="2000" dirty="0" err="1">
                <a:solidFill>
                  <a:schemeClr val="bg1">
                    <a:lumMod val="10000"/>
                  </a:schemeClr>
                </a:solidFill>
              </a:rPr>
              <a:t>Skills</a:t>
            </a:r>
            <a:r>
              <a:rPr lang="fr-FR" sz="2000" dirty="0">
                <a:solidFill>
                  <a:schemeClr val="bg1">
                    <a:lumMod val="10000"/>
                  </a:schemeClr>
                </a:solidFill>
              </a:rPr>
              <a:t> </a:t>
            </a:r>
            <a:r>
              <a:rPr lang="fr-FR" sz="2000" dirty="0" err="1">
                <a:solidFill>
                  <a:schemeClr val="bg1">
                    <a:lumMod val="10000"/>
                  </a:schemeClr>
                </a:solidFill>
              </a:rPr>
              <a:t>required</a:t>
            </a:r>
            <a:r>
              <a:rPr lang="fr-FR" sz="2000" dirty="0">
                <a:solidFill>
                  <a:schemeClr val="bg1">
                    <a:lumMod val="10000"/>
                  </a:schemeClr>
                </a:solidFill>
              </a:rPr>
              <a:t> </a:t>
            </a:r>
            <a:r>
              <a:rPr lang="fr-FR" sz="2000" dirty="0" err="1">
                <a:solidFill>
                  <a:schemeClr val="bg1">
                    <a:lumMod val="10000"/>
                  </a:schemeClr>
                </a:solidFill>
              </a:rPr>
              <a:t>include</a:t>
            </a:r>
            <a:r>
              <a:rPr lang="fr-FR" sz="2000" dirty="0">
                <a:solidFill>
                  <a:schemeClr val="bg1">
                    <a:lumMod val="10000"/>
                  </a:schemeClr>
                </a:solidFill>
              </a:rPr>
              <a:t>:</a:t>
            </a:r>
          </a:p>
          <a:p>
            <a:pPr marL="1738313" lvl="4" indent="-914400">
              <a:lnSpc>
                <a:spcPct val="120000"/>
              </a:lnSpc>
              <a:spcAft>
                <a:spcPts val="1200"/>
              </a:spcAft>
              <a:buFont typeface="+mj-lt"/>
              <a:buAutoNum type="alphaUcPeriod"/>
            </a:pPr>
            <a:r>
              <a:rPr lang="en-US" sz="2000" dirty="0">
                <a:solidFill>
                  <a:schemeClr val="bg1">
                    <a:lumMod val="10000"/>
                  </a:schemeClr>
                </a:solidFill>
              </a:rPr>
              <a:t>Communicating with team members and stakeholders.</a:t>
            </a:r>
          </a:p>
          <a:p>
            <a:pPr marL="1738313" lvl="4" indent="-914400">
              <a:lnSpc>
                <a:spcPct val="120000"/>
              </a:lnSpc>
              <a:spcAft>
                <a:spcPts val="1200"/>
              </a:spcAft>
              <a:buFont typeface="+mj-lt"/>
              <a:buAutoNum type="alphaUcPeriod"/>
            </a:pPr>
            <a:r>
              <a:rPr lang="en-US" sz="2000" dirty="0">
                <a:solidFill>
                  <a:schemeClr val="bg1">
                    <a:lumMod val="10000"/>
                  </a:schemeClr>
                </a:solidFill>
              </a:rPr>
              <a:t>Estimating the effort, cost, and time it will take to deliver a project.</a:t>
            </a:r>
          </a:p>
          <a:p>
            <a:pPr marL="1738313" lvl="4" indent="-914400">
              <a:lnSpc>
                <a:spcPct val="120000"/>
              </a:lnSpc>
              <a:spcAft>
                <a:spcPts val="1200"/>
              </a:spcAft>
              <a:buFont typeface="+mj-lt"/>
              <a:buAutoNum type="alphaUcPeriod"/>
            </a:pPr>
            <a:r>
              <a:rPr lang="en-US" sz="2000" dirty="0">
                <a:solidFill>
                  <a:schemeClr val="bg1">
                    <a:lumMod val="10000"/>
                  </a:schemeClr>
                </a:solidFill>
              </a:rPr>
              <a:t>Rapidly building cohesive and productive project teams.</a:t>
            </a:r>
          </a:p>
          <a:p>
            <a:pPr marL="1738313" lvl="4" indent="-914400">
              <a:lnSpc>
                <a:spcPct val="120000"/>
              </a:lnSpc>
              <a:spcAft>
                <a:spcPts val="1200"/>
              </a:spcAft>
              <a:buFont typeface="+mj-lt"/>
              <a:buAutoNum type="alphaUcPeriod"/>
            </a:pPr>
            <a:r>
              <a:rPr lang="en-US" sz="2000" dirty="0">
                <a:solidFill>
                  <a:schemeClr val="bg1">
                    <a:lumMod val="10000"/>
                  </a:schemeClr>
                </a:solidFill>
              </a:rPr>
              <a:t>Accounting for progress and productivity to provide accurate forecasts of project completion dates and budget amounts. </a:t>
            </a:r>
          </a:p>
          <a:p>
            <a:pPr marL="1738313" lvl="4" indent="-914400">
              <a:lnSpc>
                <a:spcPct val="120000"/>
              </a:lnSpc>
              <a:spcAft>
                <a:spcPts val="1200"/>
              </a:spcAft>
              <a:buFont typeface="+mj-lt"/>
              <a:buAutoNum type="alphaUcPeriod"/>
            </a:pPr>
            <a:r>
              <a:rPr lang="en-US" sz="2000" dirty="0">
                <a:solidFill>
                  <a:schemeClr val="bg1">
                    <a:lumMod val="10000"/>
                  </a:schemeClr>
                </a:solidFill>
              </a:rPr>
              <a:t>Managing the varying staffing needs that result from continually running multiple projects concurrently, all of which share a common pool of personnel.</a:t>
            </a:r>
            <a:endParaRPr lang="fr-FR" sz="2000" dirty="0"/>
          </a:p>
        </p:txBody>
      </p:sp>
    </p:spTree>
    <p:extLst>
      <p:ext uri="{BB962C8B-B14F-4D97-AF65-F5344CB8AC3E}">
        <p14:creationId xmlns:p14="http://schemas.microsoft.com/office/powerpoint/2010/main" val="3757665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9878EC-4A8E-E10E-105B-7276A4BAE7A0}"/>
              </a:ext>
            </a:extLst>
          </p:cNvPr>
          <p:cNvSpPr>
            <a:spLocks noGrp="1"/>
          </p:cNvSpPr>
          <p:nvPr>
            <p:ph type="title"/>
          </p:nvPr>
        </p:nvSpPr>
        <p:spPr>
          <a:xfrm>
            <a:off x="492528" y="131432"/>
            <a:ext cx="10515600" cy="651825"/>
          </a:xfrm>
        </p:spPr>
        <p:txBody>
          <a:bodyPr>
            <a:normAutofit/>
          </a:bodyPr>
          <a:lstStyle/>
          <a:p>
            <a:r>
              <a:rPr lang="fr-FR" sz="4000" dirty="0" err="1">
                <a:latin typeface="+mj-lt"/>
              </a:rPr>
              <a:t>Three</a:t>
            </a:r>
            <a:r>
              <a:rPr lang="fr-FR" sz="3600" b="1" dirty="0"/>
              <a:t> </a:t>
            </a:r>
            <a:r>
              <a:rPr lang="fr-FR" sz="4000" dirty="0" err="1">
                <a:latin typeface="+mj-lt"/>
              </a:rPr>
              <a:t>levels</a:t>
            </a:r>
            <a:r>
              <a:rPr lang="fr-FR" sz="4000" dirty="0">
                <a:latin typeface="+mj-lt"/>
              </a:rPr>
              <a:t> of </a:t>
            </a:r>
            <a:r>
              <a:rPr lang="fr-FR" sz="4000" dirty="0" err="1">
                <a:latin typeface="+mj-lt"/>
              </a:rPr>
              <a:t>looking</a:t>
            </a:r>
            <a:r>
              <a:rPr lang="fr-FR" sz="4000" dirty="0">
                <a:latin typeface="+mj-lt"/>
              </a:rPr>
              <a:t> at </a:t>
            </a:r>
            <a:r>
              <a:rPr lang="fr-FR" sz="4000" dirty="0" err="1">
                <a:latin typeface="+mj-lt"/>
              </a:rPr>
              <a:t>things</a:t>
            </a:r>
            <a:endParaRPr lang="fr-FR" sz="4000" dirty="0">
              <a:latin typeface="+mj-lt"/>
            </a:endParaRPr>
          </a:p>
        </p:txBody>
      </p:sp>
      <p:sp>
        <p:nvSpPr>
          <p:cNvPr id="4" name="Espace réservé du pied de page 3">
            <a:extLst>
              <a:ext uri="{FF2B5EF4-FFF2-40B4-BE49-F238E27FC236}">
                <a16:creationId xmlns:a16="http://schemas.microsoft.com/office/drawing/2014/main" id="{A190951F-CF98-3C3A-C166-3E08E6D11720}"/>
              </a:ext>
            </a:extLst>
          </p:cNvPr>
          <p:cNvSpPr>
            <a:spLocks noGrp="1"/>
          </p:cNvSpPr>
          <p:nvPr>
            <p:ph type="ftr" sz="quarter" idx="10"/>
          </p:nvPr>
        </p:nvSpPr>
        <p:spPr/>
        <p:txBody>
          <a:bodyPr/>
          <a:lstStyle/>
          <a:p>
            <a:r>
              <a:rPr lang="fr-FR"/>
              <a:t>Indiquez votre nom dans le pied de page</a:t>
            </a:r>
            <a:endParaRPr lang="fr-FR" dirty="0"/>
          </a:p>
        </p:txBody>
      </p:sp>
      <p:sp>
        <p:nvSpPr>
          <p:cNvPr id="5" name="Rectangle 4">
            <a:extLst>
              <a:ext uri="{FF2B5EF4-FFF2-40B4-BE49-F238E27FC236}">
                <a16:creationId xmlns:a16="http://schemas.microsoft.com/office/drawing/2014/main" id="{7AE4D4DC-1BC4-F31A-D89E-65680194DD6A}"/>
              </a:ext>
            </a:extLst>
          </p:cNvPr>
          <p:cNvSpPr/>
          <p:nvPr/>
        </p:nvSpPr>
        <p:spPr>
          <a:xfrm>
            <a:off x="4849090" y="1016950"/>
            <a:ext cx="1551709" cy="1357745"/>
          </a:xfrm>
          <a:prstGeom prst="rect">
            <a:avLst/>
          </a:prstGeom>
          <a:solidFill>
            <a:schemeClr val="accent6">
              <a:lumMod val="75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DCC35D19-6520-DCED-9C03-56E7244D7AC5}"/>
              </a:ext>
            </a:extLst>
          </p:cNvPr>
          <p:cNvSpPr/>
          <p:nvPr/>
        </p:nvSpPr>
        <p:spPr>
          <a:xfrm>
            <a:off x="4849090" y="2572802"/>
            <a:ext cx="1551709" cy="1357745"/>
          </a:xfrm>
          <a:prstGeom prst="rect">
            <a:avLst/>
          </a:prstGeom>
          <a:solidFill>
            <a:schemeClr val="accent6">
              <a:lumMod val="75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9CDB9F7B-38D9-CA63-169A-23CD9FA7B5F9}"/>
              </a:ext>
            </a:extLst>
          </p:cNvPr>
          <p:cNvSpPr/>
          <p:nvPr/>
        </p:nvSpPr>
        <p:spPr>
          <a:xfrm>
            <a:off x="4849090" y="4128654"/>
            <a:ext cx="1551709" cy="1357745"/>
          </a:xfrm>
          <a:prstGeom prst="rect">
            <a:avLst/>
          </a:prstGeom>
          <a:solidFill>
            <a:schemeClr val="accent6">
              <a:lumMod val="75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B75ECAB-8F45-EB7A-7411-5C877C0428F8}"/>
              </a:ext>
            </a:extLst>
          </p:cNvPr>
          <p:cNvSpPr txBox="1"/>
          <p:nvPr/>
        </p:nvSpPr>
        <p:spPr>
          <a:xfrm>
            <a:off x="630581" y="1365660"/>
            <a:ext cx="3945054" cy="830997"/>
          </a:xfrm>
          <a:prstGeom prst="rect">
            <a:avLst/>
          </a:prstGeom>
          <a:noFill/>
        </p:spPr>
        <p:txBody>
          <a:bodyPr wrap="none" rtlCol="0">
            <a:spAutoFit/>
          </a:bodyPr>
          <a:lstStyle/>
          <a:p>
            <a:r>
              <a:rPr lang="fr-FR" sz="2400" u="sng" dirty="0">
                <a:solidFill>
                  <a:schemeClr val="bg1">
                    <a:lumMod val="10000"/>
                  </a:schemeClr>
                </a:solidFill>
              </a:rPr>
              <a:t>Macro, the Super-system </a:t>
            </a:r>
            <a:r>
              <a:rPr lang="fr-FR" sz="2400" dirty="0">
                <a:solidFill>
                  <a:schemeClr val="bg1">
                    <a:lumMod val="10000"/>
                  </a:schemeClr>
                </a:solidFill>
              </a:rPr>
              <a:t>:</a:t>
            </a:r>
          </a:p>
          <a:p>
            <a:pPr algn="ctr"/>
            <a:r>
              <a:rPr lang="fr-FR" sz="2400" i="1" dirty="0">
                <a:solidFill>
                  <a:schemeClr val="bg1">
                    <a:lumMod val="10000"/>
                  </a:schemeClr>
                </a:solidFill>
              </a:rPr>
              <a:t>The </a:t>
            </a:r>
            <a:r>
              <a:rPr lang="fr-FR" sz="2400" i="1" dirty="0" err="1">
                <a:solidFill>
                  <a:schemeClr val="bg1">
                    <a:lumMod val="10000"/>
                  </a:schemeClr>
                </a:solidFill>
              </a:rPr>
              <a:t>context</a:t>
            </a:r>
            <a:endParaRPr lang="en-US" sz="2400" i="1" dirty="0">
              <a:solidFill>
                <a:schemeClr val="bg1">
                  <a:lumMod val="10000"/>
                </a:schemeClr>
              </a:solidFill>
            </a:endParaRPr>
          </a:p>
        </p:txBody>
      </p:sp>
      <p:sp>
        <p:nvSpPr>
          <p:cNvPr id="9" name="ZoneTexte 8">
            <a:extLst>
              <a:ext uri="{FF2B5EF4-FFF2-40B4-BE49-F238E27FC236}">
                <a16:creationId xmlns:a16="http://schemas.microsoft.com/office/drawing/2014/main" id="{0E839582-415F-C555-B863-A8142ECE7C3D}"/>
              </a:ext>
            </a:extLst>
          </p:cNvPr>
          <p:cNvSpPr txBox="1"/>
          <p:nvPr/>
        </p:nvSpPr>
        <p:spPr>
          <a:xfrm>
            <a:off x="463748" y="2763849"/>
            <a:ext cx="3626249" cy="830997"/>
          </a:xfrm>
          <a:prstGeom prst="rect">
            <a:avLst/>
          </a:prstGeom>
          <a:noFill/>
        </p:spPr>
        <p:txBody>
          <a:bodyPr wrap="none" rtlCol="0">
            <a:spAutoFit/>
          </a:bodyPr>
          <a:lstStyle/>
          <a:p>
            <a:pPr algn="ctr"/>
            <a:r>
              <a:rPr lang="fr-FR" sz="2400" u="sng" dirty="0" err="1">
                <a:solidFill>
                  <a:schemeClr val="bg1">
                    <a:lumMod val="10000"/>
                  </a:schemeClr>
                </a:solidFill>
              </a:rPr>
              <a:t>Meso</a:t>
            </a:r>
            <a:r>
              <a:rPr lang="fr-FR" sz="2400" u="sng" dirty="0">
                <a:solidFill>
                  <a:schemeClr val="bg1">
                    <a:lumMod val="10000"/>
                  </a:schemeClr>
                </a:solidFill>
              </a:rPr>
              <a:t>, the System</a:t>
            </a:r>
            <a:r>
              <a:rPr lang="fr-FR" sz="2400" dirty="0">
                <a:solidFill>
                  <a:schemeClr val="bg1">
                    <a:lumMod val="10000"/>
                  </a:schemeClr>
                </a:solidFill>
              </a:rPr>
              <a:t> :</a:t>
            </a:r>
          </a:p>
          <a:p>
            <a:pPr algn="ctr"/>
            <a:r>
              <a:rPr lang="fr-FR" sz="2400" dirty="0">
                <a:solidFill>
                  <a:schemeClr val="bg1">
                    <a:lumMod val="10000"/>
                  </a:schemeClr>
                </a:solidFill>
              </a:rPr>
              <a:t>The « </a:t>
            </a:r>
            <a:r>
              <a:rPr lang="fr-FR" sz="2400" dirty="0" err="1">
                <a:solidFill>
                  <a:schemeClr val="bg1">
                    <a:lumMod val="10000"/>
                  </a:schemeClr>
                </a:solidFill>
              </a:rPr>
              <a:t>object</a:t>
            </a:r>
            <a:r>
              <a:rPr lang="fr-FR" sz="2400" dirty="0">
                <a:solidFill>
                  <a:schemeClr val="bg1">
                    <a:lumMod val="10000"/>
                  </a:schemeClr>
                </a:solidFill>
              </a:rPr>
              <a:t> of </a:t>
            </a:r>
            <a:r>
              <a:rPr lang="fr-FR" sz="2400" dirty="0" err="1">
                <a:solidFill>
                  <a:schemeClr val="bg1">
                    <a:lumMod val="10000"/>
                  </a:schemeClr>
                </a:solidFill>
              </a:rPr>
              <a:t>analysis</a:t>
            </a:r>
            <a:r>
              <a:rPr lang="fr-FR" sz="2400" dirty="0">
                <a:solidFill>
                  <a:schemeClr val="bg1">
                    <a:lumMod val="10000"/>
                  </a:schemeClr>
                </a:solidFill>
              </a:rPr>
              <a:t> »</a:t>
            </a:r>
            <a:endParaRPr lang="en-US" sz="2400" i="1" dirty="0">
              <a:solidFill>
                <a:schemeClr val="bg1">
                  <a:lumMod val="10000"/>
                </a:schemeClr>
              </a:solidFill>
            </a:endParaRPr>
          </a:p>
        </p:txBody>
      </p:sp>
      <p:sp>
        <p:nvSpPr>
          <p:cNvPr id="10" name="ZoneTexte 9">
            <a:extLst>
              <a:ext uri="{FF2B5EF4-FFF2-40B4-BE49-F238E27FC236}">
                <a16:creationId xmlns:a16="http://schemas.microsoft.com/office/drawing/2014/main" id="{B4F9DCAA-1008-ABF6-70E9-0BA218C06DDA}"/>
              </a:ext>
            </a:extLst>
          </p:cNvPr>
          <p:cNvSpPr txBox="1"/>
          <p:nvPr/>
        </p:nvSpPr>
        <p:spPr>
          <a:xfrm>
            <a:off x="492528" y="4286070"/>
            <a:ext cx="3842685" cy="1200329"/>
          </a:xfrm>
          <a:prstGeom prst="rect">
            <a:avLst/>
          </a:prstGeom>
          <a:noFill/>
        </p:spPr>
        <p:txBody>
          <a:bodyPr wrap="square" rtlCol="0">
            <a:spAutoFit/>
          </a:bodyPr>
          <a:lstStyle/>
          <a:p>
            <a:pPr algn="ctr"/>
            <a:r>
              <a:rPr lang="fr-FR" sz="2400" u="sng" dirty="0">
                <a:solidFill>
                  <a:schemeClr val="bg1">
                    <a:lumMod val="10000"/>
                  </a:schemeClr>
                </a:solidFill>
              </a:rPr>
              <a:t>Micro – the </a:t>
            </a:r>
            <a:r>
              <a:rPr lang="fr-FR" sz="2400" u="sng" dirty="0" err="1">
                <a:solidFill>
                  <a:schemeClr val="bg1">
                    <a:lumMod val="10000"/>
                  </a:schemeClr>
                </a:solidFill>
              </a:rPr>
              <a:t>Sub-systems</a:t>
            </a:r>
            <a:r>
              <a:rPr lang="fr-FR" sz="2400" dirty="0">
                <a:solidFill>
                  <a:schemeClr val="bg1">
                    <a:lumMod val="10000"/>
                  </a:schemeClr>
                </a:solidFill>
              </a:rPr>
              <a:t> : a </a:t>
            </a:r>
            <a:r>
              <a:rPr lang="fr-FR" sz="2400" dirty="0" err="1">
                <a:solidFill>
                  <a:schemeClr val="bg1">
                    <a:lumMod val="10000"/>
                  </a:schemeClr>
                </a:solidFill>
              </a:rPr>
              <a:t>structured</a:t>
            </a:r>
            <a:r>
              <a:rPr lang="fr-FR" sz="2400" dirty="0">
                <a:solidFill>
                  <a:schemeClr val="bg1">
                    <a:lumMod val="10000"/>
                  </a:schemeClr>
                </a:solidFill>
              </a:rPr>
              <a:t> </a:t>
            </a:r>
            <a:r>
              <a:rPr lang="fr-FR" sz="2400" dirty="0" err="1">
                <a:solidFill>
                  <a:schemeClr val="bg1">
                    <a:lumMod val="10000"/>
                  </a:schemeClr>
                </a:solidFill>
              </a:rPr>
              <a:t>examination</a:t>
            </a:r>
            <a:r>
              <a:rPr lang="fr-FR" sz="2400" dirty="0">
                <a:solidFill>
                  <a:schemeClr val="bg1">
                    <a:lumMod val="10000"/>
                  </a:schemeClr>
                </a:solidFill>
              </a:rPr>
              <a:t> of the </a:t>
            </a:r>
            <a:r>
              <a:rPr lang="fr-FR" sz="2400" dirty="0" err="1">
                <a:solidFill>
                  <a:schemeClr val="bg1">
                    <a:lumMod val="10000"/>
                  </a:schemeClr>
                </a:solidFill>
              </a:rPr>
              <a:t>details</a:t>
            </a:r>
            <a:r>
              <a:rPr lang="fr-FR" sz="2400" dirty="0">
                <a:solidFill>
                  <a:schemeClr val="bg1">
                    <a:lumMod val="10000"/>
                  </a:schemeClr>
                </a:solidFill>
              </a:rPr>
              <a:t> of the </a:t>
            </a:r>
            <a:r>
              <a:rPr lang="fr-FR" sz="2400" dirty="0" err="1">
                <a:solidFill>
                  <a:schemeClr val="bg1">
                    <a:lumMod val="10000"/>
                  </a:schemeClr>
                </a:solidFill>
              </a:rPr>
              <a:t>object</a:t>
            </a:r>
            <a:endParaRPr lang="en-US" sz="2400" i="1" dirty="0">
              <a:solidFill>
                <a:schemeClr val="bg1">
                  <a:lumMod val="10000"/>
                </a:schemeClr>
              </a:solidFill>
            </a:endParaRPr>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D68C8031-D879-4A85-91FF-9102B025E623}"/>
                  </a:ext>
                </a:extLst>
              </p14:cNvPr>
              <p14:cNvContentPartPr/>
              <p14:nvPr/>
            </p14:nvContentPartPr>
            <p14:xfrm>
              <a:off x="1397331" y="246088"/>
              <a:ext cx="360" cy="360"/>
            </p14:xfrm>
          </p:contentPart>
        </mc:Choice>
        <mc:Fallback xmlns="">
          <p:pic>
            <p:nvPicPr>
              <p:cNvPr id="3" name="Encre 2">
                <a:extLst>
                  <a:ext uri="{FF2B5EF4-FFF2-40B4-BE49-F238E27FC236}">
                    <a16:creationId xmlns:a16="http://schemas.microsoft.com/office/drawing/2014/main" id="{D68C8031-D879-4A85-91FF-9102B025E623}"/>
                  </a:ext>
                </a:extLst>
              </p:cNvPr>
              <p:cNvPicPr/>
              <p:nvPr/>
            </p:nvPicPr>
            <p:blipFill>
              <a:blip r:embed="rId3"/>
              <a:stretch>
                <a:fillRect/>
              </a:stretch>
            </p:blipFill>
            <p:spPr>
              <a:xfrm>
                <a:off x="1388331" y="2374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2" name="Encre 81">
                <a:extLst>
                  <a:ext uri="{FF2B5EF4-FFF2-40B4-BE49-F238E27FC236}">
                    <a16:creationId xmlns:a16="http://schemas.microsoft.com/office/drawing/2014/main" id="{FBF0C1D4-2551-4EB6-A328-9334D569DFAE}"/>
                  </a:ext>
                </a:extLst>
              </p14:cNvPr>
              <p14:cNvContentPartPr/>
              <p14:nvPr/>
            </p14:nvContentPartPr>
            <p14:xfrm>
              <a:off x="-1459629" y="30448"/>
              <a:ext cx="153720" cy="1761120"/>
            </p14:xfrm>
          </p:contentPart>
        </mc:Choice>
        <mc:Fallback xmlns="">
          <p:pic>
            <p:nvPicPr>
              <p:cNvPr id="82" name="Encre 81">
                <a:extLst>
                  <a:ext uri="{FF2B5EF4-FFF2-40B4-BE49-F238E27FC236}">
                    <a16:creationId xmlns:a16="http://schemas.microsoft.com/office/drawing/2014/main" id="{FBF0C1D4-2551-4EB6-A328-9334D569DFAE}"/>
                  </a:ext>
                </a:extLst>
              </p:cNvPr>
              <p:cNvPicPr/>
              <p:nvPr/>
            </p:nvPicPr>
            <p:blipFill>
              <a:blip r:embed="rId15"/>
              <a:stretch>
                <a:fillRect/>
              </a:stretch>
            </p:blipFill>
            <p:spPr>
              <a:xfrm>
                <a:off x="-1468629" y="21808"/>
                <a:ext cx="171360" cy="1778760"/>
              </a:xfrm>
              <a:prstGeom prst="rect">
                <a:avLst/>
              </a:prstGeom>
            </p:spPr>
          </p:pic>
        </mc:Fallback>
      </mc:AlternateContent>
      <p:sp>
        <p:nvSpPr>
          <p:cNvPr id="12" name="ZoneTexte 4">
            <a:extLst>
              <a:ext uri="{FF2B5EF4-FFF2-40B4-BE49-F238E27FC236}">
                <a16:creationId xmlns:a16="http://schemas.microsoft.com/office/drawing/2014/main" id="{E2AF5576-3B2F-3133-8DE7-67F31D682F38}"/>
              </a:ext>
            </a:extLst>
          </p:cNvPr>
          <p:cNvSpPr txBox="1"/>
          <p:nvPr/>
        </p:nvSpPr>
        <p:spPr>
          <a:xfrm>
            <a:off x="7612132" y="2990064"/>
            <a:ext cx="4087340" cy="523220"/>
          </a:xfrm>
          <a:prstGeom prst="rect">
            <a:avLst/>
          </a:prstGeom>
          <a:noFill/>
        </p:spPr>
        <p:txBody>
          <a:bodyPr wrap="square" rtlCol="0">
            <a:spAutoFit/>
          </a:bodyPr>
          <a:lstStyle/>
          <a:p>
            <a:pPr>
              <a:spcAft>
                <a:spcPts val="1200"/>
              </a:spcAft>
            </a:pPr>
            <a:r>
              <a:rPr lang="fr-FR" sz="2800" b="0" dirty="0">
                <a:solidFill>
                  <a:schemeClr val="bg1">
                    <a:lumMod val="10000"/>
                  </a:schemeClr>
                </a:solidFill>
              </a:rPr>
              <a:t>A </a:t>
            </a:r>
            <a:r>
              <a:rPr lang="fr-FR" sz="2800" b="0" dirty="0" err="1">
                <a:solidFill>
                  <a:schemeClr val="bg1">
                    <a:lumMod val="10000"/>
                  </a:schemeClr>
                </a:solidFill>
              </a:rPr>
              <a:t>given</a:t>
            </a:r>
            <a:r>
              <a:rPr lang="fr-FR" sz="2800" b="0" dirty="0">
                <a:solidFill>
                  <a:schemeClr val="bg1">
                    <a:lumMod val="10000"/>
                  </a:schemeClr>
                </a:solidFill>
              </a:rPr>
              <a:t> </a:t>
            </a:r>
            <a:r>
              <a:rPr lang="fr-FR" sz="2800" b="0" dirty="0" err="1">
                <a:solidFill>
                  <a:schemeClr val="bg1">
                    <a:lumMod val="10000"/>
                  </a:schemeClr>
                </a:solidFill>
              </a:rPr>
              <a:t>project</a:t>
            </a:r>
            <a:endParaRPr lang="fr-FR" sz="2400" b="0" dirty="0"/>
          </a:p>
        </p:txBody>
      </p:sp>
      <p:sp>
        <p:nvSpPr>
          <p:cNvPr id="14" name="TextBox 13">
            <a:extLst>
              <a:ext uri="{FF2B5EF4-FFF2-40B4-BE49-F238E27FC236}">
                <a16:creationId xmlns:a16="http://schemas.microsoft.com/office/drawing/2014/main" id="{230CE4AC-9657-717B-47FB-0140AB461BEB}"/>
              </a:ext>
            </a:extLst>
          </p:cNvPr>
          <p:cNvSpPr txBox="1"/>
          <p:nvPr/>
        </p:nvSpPr>
        <p:spPr>
          <a:xfrm>
            <a:off x="7612132" y="1399953"/>
            <a:ext cx="3114892" cy="954107"/>
          </a:xfrm>
          <a:prstGeom prst="rect">
            <a:avLst/>
          </a:prstGeom>
          <a:noFill/>
        </p:spPr>
        <p:txBody>
          <a:bodyPr wrap="none" rtlCol="0">
            <a:spAutoFit/>
          </a:bodyPr>
          <a:lstStyle/>
          <a:p>
            <a:r>
              <a:rPr lang="fr-FR" sz="2800" dirty="0">
                <a:solidFill>
                  <a:schemeClr val="bg1">
                    <a:lumMod val="10000"/>
                  </a:schemeClr>
                </a:solidFill>
              </a:rPr>
              <a:t>Enterprise </a:t>
            </a:r>
            <a:r>
              <a:rPr lang="fr-FR" sz="2800" dirty="0" err="1">
                <a:solidFill>
                  <a:schemeClr val="bg1">
                    <a:lumMod val="10000"/>
                  </a:schemeClr>
                </a:solidFill>
              </a:rPr>
              <a:t>project</a:t>
            </a:r>
            <a:endParaRPr lang="fr-FR" sz="2800" dirty="0">
              <a:solidFill>
                <a:schemeClr val="bg1">
                  <a:lumMod val="10000"/>
                </a:schemeClr>
              </a:solidFill>
            </a:endParaRPr>
          </a:p>
          <a:p>
            <a:r>
              <a:rPr lang="fr-FR" sz="2800" dirty="0">
                <a:solidFill>
                  <a:schemeClr val="bg1">
                    <a:lumMod val="10000"/>
                  </a:schemeClr>
                </a:solidFill>
              </a:rPr>
              <a:t>management</a:t>
            </a:r>
          </a:p>
        </p:txBody>
      </p:sp>
      <p:sp>
        <p:nvSpPr>
          <p:cNvPr id="11" name="ZoneTexte 4">
            <a:extLst>
              <a:ext uri="{FF2B5EF4-FFF2-40B4-BE49-F238E27FC236}">
                <a16:creationId xmlns:a16="http://schemas.microsoft.com/office/drawing/2014/main" id="{7642F5FC-D95A-A3A4-899E-327CEACED4F0}"/>
              </a:ext>
            </a:extLst>
          </p:cNvPr>
          <p:cNvSpPr txBox="1"/>
          <p:nvPr/>
        </p:nvSpPr>
        <p:spPr>
          <a:xfrm>
            <a:off x="7612132" y="4286070"/>
            <a:ext cx="4087340" cy="954107"/>
          </a:xfrm>
          <a:prstGeom prst="rect">
            <a:avLst/>
          </a:prstGeom>
          <a:noFill/>
        </p:spPr>
        <p:txBody>
          <a:bodyPr wrap="square" rtlCol="0">
            <a:spAutoFit/>
          </a:bodyPr>
          <a:lstStyle/>
          <a:p>
            <a:pPr>
              <a:spcAft>
                <a:spcPts val="1200"/>
              </a:spcAft>
            </a:pPr>
            <a:r>
              <a:rPr lang="fr-FR" sz="2800" b="0" dirty="0">
                <a:solidFill>
                  <a:schemeClr val="bg1">
                    <a:lumMod val="10000"/>
                  </a:schemeClr>
                </a:solidFill>
              </a:rPr>
              <a:t>Breakdown of the </a:t>
            </a:r>
            <a:r>
              <a:rPr lang="fr-FR" sz="2800" b="0" dirty="0" err="1">
                <a:solidFill>
                  <a:schemeClr val="bg1">
                    <a:lumMod val="10000"/>
                  </a:schemeClr>
                </a:solidFill>
              </a:rPr>
              <a:t>project</a:t>
            </a:r>
            <a:endParaRPr lang="fr-FR" sz="2400" b="0" dirty="0"/>
          </a:p>
        </p:txBody>
      </p:sp>
    </p:spTree>
    <p:extLst>
      <p:ext uri="{BB962C8B-B14F-4D97-AF65-F5344CB8AC3E}">
        <p14:creationId xmlns:p14="http://schemas.microsoft.com/office/powerpoint/2010/main" val="34914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7"/>
          <p:cNvSpPr>
            <a:spLocks noGrp="1" noChangeArrowheads="1"/>
          </p:cNvSpPr>
          <p:nvPr>
            <p:ph type="body" idx="1"/>
          </p:nvPr>
        </p:nvSpPr>
        <p:spPr>
          <a:xfrm>
            <a:off x="593152" y="1182415"/>
            <a:ext cx="8479289" cy="4493170"/>
          </a:xfrm>
          <a:noFill/>
        </p:spPr>
        <p:txBody>
          <a:bodyPr>
            <a:normAutofit/>
          </a:bodyPr>
          <a:lstStyle/>
          <a:p>
            <a:pPr marL="0" indent="0">
              <a:lnSpc>
                <a:spcPct val="120000"/>
              </a:lnSpc>
              <a:spcBef>
                <a:spcPts val="600"/>
              </a:spcBef>
              <a:spcAft>
                <a:spcPts val="1200"/>
              </a:spcAft>
              <a:buClr>
                <a:srgbClr val="C00000"/>
              </a:buClr>
              <a:buNone/>
            </a:pPr>
            <a:r>
              <a:rPr lang="fr-FR" sz="2400" dirty="0" err="1">
                <a:solidFill>
                  <a:schemeClr val="bg1">
                    <a:lumMod val="10000"/>
                  </a:schemeClr>
                </a:solidFill>
                <a:cs typeface="Arial" panose="020B0604020202020204" pitchFamily="34" charset="0"/>
              </a:rPr>
              <a:t>After</a:t>
            </a:r>
            <a:r>
              <a:rPr lang="fr-FR" sz="2400" dirty="0">
                <a:solidFill>
                  <a:schemeClr val="bg1">
                    <a:lumMod val="10000"/>
                  </a:schemeClr>
                </a:solidFill>
                <a:cs typeface="Arial" panose="020B0604020202020204" pitchFamily="34" charset="0"/>
              </a:rPr>
              <a:t> </a:t>
            </a:r>
            <a:r>
              <a:rPr lang="fr-FR" sz="2400" dirty="0" err="1">
                <a:solidFill>
                  <a:schemeClr val="bg1">
                    <a:lumMod val="10000"/>
                  </a:schemeClr>
                </a:solidFill>
                <a:cs typeface="Arial" panose="020B0604020202020204" pitchFamily="34" charset="0"/>
              </a:rPr>
              <a:t>this</a:t>
            </a:r>
            <a:r>
              <a:rPr lang="fr-FR" sz="2400" dirty="0">
                <a:solidFill>
                  <a:schemeClr val="bg1">
                    <a:lumMod val="10000"/>
                  </a:schemeClr>
                </a:solidFill>
                <a:cs typeface="Arial" panose="020B0604020202020204" pitchFamily="34" charset="0"/>
              </a:rPr>
              <a:t> first short introduction to the course, </a:t>
            </a:r>
            <a:r>
              <a:rPr lang="fr-FR" sz="2400" dirty="0" err="1">
                <a:solidFill>
                  <a:schemeClr val="bg1">
                    <a:lumMod val="10000"/>
                  </a:schemeClr>
                </a:solidFill>
                <a:cs typeface="Arial" panose="020B0604020202020204" pitchFamily="34" charset="0"/>
              </a:rPr>
              <a:t>please</a:t>
            </a:r>
            <a:r>
              <a:rPr lang="fr-FR" sz="2400" dirty="0">
                <a:solidFill>
                  <a:schemeClr val="bg1">
                    <a:lumMod val="10000"/>
                  </a:schemeClr>
                </a:solidFill>
                <a:cs typeface="Arial" panose="020B0604020202020204" pitchFamily="34" charset="0"/>
              </a:rPr>
              <a:t> tell me </a:t>
            </a:r>
            <a:r>
              <a:rPr lang="fr-FR" sz="2400" dirty="0" err="1">
                <a:solidFill>
                  <a:schemeClr val="bg1">
                    <a:lumMod val="10000"/>
                  </a:schemeClr>
                </a:solidFill>
                <a:cs typeface="Arial" panose="020B0604020202020204" pitchFamily="34" charset="0"/>
              </a:rPr>
              <a:t>what</a:t>
            </a:r>
            <a:r>
              <a:rPr lang="fr-FR" sz="2400" dirty="0">
                <a:solidFill>
                  <a:schemeClr val="bg1">
                    <a:lumMod val="10000"/>
                  </a:schemeClr>
                </a:solidFill>
                <a:cs typeface="Arial" panose="020B0604020202020204" pitchFamily="34" charset="0"/>
              </a:rPr>
              <a:t> </a:t>
            </a:r>
            <a:r>
              <a:rPr lang="fr-FR" sz="2400" dirty="0" err="1">
                <a:solidFill>
                  <a:schemeClr val="bg1">
                    <a:lumMod val="10000"/>
                  </a:schemeClr>
                </a:solidFill>
                <a:cs typeface="Arial" panose="020B0604020202020204" pitchFamily="34" charset="0"/>
              </a:rPr>
              <a:t>you</a:t>
            </a:r>
            <a:r>
              <a:rPr lang="fr-FR" sz="2400" dirty="0">
                <a:solidFill>
                  <a:schemeClr val="bg1">
                    <a:lumMod val="10000"/>
                  </a:schemeClr>
                </a:solidFill>
                <a:cs typeface="Arial" panose="020B0604020202020204" pitchFamily="34" charset="0"/>
              </a:rPr>
              <a:t> </a:t>
            </a:r>
            <a:r>
              <a:rPr lang="fr-FR" sz="2400" dirty="0" err="1">
                <a:solidFill>
                  <a:schemeClr val="bg1">
                    <a:lumMod val="10000"/>
                  </a:schemeClr>
                </a:solidFill>
                <a:cs typeface="Arial" panose="020B0604020202020204" pitchFamily="34" charset="0"/>
              </a:rPr>
              <a:t>want</a:t>
            </a:r>
            <a:r>
              <a:rPr lang="fr-FR" sz="2400" dirty="0">
                <a:solidFill>
                  <a:schemeClr val="bg1">
                    <a:lumMod val="10000"/>
                  </a:schemeClr>
                </a:solidFill>
                <a:cs typeface="Arial" panose="020B0604020202020204" pitchFamily="34" charset="0"/>
              </a:rPr>
              <a:t> to </a:t>
            </a:r>
            <a:r>
              <a:rPr lang="fr-FR" sz="2400" dirty="0" err="1">
                <a:solidFill>
                  <a:schemeClr val="bg1">
                    <a:lumMod val="10000"/>
                  </a:schemeClr>
                </a:solidFill>
                <a:cs typeface="Arial" panose="020B0604020202020204" pitchFamily="34" charset="0"/>
              </a:rPr>
              <a:t>learn</a:t>
            </a:r>
            <a:r>
              <a:rPr lang="fr-FR" sz="2400" dirty="0">
                <a:solidFill>
                  <a:schemeClr val="bg1">
                    <a:lumMod val="10000"/>
                  </a:schemeClr>
                </a:solidFill>
                <a:cs typeface="Arial" panose="020B0604020202020204" pitchFamily="34" charset="0"/>
              </a:rPr>
              <a:t> </a:t>
            </a:r>
            <a:r>
              <a:rPr lang="fr-FR" sz="2400" dirty="0" err="1">
                <a:solidFill>
                  <a:schemeClr val="bg1">
                    <a:lumMod val="10000"/>
                  </a:schemeClr>
                </a:solidFill>
                <a:cs typeface="Arial" panose="020B0604020202020204" pitchFamily="34" charset="0"/>
              </a:rPr>
              <a:t>during</a:t>
            </a:r>
            <a:r>
              <a:rPr lang="fr-FR" sz="2400" dirty="0">
                <a:solidFill>
                  <a:schemeClr val="bg1">
                    <a:lumMod val="10000"/>
                  </a:schemeClr>
                </a:solidFill>
                <a:cs typeface="Arial" panose="020B0604020202020204" pitchFamily="34" charset="0"/>
              </a:rPr>
              <a:t> the 14+ </a:t>
            </a:r>
            <a:r>
              <a:rPr lang="fr-FR" sz="2400" dirty="0" err="1">
                <a:solidFill>
                  <a:schemeClr val="bg1">
                    <a:lumMod val="10000"/>
                  </a:schemeClr>
                </a:solidFill>
                <a:cs typeface="Arial" panose="020B0604020202020204" pitchFamily="34" charset="0"/>
              </a:rPr>
              <a:t>hours</a:t>
            </a:r>
            <a:r>
              <a:rPr lang="fr-FR" sz="2400" dirty="0">
                <a:solidFill>
                  <a:schemeClr val="bg1">
                    <a:lumMod val="10000"/>
                  </a:schemeClr>
                </a:solidFill>
                <a:cs typeface="Arial" panose="020B0604020202020204" pitchFamily="34" charset="0"/>
              </a:rPr>
              <a:t> of </a:t>
            </a:r>
            <a:r>
              <a:rPr lang="fr-FR" sz="2400" dirty="0" err="1">
                <a:solidFill>
                  <a:schemeClr val="bg1">
                    <a:lumMod val="10000"/>
                  </a:schemeClr>
                </a:solidFill>
                <a:cs typeface="Arial" panose="020B0604020202020204" pitchFamily="34" charset="0"/>
              </a:rPr>
              <a:t>this</a:t>
            </a:r>
            <a:r>
              <a:rPr lang="fr-FR" sz="2400" dirty="0">
                <a:solidFill>
                  <a:schemeClr val="bg1">
                    <a:lumMod val="10000"/>
                  </a:schemeClr>
                </a:solidFill>
                <a:cs typeface="Arial" panose="020B0604020202020204" pitchFamily="34" charset="0"/>
              </a:rPr>
              <a:t> Project Management course.</a:t>
            </a:r>
          </a:p>
          <a:p>
            <a:pPr marL="0" indent="0">
              <a:lnSpc>
                <a:spcPct val="120000"/>
              </a:lnSpc>
              <a:spcBef>
                <a:spcPts val="600"/>
              </a:spcBef>
              <a:spcAft>
                <a:spcPts val="1200"/>
              </a:spcAft>
              <a:buClr>
                <a:srgbClr val="C00000"/>
              </a:buClr>
              <a:buNone/>
            </a:pPr>
            <a:r>
              <a:rPr lang="fr-FR" sz="2400" dirty="0">
                <a:solidFill>
                  <a:schemeClr val="bg1">
                    <a:lumMod val="10000"/>
                  </a:schemeClr>
                </a:solidFill>
                <a:cs typeface="Arial" panose="020B0604020202020204" pitchFamily="34" charset="0"/>
              </a:rPr>
              <a:t>The more </a:t>
            </a:r>
            <a:r>
              <a:rPr lang="fr-FR" sz="2400" dirty="0" err="1">
                <a:solidFill>
                  <a:schemeClr val="bg1">
                    <a:lumMod val="10000"/>
                  </a:schemeClr>
                </a:solidFill>
                <a:cs typeface="Arial" panose="020B0604020202020204" pitchFamily="34" charset="0"/>
              </a:rPr>
              <a:t>concrete</a:t>
            </a:r>
            <a:r>
              <a:rPr lang="fr-FR" sz="2400" dirty="0">
                <a:solidFill>
                  <a:schemeClr val="bg1">
                    <a:lumMod val="10000"/>
                  </a:schemeClr>
                </a:solidFill>
                <a:cs typeface="Arial" panose="020B0604020202020204" pitchFamily="34" charset="0"/>
              </a:rPr>
              <a:t>, the </a:t>
            </a:r>
            <a:r>
              <a:rPr lang="fr-FR" sz="2400" dirty="0" err="1">
                <a:solidFill>
                  <a:schemeClr val="bg1">
                    <a:lumMod val="10000"/>
                  </a:schemeClr>
                </a:solidFill>
                <a:cs typeface="Arial" panose="020B0604020202020204" pitchFamily="34" charset="0"/>
              </a:rPr>
              <a:t>better</a:t>
            </a:r>
            <a:r>
              <a:rPr lang="fr-FR" sz="2400" dirty="0">
                <a:solidFill>
                  <a:schemeClr val="bg1">
                    <a:lumMod val="10000"/>
                  </a:schemeClr>
                </a:solidFill>
              </a:rPr>
              <a:t> </a:t>
            </a:r>
            <a:r>
              <a:rPr lang="fr-FR" sz="2400" dirty="0">
                <a:solidFill>
                  <a:schemeClr val="bg1">
                    <a:lumMod val="10000"/>
                  </a:schemeClr>
                </a:solidFill>
                <a:sym typeface="Wingdings" panose="05000000000000000000" pitchFamily="2" charset="2"/>
              </a:rPr>
              <a:t></a:t>
            </a:r>
            <a:endParaRPr lang="fr-FR" sz="2400" dirty="0">
              <a:solidFill>
                <a:schemeClr val="bg1">
                  <a:lumMod val="10000"/>
                </a:schemeClr>
              </a:solidFill>
            </a:endParaRPr>
          </a:p>
          <a:p>
            <a:pPr marL="0" indent="0">
              <a:lnSpc>
                <a:spcPct val="120000"/>
              </a:lnSpc>
              <a:spcBef>
                <a:spcPts val="0"/>
              </a:spcBef>
              <a:spcAft>
                <a:spcPts val="1800"/>
              </a:spcAft>
              <a:buClr>
                <a:srgbClr val="C00000"/>
              </a:buClr>
              <a:buNone/>
            </a:pPr>
            <a:r>
              <a:rPr lang="fr-FR" sz="2400" dirty="0" err="1">
                <a:solidFill>
                  <a:schemeClr val="bg1">
                    <a:lumMod val="10000"/>
                  </a:schemeClr>
                </a:solidFill>
              </a:rPr>
              <a:t>Please</a:t>
            </a:r>
            <a:r>
              <a:rPr lang="fr-FR" sz="2400" dirty="0">
                <a:solidFill>
                  <a:schemeClr val="bg1">
                    <a:lumMod val="10000"/>
                  </a:schemeClr>
                </a:solidFill>
              </a:rPr>
              <a:t> </a:t>
            </a:r>
            <a:r>
              <a:rPr lang="fr-FR" sz="2400" dirty="0" err="1">
                <a:solidFill>
                  <a:schemeClr val="bg1">
                    <a:lumMod val="10000"/>
                  </a:schemeClr>
                </a:solidFill>
              </a:rPr>
              <a:t>take</a:t>
            </a:r>
            <a:r>
              <a:rPr lang="fr-FR" sz="2400" dirty="0">
                <a:solidFill>
                  <a:schemeClr val="bg1">
                    <a:lumMod val="10000"/>
                  </a:schemeClr>
                </a:solidFill>
              </a:rPr>
              <a:t> 5’ to </a:t>
            </a:r>
            <a:r>
              <a:rPr lang="fr-FR" sz="2400" dirty="0" err="1">
                <a:solidFill>
                  <a:schemeClr val="bg1">
                    <a:lumMod val="10000"/>
                  </a:schemeClr>
                </a:solidFill>
              </a:rPr>
              <a:t>think</a:t>
            </a:r>
            <a:r>
              <a:rPr lang="fr-FR" sz="2400" dirty="0">
                <a:solidFill>
                  <a:schemeClr val="bg1">
                    <a:lumMod val="10000"/>
                  </a:schemeClr>
                </a:solidFill>
              </a:rPr>
              <a:t> about </a:t>
            </a:r>
            <a:r>
              <a:rPr lang="fr-FR" sz="2400" dirty="0" err="1">
                <a:solidFill>
                  <a:schemeClr val="bg1">
                    <a:lumMod val="10000"/>
                  </a:schemeClr>
                </a:solidFill>
              </a:rPr>
              <a:t>this</a:t>
            </a:r>
            <a:r>
              <a:rPr lang="fr-FR" sz="2400" dirty="0">
                <a:solidFill>
                  <a:schemeClr val="bg1">
                    <a:lumMod val="10000"/>
                  </a:schemeClr>
                </a:solidFill>
              </a:rPr>
              <a:t> </a:t>
            </a:r>
            <a:r>
              <a:rPr lang="fr-FR" sz="2400" dirty="0" err="1">
                <a:solidFill>
                  <a:schemeClr val="bg1">
                    <a:lumMod val="10000"/>
                  </a:schemeClr>
                </a:solidFill>
              </a:rPr>
              <a:t>individually</a:t>
            </a:r>
            <a:r>
              <a:rPr lang="fr-FR" sz="2400" dirty="0">
                <a:solidFill>
                  <a:schemeClr val="bg1">
                    <a:lumMod val="10000"/>
                  </a:schemeClr>
                </a:solidFill>
              </a:rPr>
              <a:t>, and </a:t>
            </a:r>
            <a:r>
              <a:rPr lang="fr-FR" sz="2400" dirty="0" err="1">
                <a:solidFill>
                  <a:schemeClr val="bg1">
                    <a:lumMod val="10000"/>
                  </a:schemeClr>
                </a:solidFill>
              </a:rPr>
              <a:t>then</a:t>
            </a:r>
            <a:r>
              <a:rPr lang="fr-FR" sz="2400" dirty="0">
                <a:solidFill>
                  <a:schemeClr val="bg1">
                    <a:lumMod val="10000"/>
                  </a:schemeClr>
                </a:solidFill>
              </a:rPr>
              <a:t> 5’ to </a:t>
            </a:r>
            <a:r>
              <a:rPr lang="fr-FR" sz="2400" dirty="0" err="1">
                <a:solidFill>
                  <a:schemeClr val="bg1">
                    <a:lumMod val="10000"/>
                  </a:schemeClr>
                </a:solidFill>
              </a:rPr>
              <a:t>discuss</a:t>
            </a:r>
            <a:r>
              <a:rPr lang="fr-FR" sz="2400" dirty="0">
                <a:solidFill>
                  <a:schemeClr val="bg1">
                    <a:lumMod val="10000"/>
                  </a:schemeClr>
                </a:solidFill>
              </a:rPr>
              <a:t> </a:t>
            </a:r>
            <a:r>
              <a:rPr lang="fr-FR" sz="2400" dirty="0" err="1">
                <a:solidFill>
                  <a:schemeClr val="bg1">
                    <a:lumMod val="10000"/>
                  </a:schemeClr>
                </a:solidFill>
              </a:rPr>
              <a:t>with</a:t>
            </a:r>
            <a:r>
              <a:rPr lang="fr-FR" sz="2400" dirty="0">
                <a:solidFill>
                  <a:schemeClr val="bg1">
                    <a:lumMod val="10000"/>
                  </a:schemeClr>
                </a:solidFill>
              </a:rPr>
              <a:t> </a:t>
            </a:r>
            <a:r>
              <a:rPr lang="fr-FR" sz="2400" dirty="0" err="1">
                <a:solidFill>
                  <a:schemeClr val="bg1">
                    <a:lumMod val="10000"/>
                  </a:schemeClr>
                </a:solidFill>
              </a:rPr>
              <a:t>your</a:t>
            </a:r>
            <a:r>
              <a:rPr lang="fr-FR" sz="2400" dirty="0">
                <a:solidFill>
                  <a:schemeClr val="bg1">
                    <a:lumMod val="10000"/>
                  </a:schemeClr>
                </a:solidFill>
              </a:rPr>
              <a:t> </a:t>
            </a:r>
            <a:r>
              <a:rPr lang="fr-FR" sz="2400" dirty="0" err="1">
                <a:solidFill>
                  <a:schemeClr val="bg1">
                    <a:lumMod val="10000"/>
                  </a:schemeClr>
                </a:solidFill>
              </a:rPr>
              <a:t>neighbour</a:t>
            </a:r>
            <a:r>
              <a:rPr lang="fr-FR" sz="2400" dirty="0">
                <a:solidFill>
                  <a:schemeClr val="bg1">
                    <a:lumMod val="10000"/>
                  </a:schemeClr>
                </a:solidFill>
              </a:rPr>
              <a:t>(s).</a:t>
            </a:r>
          </a:p>
          <a:p>
            <a:pPr marL="0" indent="0">
              <a:lnSpc>
                <a:spcPct val="120000"/>
              </a:lnSpc>
              <a:spcBef>
                <a:spcPts val="0"/>
              </a:spcBef>
              <a:spcAft>
                <a:spcPts val="1800"/>
              </a:spcAft>
              <a:buClr>
                <a:srgbClr val="C00000"/>
              </a:buClr>
              <a:buNone/>
            </a:pPr>
            <a:r>
              <a:rPr lang="fr-FR" sz="2400" i="1" dirty="0">
                <a:solidFill>
                  <a:schemeClr val="bg1">
                    <a:lumMod val="10000"/>
                  </a:schemeClr>
                </a:solidFill>
              </a:rPr>
              <a:t>I commit to </a:t>
            </a:r>
            <a:r>
              <a:rPr lang="fr-FR" sz="2400" i="1" dirty="0" err="1">
                <a:solidFill>
                  <a:schemeClr val="bg1">
                    <a:lumMod val="10000"/>
                  </a:schemeClr>
                </a:solidFill>
              </a:rPr>
              <a:t>dealing</a:t>
            </a:r>
            <a:r>
              <a:rPr lang="fr-FR" sz="2400" i="1" dirty="0">
                <a:solidFill>
                  <a:schemeClr val="bg1">
                    <a:lumMod val="10000"/>
                  </a:schemeClr>
                </a:solidFill>
              </a:rPr>
              <a:t> </a:t>
            </a:r>
            <a:r>
              <a:rPr lang="fr-FR" sz="2400" i="1" dirty="0" err="1">
                <a:solidFill>
                  <a:schemeClr val="bg1">
                    <a:lumMod val="10000"/>
                  </a:schemeClr>
                </a:solidFill>
              </a:rPr>
              <a:t>with</a:t>
            </a:r>
            <a:r>
              <a:rPr lang="fr-FR" sz="2400" i="1" dirty="0">
                <a:solidFill>
                  <a:schemeClr val="bg1">
                    <a:lumMod val="10000"/>
                  </a:schemeClr>
                </a:solidFill>
              </a:rPr>
              <a:t> </a:t>
            </a:r>
            <a:r>
              <a:rPr lang="fr-FR" sz="2400" i="1" dirty="0" err="1">
                <a:solidFill>
                  <a:schemeClr val="bg1">
                    <a:lumMod val="10000"/>
                  </a:schemeClr>
                </a:solidFill>
              </a:rPr>
              <a:t>any</a:t>
            </a:r>
            <a:r>
              <a:rPr lang="fr-FR" sz="2400" i="1" dirty="0">
                <a:solidFill>
                  <a:schemeClr val="bg1">
                    <a:lumMod val="10000"/>
                  </a:schemeClr>
                </a:solidFill>
              </a:rPr>
              <a:t> of the </a:t>
            </a:r>
            <a:r>
              <a:rPr lang="fr-FR" sz="2400" i="1" dirty="0" err="1">
                <a:solidFill>
                  <a:schemeClr val="bg1">
                    <a:lumMod val="10000"/>
                  </a:schemeClr>
                </a:solidFill>
              </a:rPr>
              <a:t>subjects</a:t>
            </a:r>
            <a:r>
              <a:rPr lang="fr-FR" sz="2400" i="1" dirty="0">
                <a:solidFill>
                  <a:schemeClr val="bg1">
                    <a:lumMod val="10000"/>
                  </a:schemeClr>
                </a:solidFill>
              </a:rPr>
              <a:t> or questions </a:t>
            </a:r>
            <a:r>
              <a:rPr lang="fr-FR" sz="2400" i="1" dirty="0" err="1">
                <a:solidFill>
                  <a:schemeClr val="bg1">
                    <a:lumMod val="10000"/>
                  </a:schemeClr>
                </a:solidFill>
              </a:rPr>
              <a:t>you</a:t>
            </a:r>
            <a:r>
              <a:rPr lang="fr-FR" sz="2400" i="1" dirty="0">
                <a:solidFill>
                  <a:schemeClr val="bg1">
                    <a:lumMod val="10000"/>
                  </a:schemeClr>
                </a:solidFill>
              </a:rPr>
              <a:t> mention. </a:t>
            </a:r>
            <a:endParaRPr lang="fr-FR" sz="2400" i="1" dirty="0">
              <a:solidFill>
                <a:schemeClr val="bg1">
                  <a:lumMod val="10000"/>
                </a:schemeClr>
              </a:solidFill>
              <a:cs typeface="Arial" panose="020B0604020202020204" pitchFamily="34" charset="0"/>
            </a:endParaRPr>
          </a:p>
          <a:p>
            <a:pPr marL="514350" indent="-514350">
              <a:spcBef>
                <a:spcPts val="0"/>
              </a:spcBef>
              <a:spcAft>
                <a:spcPts val="1800"/>
              </a:spcAft>
              <a:buClr>
                <a:srgbClr val="C00000"/>
              </a:buClr>
              <a:buFont typeface="+mj-lt"/>
              <a:buAutoNum type="arabicPeriod"/>
            </a:pPr>
            <a:endParaRPr lang="fr-FR" dirty="0">
              <a:solidFill>
                <a:schemeClr val="tx1"/>
              </a:solidFill>
            </a:endParaRPr>
          </a:p>
        </p:txBody>
      </p:sp>
      <p:sp>
        <p:nvSpPr>
          <p:cNvPr id="22536" name="Rectangle 8"/>
          <p:cNvSpPr>
            <a:spLocks noGrp="1" noChangeArrowheads="1"/>
          </p:cNvSpPr>
          <p:nvPr>
            <p:ph type="title"/>
          </p:nvPr>
        </p:nvSpPr>
        <p:spPr>
          <a:xfrm>
            <a:off x="2634360" y="0"/>
            <a:ext cx="8964488" cy="1268413"/>
          </a:xfrm>
        </p:spPr>
        <p:txBody>
          <a:bodyPr>
            <a:normAutofit/>
          </a:bodyPr>
          <a:lstStyle/>
          <a:p>
            <a:pPr algn="r"/>
            <a:r>
              <a:rPr lang="en-GB" sz="4400" dirty="0">
                <a:cs typeface="Arial" panose="020B0604020202020204" pitchFamily="34" charset="0"/>
              </a:rPr>
              <a:t>Activity – individually, in class</a:t>
            </a:r>
            <a:endParaRPr lang="en-US" sz="4400" dirty="0">
              <a:cs typeface="Arial" panose="020B0604020202020204" pitchFamily="34" charset="0"/>
            </a:endParaRPr>
          </a:p>
        </p:txBody>
      </p:sp>
      <p:pic>
        <p:nvPicPr>
          <p:cNvPr id="3074" name="Picture 2" descr="Project management | TETIDESIGN.COM">
            <a:extLst>
              <a:ext uri="{FF2B5EF4-FFF2-40B4-BE49-F238E27FC236}">
                <a16:creationId xmlns:a16="http://schemas.microsoft.com/office/drawing/2014/main" id="{989904D6-2A17-4F8B-8BB8-FF516FAE7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2441" y="1693967"/>
            <a:ext cx="3119559" cy="198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48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Rectangle 8"/>
          <p:cNvSpPr>
            <a:spLocks noGrp="1" noChangeArrowheads="1"/>
          </p:cNvSpPr>
          <p:nvPr>
            <p:ph type="title"/>
          </p:nvPr>
        </p:nvSpPr>
        <p:spPr>
          <a:xfrm>
            <a:off x="1534962" y="30470"/>
            <a:ext cx="8447087" cy="1268413"/>
          </a:xfrm>
        </p:spPr>
        <p:txBody>
          <a:bodyPr>
            <a:normAutofit/>
          </a:bodyPr>
          <a:lstStyle/>
          <a:p>
            <a:r>
              <a:rPr lang="en-GB" b="0" dirty="0">
                <a:solidFill>
                  <a:schemeClr val="tx1"/>
                </a:solidFill>
              </a:rPr>
              <a:t>Robert </a:t>
            </a:r>
            <a:r>
              <a:rPr lang="en-GB" b="0" dirty="0" err="1">
                <a:solidFill>
                  <a:schemeClr val="tx1"/>
                </a:solidFill>
              </a:rPr>
              <a:t>Fonteijn</a:t>
            </a:r>
            <a:endParaRPr lang="en-US" b="0" dirty="0">
              <a:solidFill>
                <a:schemeClr val="tx1"/>
              </a:solidFill>
            </a:endParaRPr>
          </a:p>
        </p:txBody>
      </p:sp>
      <p:sp>
        <p:nvSpPr>
          <p:cNvPr id="6" name="Rectangle 5">
            <a:extLst>
              <a:ext uri="{FF2B5EF4-FFF2-40B4-BE49-F238E27FC236}">
                <a16:creationId xmlns:a16="http://schemas.microsoft.com/office/drawing/2014/main" id="{010CFCF4-7823-4753-8514-13F626474EFE}"/>
              </a:ext>
            </a:extLst>
          </p:cNvPr>
          <p:cNvSpPr/>
          <p:nvPr/>
        </p:nvSpPr>
        <p:spPr>
          <a:xfrm>
            <a:off x="5017209" y="381006"/>
            <a:ext cx="7154477" cy="1631216"/>
          </a:xfrm>
          <a:prstGeom prst="rect">
            <a:avLst/>
          </a:prstGeom>
          <a:solidFill>
            <a:schemeClr val="accent6">
              <a:lumMod val="20000"/>
              <a:lumOff val="80000"/>
            </a:schemeClr>
          </a:solidFill>
        </p:spPr>
        <p:txBody>
          <a:bodyPr wrap="square">
            <a:spAutoFit/>
          </a:bodyPr>
          <a:lstStyle/>
          <a:p>
            <a:r>
              <a:rPr lang="en-US" sz="2000" b="0" i="0" dirty="0">
                <a:effectLst/>
              </a:rPr>
              <a:t>A three-legged stool: consulting, business school teaching and volunteer work. I support my clients in gaining competitiveness in a VUCA world, my students in engaging with the 21st rather than the 20th century, and all parties I work with in making an impact on things that matter.</a:t>
            </a:r>
            <a:endParaRPr lang="fr-FR" sz="2000" dirty="0">
              <a:cs typeface="Arial" panose="020B0604020202020204" pitchFamily="34" charset="0"/>
            </a:endParaRPr>
          </a:p>
        </p:txBody>
      </p:sp>
      <p:pic>
        <p:nvPicPr>
          <p:cNvPr id="8" name="Picture 2" descr="Elevation Learning">
            <a:extLst>
              <a:ext uri="{FF2B5EF4-FFF2-40B4-BE49-F238E27FC236}">
                <a16:creationId xmlns:a16="http://schemas.microsoft.com/office/drawing/2014/main" id="{38E7DA18-CB95-455F-A90A-84629566C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570" y="1598520"/>
            <a:ext cx="3076718" cy="8058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ORDB Consulting LLC">
            <a:extLst>
              <a:ext uri="{FF2B5EF4-FFF2-40B4-BE49-F238E27FC236}">
                <a16:creationId xmlns:a16="http://schemas.microsoft.com/office/drawing/2014/main" id="{3C7F3CE3-4123-4272-8B42-7E6715722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132" y="4961153"/>
            <a:ext cx="1173156" cy="1340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123A2D0D-8BCF-47F7-9D92-F4F4C1C12F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6688" y="2536658"/>
            <a:ext cx="2726141" cy="51653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See original image">
            <a:extLst>
              <a:ext uri="{FF2B5EF4-FFF2-40B4-BE49-F238E27FC236}">
                <a16:creationId xmlns:a16="http://schemas.microsoft.com/office/drawing/2014/main" id="{B73FC449-E6AA-449A-AD9F-464856C601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1509" y="2130047"/>
            <a:ext cx="1607097" cy="15991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Elixir">
            <a:extLst>
              <a:ext uri="{FF2B5EF4-FFF2-40B4-BE49-F238E27FC236}">
                <a16:creationId xmlns:a16="http://schemas.microsoft.com/office/drawing/2014/main" id="{F65B6A1B-455F-4F44-B1B7-A796611FDE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0322" y="3084463"/>
            <a:ext cx="1512110" cy="126822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NOKIA_LOGO_BLUE">
            <a:extLst>
              <a:ext uri="{FF2B5EF4-FFF2-40B4-BE49-F238E27FC236}">
                <a16:creationId xmlns:a16="http://schemas.microsoft.com/office/drawing/2014/main" id="{F164A3AA-5CA6-408C-9E18-4406DC8F207B}"/>
              </a:ext>
            </a:extLst>
          </p:cNvPr>
          <p:cNvPicPr/>
          <p:nvPr/>
        </p:nvPicPr>
        <p:blipFill>
          <a:blip r:embed="rId7"/>
          <a:srcRect/>
          <a:stretch>
            <a:fillRect/>
          </a:stretch>
        </p:blipFill>
        <p:spPr bwMode="auto">
          <a:xfrm>
            <a:off x="6567910" y="4356912"/>
            <a:ext cx="3600400" cy="1268221"/>
          </a:xfrm>
          <a:prstGeom prst="rect">
            <a:avLst/>
          </a:prstGeom>
          <a:noFill/>
          <a:ln w="9525">
            <a:noFill/>
            <a:miter lim="800000"/>
            <a:headEnd/>
            <a:tailEnd/>
          </a:ln>
        </p:spPr>
      </p:pic>
      <p:pic>
        <p:nvPicPr>
          <p:cNvPr id="15" name="Picture 2" descr="http://www.hmr.co.com/Style%20Library/Branding/img/logo-inter.png">
            <a:extLst>
              <a:ext uri="{FF2B5EF4-FFF2-40B4-BE49-F238E27FC236}">
                <a16:creationId xmlns:a16="http://schemas.microsoft.com/office/drawing/2014/main" id="{FB6ED243-BB45-4D67-87DF-8BE5579056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7682" y="5813267"/>
            <a:ext cx="3272380" cy="48863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a:extLst>
              <a:ext uri="{FF2B5EF4-FFF2-40B4-BE49-F238E27FC236}">
                <a16:creationId xmlns:a16="http://schemas.microsoft.com/office/drawing/2014/main" id="{DFE1910C-1CD2-4B9A-8A83-33AC5DB2005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7209" y="3479691"/>
            <a:ext cx="2234179" cy="93214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9DE7632B-30DA-4882-A123-EED80A4383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09551" y="5922750"/>
            <a:ext cx="1885950" cy="4857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Brickendon Consulting Logo">
            <a:extLst>
              <a:ext uri="{FF2B5EF4-FFF2-40B4-BE49-F238E27FC236}">
                <a16:creationId xmlns:a16="http://schemas.microsoft.com/office/drawing/2014/main" id="{6CB95CB0-CFBF-4E4C-BFFE-96213653DBB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36273" y="3847055"/>
            <a:ext cx="1596794" cy="15967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text&#10;&#10;Description automatically generated">
            <a:extLst>
              <a:ext uri="{FF2B5EF4-FFF2-40B4-BE49-F238E27FC236}">
                <a16:creationId xmlns:a16="http://schemas.microsoft.com/office/drawing/2014/main" id="{6E663E31-9C6E-25C6-DFAD-330367369945}"/>
              </a:ext>
            </a:extLst>
          </p:cNvPr>
          <p:cNvPicPr>
            <a:picLocks noChangeAspect="1"/>
          </p:cNvPicPr>
          <p:nvPr/>
        </p:nvPicPr>
        <p:blipFill>
          <a:blip r:embed="rId12"/>
          <a:stretch>
            <a:fillRect/>
          </a:stretch>
        </p:blipFill>
        <p:spPr>
          <a:xfrm>
            <a:off x="1732324" y="2887257"/>
            <a:ext cx="2827394" cy="805807"/>
          </a:xfrm>
          <a:prstGeom prst="rect">
            <a:avLst/>
          </a:prstGeom>
        </p:spPr>
      </p:pic>
      <p:pic>
        <p:nvPicPr>
          <p:cNvPr id="1026" name="Picture 2" descr="InStar logo">
            <a:extLst>
              <a:ext uri="{FF2B5EF4-FFF2-40B4-BE49-F238E27FC236}">
                <a16:creationId xmlns:a16="http://schemas.microsoft.com/office/drawing/2014/main" id="{67BFE2E7-8B1F-F853-AB77-6874CB2DAE5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5287" y="396598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449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197562"/>
            <a:ext cx="10515600" cy="651825"/>
          </a:xfrm>
        </p:spPr>
        <p:txBody>
          <a:bodyPr>
            <a:normAutofit/>
          </a:bodyPr>
          <a:lstStyle/>
          <a:p>
            <a:r>
              <a:rPr lang="fr-FR" sz="4000" dirty="0">
                <a:latin typeface="+mj-lt"/>
              </a:rPr>
              <a:t>Agenda for </a:t>
            </a:r>
            <a:r>
              <a:rPr lang="fr-FR" sz="4000" dirty="0" err="1">
                <a:latin typeface="+mj-lt"/>
              </a:rPr>
              <a:t>this</a:t>
            </a:r>
            <a:r>
              <a:rPr lang="fr-FR" sz="4000" dirty="0">
                <a:latin typeface="+mj-lt"/>
              </a:rPr>
              <a:t> S1</a:t>
            </a: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1105354"/>
            <a:ext cx="10515600" cy="4297920"/>
          </a:xfrm>
        </p:spPr>
        <p:txBody>
          <a:bodyPr>
            <a:noAutofit/>
          </a:bodyPr>
          <a:lstStyle/>
          <a:p>
            <a:pPr marL="622300" indent="-514350">
              <a:buFont typeface="+mj-lt"/>
              <a:buAutoNum type="arabicPeriod"/>
            </a:pPr>
            <a:r>
              <a:rPr lang="fr-FR" sz="3200" dirty="0" err="1">
                <a:solidFill>
                  <a:schemeClr val="bg1">
                    <a:lumMod val="10000"/>
                  </a:schemeClr>
                </a:solidFill>
              </a:rPr>
              <a:t>Why</a:t>
            </a:r>
            <a:r>
              <a:rPr lang="fr-FR" sz="3200" dirty="0">
                <a:solidFill>
                  <a:schemeClr val="bg1">
                    <a:lumMod val="10000"/>
                  </a:schemeClr>
                </a:solidFill>
              </a:rPr>
              <a:t> ?</a:t>
            </a:r>
          </a:p>
          <a:p>
            <a:pPr marL="622300" indent="-514350">
              <a:buFont typeface="+mj-lt"/>
              <a:buAutoNum type="arabicPeriod"/>
            </a:pPr>
            <a:r>
              <a:rPr lang="fr-FR" sz="3200" dirty="0" err="1">
                <a:solidFill>
                  <a:schemeClr val="bg1">
                    <a:lumMod val="10000"/>
                  </a:schemeClr>
                </a:solidFill>
              </a:rPr>
              <a:t>What</a:t>
            </a:r>
            <a:r>
              <a:rPr lang="fr-FR" sz="3200" dirty="0">
                <a:solidFill>
                  <a:schemeClr val="bg1">
                    <a:lumMod val="10000"/>
                  </a:schemeClr>
                </a:solidFill>
              </a:rPr>
              <a:t> ?</a:t>
            </a:r>
          </a:p>
          <a:p>
            <a:pPr marL="622300" indent="-514350">
              <a:buFont typeface="+mj-lt"/>
              <a:buAutoNum type="arabicPeriod"/>
            </a:pPr>
            <a:r>
              <a:rPr lang="fr-FR" sz="3200" b="1" dirty="0">
                <a:solidFill>
                  <a:schemeClr val="bg1">
                    <a:lumMod val="10000"/>
                  </a:schemeClr>
                </a:solidFill>
              </a:rPr>
              <a:t>How ?</a:t>
            </a:r>
          </a:p>
          <a:p>
            <a:pPr marL="622300" indent="-514350">
              <a:buFont typeface="+mj-lt"/>
              <a:buAutoNum type="arabicPeriod"/>
            </a:pPr>
            <a:r>
              <a:rPr lang="fr-FR" sz="3200" dirty="0">
                <a:solidFill>
                  <a:schemeClr val="bg1">
                    <a:lumMod val="10000"/>
                  </a:schemeClr>
                </a:solidFill>
              </a:rPr>
              <a:t>A few initial inputs &amp; </a:t>
            </a:r>
            <a:r>
              <a:rPr lang="fr-FR" sz="3200" dirty="0" err="1">
                <a:solidFill>
                  <a:schemeClr val="bg1">
                    <a:lumMod val="10000"/>
                  </a:schemeClr>
                </a:solidFill>
              </a:rPr>
              <a:t>exercises</a:t>
            </a:r>
            <a:endParaRPr lang="fr-FR" sz="2400" dirty="0"/>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en-US" dirty="0"/>
              <a:t>Enter your name in the footer</a:t>
            </a:r>
            <a:endParaRPr lang="fr-FR" dirty="0"/>
          </a:p>
        </p:txBody>
      </p:sp>
      <p:pic>
        <p:nvPicPr>
          <p:cNvPr id="5" name="Picture 2" descr="Making a Case for New Project Management Solutions">
            <a:extLst>
              <a:ext uri="{FF2B5EF4-FFF2-40B4-BE49-F238E27FC236}">
                <a16:creationId xmlns:a16="http://schemas.microsoft.com/office/drawing/2014/main" id="{C46EDEDA-0A14-93DB-01D9-29BABB332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801" y="708041"/>
            <a:ext cx="6576498" cy="3288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509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33B724-575F-4E47-9A3F-ED2EC573B19E}"/>
              </a:ext>
            </a:extLst>
          </p:cNvPr>
          <p:cNvSpPr>
            <a:spLocks noGrp="1"/>
          </p:cNvSpPr>
          <p:nvPr>
            <p:ph type="title"/>
          </p:nvPr>
        </p:nvSpPr>
        <p:spPr>
          <a:xfrm>
            <a:off x="380999" y="155575"/>
            <a:ext cx="10515600" cy="1325563"/>
          </a:xfrm>
        </p:spPr>
        <p:txBody>
          <a:bodyPr>
            <a:normAutofit/>
          </a:bodyPr>
          <a:lstStyle/>
          <a:p>
            <a:r>
              <a:rPr lang="fr-FR" sz="4000" dirty="0" err="1">
                <a:latin typeface="+mj-lt"/>
              </a:rPr>
              <a:t>Three</a:t>
            </a:r>
            <a:r>
              <a:rPr lang="fr-FR" sz="4000" dirty="0">
                <a:latin typeface="+mj-lt"/>
              </a:rPr>
              <a:t> « </a:t>
            </a:r>
            <a:r>
              <a:rPr lang="fr-FR" sz="4000" dirty="0" err="1">
                <a:latin typeface="+mj-lt"/>
              </a:rPr>
              <a:t>Guiding</a:t>
            </a:r>
            <a:r>
              <a:rPr lang="fr-FR" sz="4000" dirty="0">
                <a:latin typeface="+mj-lt"/>
              </a:rPr>
              <a:t> Principles »</a:t>
            </a:r>
          </a:p>
        </p:txBody>
      </p:sp>
      <p:sp>
        <p:nvSpPr>
          <p:cNvPr id="3" name="Espace réservé du contenu 2">
            <a:extLst>
              <a:ext uri="{FF2B5EF4-FFF2-40B4-BE49-F238E27FC236}">
                <a16:creationId xmlns:a16="http://schemas.microsoft.com/office/drawing/2014/main" id="{E8D60F85-6447-4BB9-AF0C-F01D7D68FEBC}"/>
              </a:ext>
            </a:extLst>
          </p:cNvPr>
          <p:cNvSpPr>
            <a:spLocks noGrp="1"/>
          </p:cNvSpPr>
          <p:nvPr>
            <p:ph idx="1"/>
          </p:nvPr>
        </p:nvSpPr>
        <p:spPr>
          <a:xfrm>
            <a:off x="2052071" y="1481138"/>
            <a:ext cx="8087857" cy="3283159"/>
          </a:xfrm>
          <a:noFill/>
        </p:spPr>
        <p:txBody>
          <a:bodyPr>
            <a:normAutofit/>
          </a:bodyPr>
          <a:lstStyle/>
          <a:p>
            <a:pPr marL="857250" indent="-857250">
              <a:lnSpc>
                <a:spcPct val="150000"/>
              </a:lnSpc>
              <a:buClr>
                <a:schemeClr val="tx2">
                  <a:lumMod val="50000"/>
                </a:schemeClr>
              </a:buClr>
              <a:buFont typeface="+mj-lt"/>
              <a:buAutoNum type="arabicPeriod"/>
            </a:pPr>
            <a:r>
              <a:rPr lang="fr-FR" sz="3200" dirty="0" err="1">
                <a:solidFill>
                  <a:schemeClr val="bg1">
                    <a:lumMod val="10000"/>
                  </a:schemeClr>
                </a:solidFill>
                <a:latin typeface="+mj-lt"/>
              </a:rPr>
              <a:t>Integrity</a:t>
            </a:r>
            <a:endParaRPr lang="fr-FR" sz="3200" dirty="0">
              <a:solidFill>
                <a:schemeClr val="bg1">
                  <a:lumMod val="10000"/>
                </a:schemeClr>
              </a:solidFill>
              <a:latin typeface="+mj-lt"/>
            </a:endParaRPr>
          </a:p>
          <a:p>
            <a:pPr marL="857250" indent="-857250">
              <a:lnSpc>
                <a:spcPct val="150000"/>
              </a:lnSpc>
              <a:buClr>
                <a:schemeClr val="tx2">
                  <a:lumMod val="50000"/>
                </a:schemeClr>
              </a:buClr>
              <a:buFont typeface="+mj-lt"/>
              <a:buAutoNum type="arabicPeriod"/>
            </a:pPr>
            <a:r>
              <a:rPr lang="fr-FR" sz="3200" dirty="0" err="1">
                <a:solidFill>
                  <a:schemeClr val="bg1">
                    <a:lumMod val="10000"/>
                  </a:schemeClr>
                </a:solidFill>
                <a:latin typeface="+mj-lt"/>
              </a:rPr>
              <a:t>Systematic</a:t>
            </a:r>
            <a:r>
              <a:rPr lang="fr-FR" sz="3200" dirty="0">
                <a:solidFill>
                  <a:schemeClr val="bg1">
                    <a:lumMod val="10000"/>
                  </a:schemeClr>
                </a:solidFill>
                <a:latin typeface="+mj-lt"/>
              </a:rPr>
              <a:t> </a:t>
            </a:r>
            <a:r>
              <a:rPr lang="fr-FR" sz="3200" dirty="0" err="1">
                <a:solidFill>
                  <a:schemeClr val="bg1">
                    <a:lumMod val="10000"/>
                  </a:schemeClr>
                </a:solidFill>
                <a:latin typeface="+mj-lt"/>
              </a:rPr>
              <a:t>preparation</a:t>
            </a:r>
            <a:endParaRPr lang="fr-FR" sz="3200" dirty="0">
              <a:solidFill>
                <a:schemeClr val="bg1">
                  <a:lumMod val="10000"/>
                </a:schemeClr>
              </a:solidFill>
              <a:latin typeface="+mj-lt"/>
            </a:endParaRPr>
          </a:p>
          <a:p>
            <a:pPr marL="857250" indent="-857250">
              <a:lnSpc>
                <a:spcPct val="150000"/>
              </a:lnSpc>
              <a:buClr>
                <a:schemeClr val="tx2">
                  <a:lumMod val="50000"/>
                </a:schemeClr>
              </a:buClr>
              <a:buFont typeface="+mj-lt"/>
              <a:buAutoNum type="arabicPeriod"/>
            </a:pPr>
            <a:r>
              <a:rPr lang="fr-FR" sz="3200" dirty="0" err="1">
                <a:solidFill>
                  <a:schemeClr val="bg1">
                    <a:lumMod val="10000"/>
                  </a:schemeClr>
                </a:solidFill>
                <a:latin typeface="+mj-lt"/>
              </a:rPr>
              <a:t>Pragmatic</a:t>
            </a:r>
            <a:r>
              <a:rPr lang="fr-FR" sz="3200" dirty="0">
                <a:solidFill>
                  <a:schemeClr val="bg1">
                    <a:lumMod val="10000"/>
                  </a:schemeClr>
                </a:solidFill>
                <a:latin typeface="+mj-lt"/>
              </a:rPr>
              <a:t> </a:t>
            </a:r>
            <a:r>
              <a:rPr lang="fr-FR" sz="3200" dirty="0" err="1">
                <a:solidFill>
                  <a:schemeClr val="bg1">
                    <a:lumMod val="10000"/>
                  </a:schemeClr>
                </a:solidFill>
                <a:latin typeface="+mj-lt"/>
              </a:rPr>
              <a:t>execution</a:t>
            </a:r>
            <a:endParaRPr lang="fr-FR" sz="3200" dirty="0">
              <a:solidFill>
                <a:schemeClr val="bg1">
                  <a:lumMod val="10000"/>
                </a:schemeClr>
              </a:solidFill>
              <a:latin typeface="+mj-lt"/>
            </a:endParaRPr>
          </a:p>
        </p:txBody>
      </p:sp>
      <p:pic>
        <p:nvPicPr>
          <p:cNvPr id="5" name="Image 4">
            <a:extLst>
              <a:ext uri="{FF2B5EF4-FFF2-40B4-BE49-F238E27FC236}">
                <a16:creationId xmlns:a16="http://schemas.microsoft.com/office/drawing/2014/main" id="{DD118DA2-380D-4674-8A1C-CD832F8C103B}"/>
              </a:ext>
            </a:extLst>
          </p:cNvPr>
          <p:cNvPicPr>
            <a:picLocks noChangeAspect="1"/>
          </p:cNvPicPr>
          <p:nvPr/>
        </p:nvPicPr>
        <p:blipFill>
          <a:blip r:embed="rId3"/>
          <a:stretch>
            <a:fillRect/>
          </a:stretch>
        </p:blipFill>
        <p:spPr>
          <a:xfrm>
            <a:off x="-6130" y="6089837"/>
            <a:ext cx="774259" cy="768163"/>
          </a:xfrm>
          <a:prstGeom prst="rect">
            <a:avLst/>
          </a:prstGeom>
        </p:spPr>
      </p:pic>
    </p:spTree>
    <p:extLst>
      <p:ext uri="{BB962C8B-B14F-4D97-AF65-F5344CB8AC3E}">
        <p14:creationId xmlns:p14="http://schemas.microsoft.com/office/powerpoint/2010/main" val="3342793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33B724-575F-4E47-9A3F-ED2EC573B19E}"/>
              </a:ext>
            </a:extLst>
          </p:cNvPr>
          <p:cNvSpPr>
            <a:spLocks noGrp="1"/>
          </p:cNvSpPr>
          <p:nvPr>
            <p:ph type="title"/>
          </p:nvPr>
        </p:nvSpPr>
        <p:spPr>
          <a:xfrm>
            <a:off x="380999" y="155575"/>
            <a:ext cx="10515600" cy="1325563"/>
          </a:xfrm>
        </p:spPr>
        <p:txBody>
          <a:bodyPr>
            <a:normAutofit/>
          </a:bodyPr>
          <a:lstStyle/>
          <a:p>
            <a:r>
              <a:rPr lang="fr-FR" sz="4000" dirty="0" err="1">
                <a:latin typeface="+mj-lt"/>
              </a:rPr>
              <a:t>Three</a:t>
            </a:r>
            <a:r>
              <a:rPr lang="fr-FR" sz="4000" dirty="0">
                <a:latin typeface="+mj-lt"/>
              </a:rPr>
              <a:t> Values</a:t>
            </a:r>
          </a:p>
        </p:txBody>
      </p:sp>
      <p:sp>
        <p:nvSpPr>
          <p:cNvPr id="3" name="Espace réservé du contenu 2">
            <a:extLst>
              <a:ext uri="{FF2B5EF4-FFF2-40B4-BE49-F238E27FC236}">
                <a16:creationId xmlns:a16="http://schemas.microsoft.com/office/drawing/2014/main" id="{E8D60F85-6447-4BB9-AF0C-F01D7D68FEBC}"/>
              </a:ext>
            </a:extLst>
          </p:cNvPr>
          <p:cNvSpPr>
            <a:spLocks noGrp="1"/>
          </p:cNvSpPr>
          <p:nvPr>
            <p:ph idx="1"/>
          </p:nvPr>
        </p:nvSpPr>
        <p:spPr>
          <a:xfrm>
            <a:off x="2052071" y="1593456"/>
            <a:ext cx="8087857" cy="3283159"/>
          </a:xfrm>
          <a:noFill/>
        </p:spPr>
        <p:txBody>
          <a:bodyPr>
            <a:normAutofit/>
          </a:bodyPr>
          <a:lstStyle/>
          <a:p>
            <a:pPr marL="857250" indent="-857250">
              <a:lnSpc>
                <a:spcPct val="150000"/>
              </a:lnSpc>
              <a:buClr>
                <a:schemeClr val="tx2">
                  <a:lumMod val="50000"/>
                </a:schemeClr>
              </a:buClr>
              <a:buFont typeface="+mj-lt"/>
              <a:buAutoNum type="arabicPeriod"/>
            </a:pPr>
            <a:r>
              <a:rPr lang="fr-FR" sz="3200" dirty="0">
                <a:solidFill>
                  <a:schemeClr val="bg1">
                    <a:lumMod val="10000"/>
                  </a:schemeClr>
                </a:solidFill>
                <a:latin typeface="+mj-lt"/>
              </a:rPr>
              <a:t>Academic discipline</a:t>
            </a:r>
          </a:p>
          <a:p>
            <a:pPr marL="857250" indent="-857250">
              <a:lnSpc>
                <a:spcPct val="150000"/>
              </a:lnSpc>
              <a:buClr>
                <a:schemeClr val="tx2">
                  <a:lumMod val="50000"/>
                </a:schemeClr>
              </a:buClr>
              <a:buFont typeface="+mj-lt"/>
              <a:buAutoNum type="arabicPeriod"/>
            </a:pPr>
            <a:r>
              <a:rPr lang="fr-FR" sz="3200" dirty="0">
                <a:solidFill>
                  <a:schemeClr val="bg1">
                    <a:lumMod val="10000"/>
                  </a:schemeClr>
                </a:solidFill>
                <a:latin typeface="+mj-lt"/>
              </a:rPr>
              <a:t>Internationalisation</a:t>
            </a:r>
          </a:p>
          <a:p>
            <a:pPr marL="857250" indent="-857250">
              <a:lnSpc>
                <a:spcPct val="150000"/>
              </a:lnSpc>
              <a:buClr>
                <a:schemeClr val="tx2">
                  <a:lumMod val="50000"/>
                </a:schemeClr>
              </a:buClr>
              <a:buFont typeface="+mj-lt"/>
              <a:buAutoNum type="arabicPeriod"/>
            </a:pPr>
            <a:r>
              <a:rPr lang="fr-FR" sz="3200" dirty="0" err="1">
                <a:solidFill>
                  <a:schemeClr val="bg1">
                    <a:lumMod val="10000"/>
                  </a:schemeClr>
                </a:solidFill>
                <a:latin typeface="+mj-lt"/>
              </a:rPr>
              <a:t>Professionalisation</a:t>
            </a:r>
            <a:endParaRPr lang="fr-FR" sz="3200" dirty="0">
              <a:solidFill>
                <a:schemeClr val="bg1">
                  <a:lumMod val="10000"/>
                </a:schemeClr>
              </a:solidFill>
              <a:latin typeface="+mj-lt"/>
            </a:endParaRPr>
          </a:p>
        </p:txBody>
      </p:sp>
      <p:pic>
        <p:nvPicPr>
          <p:cNvPr id="5" name="Image 4">
            <a:extLst>
              <a:ext uri="{FF2B5EF4-FFF2-40B4-BE49-F238E27FC236}">
                <a16:creationId xmlns:a16="http://schemas.microsoft.com/office/drawing/2014/main" id="{DD118DA2-380D-4674-8A1C-CD832F8C103B}"/>
              </a:ext>
            </a:extLst>
          </p:cNvPr>
          <p:cNvPicPr>
            <a:picLocks noChangeAspect="1"/>
          </p:cNvPicPr>
          <p:nvPr/>
        </p:nvPicPr>
        <p:blipFill>
          <a:blip r:embed="rId3"/>
          <a:stretch>
            <a:fillRect/>
          </a:stretch>
        </p:blipFill>
        <p:spPr>
          <a:xfrm>
            <a:off x="-6130" y="6089837"/>
            <a:ext cx="774259" cy="768163"/>
          </a:xfrm>
          <a:prstGeom prst="rect">
            <a:avLst/>
          </a:prstGeom>
        </p:spPr>
      </p:pic>
    </p:spTree>
    <p:extLst>
      <p:ext uri="{BB962C8B-B14F-4D97-AF65-F5344CB8AC3E}">
        <p14:creationId xmlns:p14="http://schemas.microsoft.com/office/powerpoint/2010/main" val="3901615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33B724-575F-4E47-9A3F-ED2EC573B19E}"/>
              </a:ext>
            </a:extLst>
          </p:cNvPr>
          <p:cNvSpPr>
            <a:spLocks noGrp="1"/>
          </p:cNvSpPr>
          <p:nvPr>
            <p:ph type="title"/>
          </p:nvPr>
        </p:nvSpPr>
        <p:spPr>
          <a:xfrm>
            <a:off x="380999" y="54057"/>
            <a:ext cx="10515600" cy="1325563"/>
          </a:xfrm>
        </p:spPr>
        <p:txBody>
          <a:bodyPr>
            <a:normAutofit/>
          </a:bodyPr>
          <a:lstStyle/>
          <a:p>
            <a:r>
              <a:rPr lang="fr-FR" sz="4000" dirty="0" err="1">
                <a:latin typeface="+mj-lt"/>
              </a:rPr>
              <a:t>Three</a:t>
            </a:r>
            <a:r>
              <a:rPr lang="fr-FR" sz="4000" dirty="0">
                <a:latin typeface="+mj-lt"/>
              </a:rPr>
              <a:t> </a:t>
            </a:r>
            <a:r>
              <a:rPr lang="fr-FR" sz="4000" dirty="0" err="1">
                <a:latin typeface="+mj-lt"/>
              </a:rPr>
              <a:t>core</a:t>
            </a:r>
            <a:r>
              <a:rPr lang="fr-FR" sz="4000" dirty="0">
                <a:latin typeface="+mj-lt"/>
              </a:rPr>
              <a:t> </a:t>
            </a:r>
            <a:r>
              <a:rPr lang="fr-FR" sz="4000" dirty="0" err="1">
                <a:latin typeface="+mj-lt"/>
              </a:rPr>
              <a:t>skills</a:t>
            </a:r>
            <a:endParaRPr lang="fr-FR" sz="4000" dirty="0">
              <a:latin typeface="+mj-lt"/>
            </a:endParaRPr>
          </a:p>
        </p:txBody>
      </p:sp>
      <p:sp>
        <p:nvSpPr>
          <p:cNvPr id="3" name="Espace réservé du contenu 2">
            <a:extLst>
              <a:ext uri="{FF2B5EF4-FFF2-40B4-BE49-F238E27FC236}">
                <a16:creationId xmlns:a16="http://schemas.microsoft.com/office/drawing/2014/main" id="{E8D60F85-6447-4BB9-AF0C-F01D7D68FEBC}"/>
              </a:ext>
            </a:extLst>
          </p:cNvPr>
          <p:cNvSpPr>
            <a:spLocks noGrp="1"/>
          </p:cNvSpPr>
          <p:nvPr>
            <p:ph idx="1"/>
          </p:nvPr>
        </p:nvSpPr>
        <p:spPr>
          <a:xfrm>
            <a:off x="510381" y="1379620"/>
            <a:ext cx="11171237" cy="3241530"/>
          </a:xfrm>
          <a:noFill/>
        </p:spPr>
        <p:txBody>
          <a:bodyPr>
            <a:normAutofit/>
          </a:bodyPr>
          <a:lstStyle/>
          <a:p>
            <a:pPr marL="857250" indent="-857250">
              <a:lnSpc>
                <a:spcPct val="100000"/>
              </a:lnSpc>
              <a:spcAft>
                <a:spcPts val="2400"/>
              </a:spcAft>
              <a:buClr>
                <a:schemeClr val="tx2">
                  <a:lumMod val="50000"/>
                </a:schemeClr>
              </a:buClr>
              <a:buFont typeface="+mj-lt"/>
              <a:buAutoNum type="arabicPeriod"/>
            </a:pPr>
            <a:r>
              <a:rPr lang="fr-FR" sz="3200" dirty="0" err="1">
                <a:solidFill>
                  <a:schemeClr val="bg1">
                    <a:lumMod val="10000"/>
                  </a:schemeClr>
                </a:solidFill>
                <a:latin typeface="+mj-lt"/>
              </a:rPr>
              <a:t>Analytical</a:t>
            </a:r>
            <a:r>
              <a:rPr lang="fr-FR" sz="3200" dirty="0">
                <a:solidFill>
                  <a:schemeClr val="bg1">
                    <a:lumMod val="10000"/>
                  </a:schemeClr>
                </a:solidFill>
                <a:latin typeface="+mj-lt"/>
              </a:rPr>
              <a:t> </a:t>
            </a:r>
            <a:r>
              <a:rPr lang="fr-FR" sz="3200" dirty="0" err="1">
                <a:solidFill>
                  <a:schemeClr val="bg1">
                    <a:lumMod val="10000"/>
                  </a:schemeClr>
                </a:solidFill>
                <a:latin typeface="+mj-lt"/>
              </a:rPr>
              <a:t>skill</a:t>
            </a:r>
            <a:r>
              <a:rPr lang="fr-FR" sz="3200" dirty="0">
                <a:solidFill>
                  <a:schemeClr val="bg1">
                    <a:lumMod val="10000"/>
                  </a:schemeClr>
                </a:solidFill>
                <a:latin typeface="+mj-lt"/>
              </a:rPr>
              <a:t>.</a:t>
            </a:r>
          </a:p>
          <a:p>
            <a:pPr marL="857250" indent="-857250">
              <a:lnSpc>
                <a:spcPct val="100000"/>
              </a:lnSpc>
              <a:spcAft>
                <a:spcPts val="2400"/>
              </a:spcAft>
              <a:buClr>
                <a:schemeClr val="tx2">
                  <a:lumMod val="50000"/>
                </a:schemeClr>
              </a:buClr>
              <a:buFont typeface="+mj-lt"/>
              <a:buAutoNum type="arabicPeriod"/>
            </a:pPr>
            <a:r>
              <a:rPr lang="fr-FR" sz="3200" dirty="0" err="1">
                <a:solidFill>
                  <a:schemeClr val="bg1">
                    <a:lumMod val="10000"/>
                  </a:schemeClr>
                </a:solidFill>
                <a:latin typeface="+mj-lt"/>
              </a:rPr>
              <a:t>Your</a:t>
            </a:r>
            <a:r>
              <a:rPr lang="fr-FR" sz="3200" dirty="0">
                <a:solidFill>
                  <a:schemeClr val="bg1">
                    <a:lumMod val="10000"/>
                  </a:schemeClr>
                </a:solidFill>
                <a:latin typeface="+mj-lt"/>
              </a:rPr>
              <a:t> </a:t>
            </a:r>
            <a:r>
              <a:rPr lang="fr-FR" sz="3200" dirty="0" err="1">
                <a:solidFill>
                  <a:schemeClr val="bg1">
                    <a:lumMod val="10000"/>
                  </a:schemeClr>
                </a:solidFill>
                <a:latin typeface="+mj-lt"/>
              </a:rPr>
              <a:t>ability</a:t>
            </a:r>
            <a:r>
              <a:rPr lang="fr-FR" sz="3200" dirty="0">
                <a:solidFill>
                  <a:schemeClr val="bg1">
                    <a:lumMod val="10000"/>
                  </a:schemeClr>
                </a:solidFill>
                <a:latin typeface="+mj-lt"/>
              </a:rPr>
              <a:t> to </a:t>
            </a:r>
            <a:r>
              <a:rPr lang="fr-FR" sz="3200" dirty="0" err="1">
                <a:solidFill>
                  <a:schemeClr val="bg1">
                    <a:lumMod val="10000"/>
                  </a:schemeClr>
                </a:solidFill>
                <a:latin typeface="+mj-lt"/>
              </a:rPr>
              <a:t>think</a:t>
            </a:r>
            <a:r>
              <a:rPr lang="fr-FR" sz="3200" dirty="0">
                <a:solidFill>
                  <a:schemeClr val="bg1">
                    <a:lumMod val="10000"/>
                  </a:schemeClr>
                </a:solidFill>
                <a:latin typeface="+mj-lt"/>
              </a:rPr>
              <a:t> </a:t>
            </a:r>
            <a:r>
              <a:rPr lang="fr-FR" sz="3200" dirty="0" err="1">
                <a:solidFill>
                  <a:schemeClr val="bg1">
                    <a:lumMod val="10000"/>
                  </a:schemeClr>
                </a:solidFill>
                <a:latin typeface="+mj-lt"/>
              </a:rPr>
              <a:t>horizontally</a:t>
            </a:r>
            <a:r>
              <a:rPr lang="fr-FR" sz="3200" dirty="0">
                <a:solidFill>
                  <a:schemeClr val="bg1">
                    <a:lumMod val="10000"/>
                  </a:schemeClr>
                </a:solidFill>
                <a:latin typeface="+mj-lt"/>
              </a:rPr>
              <a:t>.</a:t>
            </a:r>
          </a:p>
          <a:p>
            <a:pPr marL="857250" indent="-857250">
              <a:lnSpc>
                <a:spcPct val="100000"/>
              </a:lnSpc>
              <a:spcAft>
                <a:spcPts val="2400"/>
              </a:spcAft>
              <a:buClr>
                <a:schemeClr val="tx2">
                  <a:lumMod val="50000"/>
                </a:schemeClr>
              </a:buClr>
              <a:buFont typeface="+mj-lt"/>
              <a:buAutoNum type="arabicPeriod"/>
            </a:pPr>
            <a:r>
              <a:rPr lang="fr-FR" sz="3200" dirty="0" err="1">
                <a:solidFill>
                  <a:schemeClr val="bg1">
                    <a:lumMod val="10000"/>
                  </a:schemeClr>
                </a:solidFill>
                <a:latin typeface="+mj-lt"/>
              </a:rPr>
              <a:t>Your</a:t>
            </a:r>
            <a:r>
              <a:rPr lang="fr-FR" sz="3200" dirty="0">
                <a:solidFill>
                  <a:schemeClr val="bg1">
                    <a:lumMod val="10000"/>
                  </a:schemeClr>
                </a:solidFill>
                <a:latin typeface="+mj-lt"/>
              </a:rPr>
              <a:t> </a:t>
            </a:r>
            <a:r>
              <a:rPr lang="fr-FR" sz="3200" dirty="0" err="1">
                <a:solidFill>
                  <a:schemeClr val="bg1">
                    <a:lumMod val="10000"/>
                  </a:schemeClr>
                </a:solidFill>
                <a:latin typeface="+mj-lt"/>
              </a:rPr>
              <a:t>ability</a:t>
            </a:r>
            <a:r>
              <a:rPr lang="fr-FR" sz="3200" dirty="0">
                <a:solidFill>
                  <a:schemeClr val="bg1">
                    <a:lumMod val="10000"/>
                  </a:schemeClr>
                </a:solidFill>
                <a:latin typeface="+mj-lt"/>
              </a:rPr>
              <a:t> to imagine 21st </a:t>
            </a:r>
            <a:r>
              <a:rPr lang="fr-FR" sz="3200" dirty="0" err="1">
                <a:solidFill>
                  <a:schemeClr val="bg1">
                    <a:lumMod val="10000"/>
                  </a:schemeClr>
                </a:solidFill>
                <a:latin typeface="+mj-lt"/>
              </a:rPr>
              <a:t>rather</a:t>
            </a:r>
            <a:r>
              <a:rPr lang="fr-FR" sz="3200" dirty="0">
                <a:solidFill>
                  <a:schemeClr val="bg1">
                    <a:lumMod val="10000"/>
                  </a:schemeClr>
                </a:solidFill>
                <a:latin typeface="+mj-lt"/>
              </a:rPr>
              <a:t> </a:t>
            </a:r>
            <a:r>
              <a:rPr lang="fr-FR" sz="3200" dirty="0" err="1">
                <a:solidFill>
                  <a:schemeClr val="bg1">
                    <a:lumMod val="10000"/>
                  </a:schemeClr>
                </a:solidFill>
                <a:latin typeface="+mj-lt"/>
              </a:rPr>
              <a:t>than</a:t>
            </a:r>
            <a:r>
              <a:rPr lang="fr-FR" sz="3200" dirty="0">
                <a:solidFill>
                  <a:schemeClr val="bg1">
                    <a:lumMod val="10000"/>
                  </a:schemeClr>
                </a:solidFill>
                <a:latin typeface="+mj-lt"/>
              </a:rPr>
              <a:t> 20th Century solutions to 21st Century </a:t>
            </a:r>
            <a:r>
              <a:rPr lang="fr-FR" sz="3200" dirty="0" err="1">
                <a:solidFill>
                  <a:schemeClr val="bg1">
                    <a:lumMod val="10000"/>
                  </a:schemeClr>
                </a:solidFill>
                <a:latin typeface="+mj-lt"/>
              </a:rPr>
              <a:t>problems</a:t>
            </a:r>
            <a:r>
              <a:rPr lang="fr-FR" sz="3200" dirty="0">
                <a:solidFill>
                  <a:schemeClr val="bg1">
                    <a:lumMod val="10000"/>
                  </a:schemeClr>
                </a:solidFill>
                <a:latin typeface="+mj-lt"/>
              </a:rPr>
              <a:t>. </a:t>
            </a:r>
          </a:p>
        </p:txBody>
      </p:sp>
      <p:pic>
        <p:nvPicPr>
          <p:cNvPr id="5" name="Image 4">
            <a:extLst>
              <a:ext uri="{FF2B5EF4-FFF2-40B4-BE49-F238E27FC236}">
                <a16:creationId xmlns:a16="http://schemas.microsoft.com/office/drawing/2014/main" id="{C7C0F744-6578-4B66-8B11-E1456E07B460}"/>
              </a:ext>
            </a:extLst>
          </p:cNvPr>
          <p:cNvPicPr>
            <a:picLocks noChangeAspect="1"/>
          </p:cNvPicPr>
          <p:nvPr/>
        </p:nvPicPr>
        <p:blipFill>
          <a:blip r:embed="rId3"/>
          <a:stretch>
            <a:fillRect/>
          </a:stretch>
        </p:blipFill>
        <p:spPr>
          <a:xfrm>
            <a:off x="-6130" y="6089837"/>
            <a:ext cx="774259" cy="768163"/>
          </a:xfrm>
          <a:prstGeom prst="rect">
            <a:avLst/>
          </a:prstGeom>
        </p:spPr>
      </p:pic>
    </p:spTree>
    <p:extLst>
      <p:ext uri="{BB962C8B-B14F-4D97-AF65-F5344CB8AC3E}">
        <p14:creationId xmlns:p14="http://schemas.microsoft.com/office/powerpoint/2010/main" val="284933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33B724-575F-4E47-9A3F-ED2EC573B19E}"/>
              </a:ext>
            </a:extLst>
          </p:cNvPr>
          <p:cNvSpPr>
            <a:spLocks noGrp="1"/>
          </p:cNvSpPr>
          <p:nvPr>
            <p:ph type="title"/>
          </p:nvPr>
        </p:nvSpPr>
        <p:spPr>
          <a:xfrm>
            <a:off x="507889" y="51553"/>
            <a:ext cx="8447087" cy="1268413"/>
          </a:xfrm>
        </p:spPr>
        <p:txBody>
          <a:bodyPr>
            <a:normAutofit/>
          </a:bodyPr>
          <a:lstStyle/>
          <a:p>
            <a:r>
              <a:rPr lang="fr-FR" sz="4400" dirty="0" err="1"/>
              <a:t>Three</a:t>
            </a:r>
            <a:r>
              <a:rPr lang="fr-FR" sz="4400" dirty="0"/>
              <a:t> </a:t>
            </a:r>
            <a:r>
              <a:rPr lang="fr-FR" sz="4400" dirty="0" err="1"/>
              <a:t>rules</a:t>
            </a:r>
            <a:endParaRPr lang="fr-FR" sz="1800" dirty="0"/>
          </a:p>
        </p:txBody>
      </p:sp>
      <p:sp>
        <p:nvSpPr>
          <p:cNvPr id="3" name="Espace réservé du contenu 2">
            <a:extLst>
              <a:ext uri="{FF2B5EF4-FFF2-40B4-BE49-F238E27FC236}">
                <a16:creationId xmlns:a16="http://schemas.microsoft.com/office/drawing/2014/main" id="{E8D60F85-6447-4BB9-AF0C-F01D7D68FEBC}"/>
              </a:ext>
            </a:extLst>
          </p:cNvPr>
          <p:cNvSpPr>
            <a:spLocks noGrp="1"/>
          </p:cNvSpPr>
          <p:nvPr>
            <p:ph idx="1"/>
          </p:nvPr>
        </p:nvSpPr>
        <p:spPr>
          <a:xfrm>
            <a:off x="507889" y="1319966"/>
            <a:ext cx="11176221" cy="3113489"/>
          </a:xfrm>
          <a:noFill/>
        </p:spPr>
        <p:txBody>
          <a:bodyPr>
            <a:noAutofit/>
          </a:bodyPr>
          <a:lstStyle/>
          <a:p>
            <a:pPr marL="857250" indent="-857250">
              <a:lnSpc>
                <a:spcPct val="100000"/>
              </a:lnSpc>
              <a:spcAft>
                <a:spcPts val="1800"/>
              </a:spcAft>
              <a:buFont typeface="+mj-lt"/>
              <a:buAutoNum type="arabicPeriod"/>
            </a:pPr>
            <a:r>
              <a:rPr lang="fr-FR" sz="3200" dirty="0">
                <a:solidFill>
                  <a:schemeClr val="bg1">
                    <a:lumMod val="10000"/>
                  </a:schemeClr>
                </a:solidFill>
                <a:latin typeface="+mj-lt"/>
              </a:rPr>
              <a:t>One </a:t>
            </a:r>
            <a:r>
              <a:rPr lang="fr-FR" sz="3200" dirty="0" err="1">
                <a:solidFill>
                  <a:schemeClr val="bg1">
                    <a:lumMod val="10000"/>
                  </a:schemeClr>
                </a:solidFill>
                <a:latin typeface="+mj-lt"/>
              </a:rPr>
              <a:t>student</a:t>
            </a:r>
            <a:r>
              <a:rPr lang="fr-FR" sz="3200" dirty="0">
                <a:solidFill>
                  <a:schemeClr val="bg1">
                    <a:lumMod val="10000"/>
                  </a:schemeClr>
                </a:solidFill>
                <a:latin typeface="+mj-lt"/>
              </a:rPr>
              <a:t> – One screen. </a:t>
            </a:r>
          </a:p>
          <a:p>
            <a:pPr marL="857250" indent="-857250">
              <a:lnSpc>
                <a:spcPct val="100000"/>
              </a:lnSpc>
              <a:spcAft>
                <a:spcPts val="1800"/>
              </a:spcAft>
              <a:buFont typeface="+mj-lt"/>
              <a:buAutoNum type="arabicPeriod"/>
            </a:pPr>
            <a:r>
              <a:rPr lang="fr-FR" sz="3200" dirty="0">
                <a:solidFill>
                  <a:schemeClr val="bg1">
                    <a:lumMod val="10000"/>
                  </a:schemeClr>
                </a:solidFill>
                <a:latin typeface="+mj-lt"/>
              </a:rPr>
              <a:t>You exchange </a:t>
            </a:r>
            <a:r>
              <a:rPr lang="fr-FR" sz="3200" dirty="0" err="1">
                <a:solidFill>
                  <a:schemeClr val="bg1">
                    <a:lumMod val="10000"/>
                  </a:schemeClr>
                </a:solidFill>
                <a:latin typeface="+mj-lt"/>
              </a:rPr>
              <a:t>with</a:t>
            </a:r>
            <a:r>
              <a:rPr lang="fr-FR" sz="3200" dirty="0">
                <a:solidFill>
                  <a:schemeClr val="bg1">
                    <a:lumMod val="10000"/>
                  </a:schemeClr>
                </a:solidFill>
                <a:latin typeface="+mj-lt"/>
              </a:rPr>
              <a:t> the class as a </a:t>
            </a:r>
            <a:r>
              <a:rPr lang="fr-FR" sz="3200" dirty="0" err="1">
                <a:solidFill>
                  <a:schemeClr val="bg1">
                    <a:lumMod val="10000"/>
                  </a:schemeClr>
                </a:solidFill>
                <a:latin typeface="+mj-lt"/>
              </a:rPr>
              <a:t>whole</a:t>
            </a:r>
            <a:r>
              <a:rPr lang="fr-FR" sz="3200" dirty="0">
                <a:solidFill>
                  <a:schemeClr val="bg1">
                    <a:lumMod val="10000"/>
                  </a:schemeClr>
                </a:solidFill>
                <a:latin typeface="+mj-lt"/>
              </a:rPr>
              <a:t>, not </a:t>
            </a:r>
            <a:r>
              <a:rPr lang="fr-FR" sz="3200" dirty="0" err="1">
                <a:solidFill>
                  <a:schemeClr val="bg1">
                    <a:lumMod val="10000"/>
                  </a:schemeClr>
                </a:solidFill>
                <a:latin typeface="+mj-lt"/>
              </a:rPr>
              <a:t>with</a:t>
            </a:r>
            <a:r>
              <a:rPr lang="fr-FR" sz="3200" dirty="0">
                <a:solidFill>
                  <a:schemeClr val="bg1">
                    <a:lumMod val="10000"/>
                  </a:schemeClr>
                </a:solidFill>
                <a:latin typeface="+mj-lt"/>
              </a:rPr>
              <a:t> </a:t>
            </a:r>
            <a:r>
              <a:rPr lang="fr-FR" sz="3200" dirty="0" err="1">
                <a:solidFill>
                  <a:schemeClr val="bg1">
                    <a:lumMod val="10000"/>
                  </a:schemeClr>
                </a:solidFill>
                <a:latin typeface="+mj-lt"/>
              </a:rPr>
              <a:t>any</a:t>
            </a:r>
            <a:r>
              <a:rPr lang="fr-FR" sz="3200" dirty="0">
                <a:solidFill>
                  <a:schemeClr val="bg1">
                    <a:lumMod val="10000"/>
                  </a:schemeClr>
                </a:solidFill>
                <a:latin typeface="+mj-lt"/>
              </a:rPr>
              <a:t> </a:t>
            </a:r>
            <a:r>
              <a:rPr lang="fr-FR" sz="3200" dirty="0" err="1">
                <a:solidFill>
                  <a:schemeClr val="bg1">
                    <a:lumMod val="10000"/>
                  </a:schemeClr>
                </a:solidFill>
                <a:latin typeface="+mj-lt"/>
              </a:rPr>
              <a:t>particular</a:t>
            </a:r>
            <a:r>
              <a:rPr lang="fr-FR" sz="3200" dirty="0">
                <a:solidFill>
                  <a:schemeClr val="bg1">
                    <a:lumMod val="10000"/>
                  </a:schemeClr>
                </a:solidFill>
                <a:latin typeface="+mj-lt"/>
              </a:rPr>
              <a:t> </a:t>
            </a:r>
            <a:r>
              <a:rPr lang="fr-FR" sz="3200" dirty="0" err="1">
                <a:solidFill>
                  <a:schemeClr val="bg1">
                    <a:lumMod val="10000"/>
                  </a:schemeClr>
                </a:solidFill>
                <a:latin typeface="+mj-lt"/>
              </a:rPr>
              <a:t>person</a:t>
            </a:r>
            <a:r>
              <a:rPr lang="fr-FR" sz="3200" dirty="0">
                <a:solidFill>
                  <a:schemeClr val="bg1">
                    <a:lumMod val="10000"/>
                  </a:schemeClr>
                </a:solidFill>
                <a:latin typeface="+mj-lt"/>
              </a:rPr>
              <a:t> - </a:t>
            </a:r>
            <a:r>
              <a:rPr lang="fr-FR" sz="3200" dirty="0" err="1">
                <a:solidFill>
                  <a:schemeClr val="bg1">
                    <a:lumMod val="10000"/>
                  </a:schemeClr>
                </a:solidFill>
                <a:latin typeface="+mj-lt"/>
              </a:rPr>
              <a:t>neighbour</a:t>
            </a:r>
            <a:r>
              <a:rPr lang="fr-FR" sz="3200" dirty="0">
                <a:solidFill>
                  <a:schemeClr val="bg1">
                    <a:lumMod val="10000"/>
                  </a:schemeClr>
                </a:solidFill>
                <a:latin typeface="+mj-lt"/>
              </a:rPr>
              <a:t> or </a:t>
            </a:r>
            <a:r>
              <a:rPr lang="fr-FR" sz="3200" dirty="0" err="1">
                <a:solidFill>
                  <a:schemeClr val="bg1">
                    <a:lumMod val="10000"/>
                  </a:schemeClr>
                </a:solidFill>
                <a:latin typeface="+mj-lt"/>
              </a:rPr>
              <a:t>other</a:t>
            </a:r>
            <a:r>
              <a:rPr lang="fr-FR" sz="3200" dirty="0">
                <a:solidFill>
                  <a:schemeClr val="bg1">
                    <a:lumMod val="10000"/>
                  </a:schemeClr>
                </a:solidFill>
                <a:latin typeface="+mj-lt"/>
              </a:rPr>
              <a:t>.</a:t>
            </a:r>
          </a:p>
          <a:p>
            <a:pPr marL="857250" indent="-857250">
              <a:lnSpc>
                <a:spcPct val="100000"/>
              </a:lnSpc>
              <a:spcAft>
                <a:spcPts val="1800"/>
              </a:spcAft>
              <a:buFont typeface="+mj-lt"/>
              <a:buAutoNum type="arabicPeriod"/>
            </a:pPr>
            <a:r>
              <a:rPr lang="fr-FR" sz="3200" dirty="0">
                <a:solidFill>
                  <a:schemeClr val="bg1">
                    <a:lumMod val="10000"/>
                  </a:schemeClr>
                </a:solidFill>
                <a:latin typeface="+mj-lt"/>
              </a:rPr>
              <a:t>In class, </a:t>
            </a:r>
            <a:r>
              <a:rPr lang="fr-FR" sz="3200" dirty="0" err="1">
                <a:solidFill>
                  <a:schemeClr val="bg1">
                    <a:lumMod val="10000"/>
                  </a:schemeClr>
                </a:solidFill>
                <a:latin typeface="+mj-lt"/>
              </a:rPr>
              <a:t>each</a:t>
            </a:r>
            <a:r>
              <a:rPr lang="fr-FR" sz="3200" dirty="0">
                <a:solidFill>
                  <a:schemeClr val="bg1">
                    <a:lumMod val="10000"/>
                  </a:schemeClr>
                </a:solidFill>
                <a:latin typeface="+mj-lt"/>
              </a:rPr>
              <a:t> PC </a:t>
            </a:r>
            <a:r>
              <a:rPr lang="fr-FR" sz="3200" dirty="0" err="1">
                <a:solidFill>
                  <a:schemeClr val="bg1">
                    <a:lumMod val="10000"/>
                  </a:schemeClr>
                </a:solidFill>
                <a:latin typeface="+mj-lt"/>
              </a:rPr>
              <a:t>is</a:t>
            </a:r>
            <a:r>
              <a:rPr lang="fr-FR" sz="3200" dirty="0">
                <a:solidFill>
                  <a:schemeClr val="bg1">
                    <a:lumMod val="10000"/>
                  </a:schemeClr>
                </a:solidFill>
                <a:latin typeface="+mj-lt"/>
              </a:rPr>
              <a:t> </a:t>
            </a:r>
            <a:r>
              <a:rPr lang="fr-FR" sz="3200" dirty="0" err="1">
                <a:solidFill>
                  <a:schemeClr val="bg1">
                    <a:lumMod val="10000"/>
                  </a:schemeClr>
                </a:solidFill>
                <a:latin typeface="+mj-lt"/>
              </a:rPr>
              <a:t>individual</a:t>
            </a:r>
            <a:r>
              <a:rPr lang="fr-FR" sz="3200" dirty="0">
                <a:solidFill>
                  <a:schemeClr val="bg1">
                    <a:lumMod val="10000"/>
                  </a:schemeClr>
                </a:solidFill>
                <a:latin typeface="+mj-lt"/>
              </a:rPr>
              <a:t> i.e. no screen-sharing.</a:t>
            </a:r>
          </a:p>
          <a:p>
            <a:pPr marL="457200" lvl="1" indent="0">
              <a:lnSpc>
                <a:spcPct val="110000"/>
              </a:lnSpc>
              <a:buNone/>
            </a:pPr>
            <a:endParaRPr lang="fr-FR" sz="2800" i="1" dirty="0">
              <a:solidFill>
                <a:schemeClr val="bg1">
                  <a:lumMod val="10000"/>
                </a:schemeClr>
              </a:solidFill>
            </a:endParaRPr>
          </a:p>
        </p:txBody>
      </p:sp>
      <p:pic>
        <p:nvPicPr>
          <p:cNvPr id="5" name="Image 4">
            <a:extLst>
              <a:ext uri="{FF2B5EF4-FFF2-40B4-BE49-F238E27FC236}">
                <a16:creationId xmlns:a16="http://schemas.microsoft.com/office/drawing/2014/main" id="{12A9E9AE-4B68-4161-9778-AC7657A8A01E}"/>
              </a:ext>
            </a:extLst>
          </p:cNvPr>
          <p:cNvPicPr>
            <a:picLocks noChangeAspect="1"/>
          </p:cNvPicPr>
          <p:nvPr/>
        </p:nvPicPr>
        <p:blipFill>
          <a:blip r:embed="rId3"/>
          <a:stretch>
            <a:fillRect/>
          </a:stretch>
        </p:blipFill>
        <p:spPr>
          <a:xfrm>
            <a:off x="-6130" y="6089837"/>
            <a:ext cx="774259" cy="768163"/>
          </a:xfrm>
          <a:prstGeom prst="rect">
            <a:avLst/>
          </a:prstGeom>
        </p:spPr>
      </p:pic>
    </p:spTree>
    <p:extLst>
      <p:ext uri="{BB962C8B-B14F-4D97-AF65-F5344CB8AC3E}">
        <p14:creationId xmlns:p14="http://schemas.microsoft.com/office/powerpoint/2010/main" val="1051036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7"/>
          <p:cNvSpPr>
            <a:spLocks noGrp="1" noChangeArrowheads="1"/>
          </p:cNvSpPr>
          <p:nvPr>
            <p:ph type="body" idx="1"/>
          </p:nvPr>
        </p:nvSpPr>
        <p:spPr>
          <a:xfrm>
            <a:off x="828959" y="1160398"/>
            <a:ext cx="10534081" cy="4342973"/>
          </a:xfrm>
          <a:noFill/>
        </p:spPr>
        <p:txBody>
          <a:bodyPr>
            <a:normAutofit fontScale="77500" lnSpcReduction="20000"/>
          </a:bodyPr>
          <a:lstStyle/>
          <a:p>
            <a:pPr marL="742950" indent="-742950">
              <a:spcBef>
                <a:spcPts val="1200"/>
              </a:spcBef>
              <a:spcAft>
                <a:spcPts val="1800"/>
              </a:spcAft>
              <a:buClr>
                <a:schemeClr val="tx2">
                  <a:lumMod val="50000"/>
                </a:schemeClr>
              </a:buClr>
              <a:buFont typeface="+mj-lt"/>
              <a:buAutoNum type="arabicPeriod"/>
            </a:pPr>
            <a:r>
              <a:rPr lang="fr-FR" sz="3200" dirty="0">
                <a:solidFill>
                  <a:schemeClr val="bg1">
                    <a:lumMod val="10000"/>
                  </a:schemeClr>
                </a:solidFill>
                <a:latin typeface="+mj-lt"/>
              </a:rPr>
              <a:t>Be active </a:t>
            </a:r>
            <a:r>
              <a:rPr lang="fr-FR" sz="3200" dirty="0" err="1">
                <a:solidFill>
                  <a:schemeClr val="bg1">
                    <a:lumMod val="10000"/>
                  </a:schemeClr>
                </a:solidFill>
                <a:latin typeface="+mj-lt"/>
              </a:rPr>
              <a:t>during</a:t>
            </a:r>
            <a:r>
              <a:rPr lang="fr-FR" sz="3200" dirty="0">
                <a:solidFill>
                  <a:schemeClr val="bg1">
                    <a:lumMod val="10000"/>
                  </a:schemeClr>
                </a:solidFill>
                <a:latin typeface="+mj-lt"/>
              </a:rPr>
              <a:t> the sessions: </a:t>
            </a:r>
            <a:r>
              <a:rPr lang="fr-FR" sz="3200" dirty="0" err="1">
                <a:solidFill>
                  <a:schemeClr val="bg1">
                    <a:lumMod val="10000"/>
                  </a:schemeClr>
                </a:solidFill>
                <a:latin typeface="+mj-lt"/>
              </a:rPr>
              <a:t>make</a:t>
            </a:r>
            <a:r>
              <a:rPr lang="fr-FR" sz="3200" dirty="0">
                <a:solidFill>
                  <a:schemeClr val="bg1">
                    <a:lumMod val="10000"/>
                  </a:schemeClr>
                </a:solidFill>
                <a:latin typeface="+mj-lt"/>
              </a:rPr>
              <a:t> notes, </a:t>
            </a:r>
            <a:r>
              <a:rPr lang="fr-FR" sz="3200" dirty="0" err="1">
                <a:solidFill>
                  <a:schemeClr val="bg1">
                    <a:lumMod val="10000"/>
                  </a:schemeClr>
                </a:solidFill>
                <a:latin typeface="+mj-lt"/>
              </a:rPr>
              <a:t>ask</a:t>
            </a:r>
            <a:r>
              <a:rPr lang="fr-FR" sz="3200" dirty="0">
                <a:solidFill>
                  <a:schemeClr val="bg1">
                    <a:lumMod val="10000"/>
                  </a:schemeClr>
                </a:solidFill>
                <a:latin typeface="+mj-lt"/>
              </a:rPr>
              <a:t> questions.</a:t>
            </a:r>
          </a:p>
          <a:p>
            <a:pPr marL="742950" indent="-742950">
              <a:spcBef>
                <a:spcPts val="0"/>
              </a:spcBef>
              <a:spcAft>
                <a:spcPts val="1800"/>
              </a:spcAft>
              <a:buClr>
                <a:schemeClr val="tx2">
                  <a:lumMod val="50000"/>
                </a:schemeClr>
              </a:buClr>
              <a:buFont typeface="+mj-lt"/>
              <a:buAutoNum type="arabicPeriod"/>
            </a:pPr>
            <a:r>
              <a:rPr lang="fr-FR" sz="3200" dirty="0">
                <a:solidFill>
                  <a:schemeClr val="bg1">
                    <a:lumMod val="10000"/>
                  </a:schemeClr>
                </a:solidFill>
                <a:latin typeface="+mj-lt"/>
              </a:rPr>
              <a:t>Have a positive </a:t>
            </a:r>
            <a:r>
              <a:rPr lang="fr-FR" sz="3200" dirty="0" err="1">
                <a:solidFill>
                  <a:schemeClr val="bg1">
                    <a:lumMod val="10000"/>
                  </a:schemeClr>
                </a:solidFill>
                <a:latin typeface="+mj-lt"/>
              </a:rPr>
              <a:t>mindset</a:t>
            </a:r>
            <a:r>
              <a:rPr lang="fr-FR" sz="3200" dirty="0">
                <a:solidFill>
                  <a:schemeClr val="bg1">
                    <a:lumMod val="10000"/>
                  </a:schemeClr>
                </a:solidFill>
                <a:latin typeface="+mj-lt"/>
              </a:rPr>
              <a:t>:</a:t>
            </a:r>
          </a:p>
          <a:p>
            <a:pPr marL="877888" lvl="1" indent="-514350">
              <a:spcBef>
                <a:spcPts val="0"/>
              </a:spcBef>
              <a:spcAft>
                <a:spcPts val="1800"/>
              </a:spcAft>
              <a:buClr>
                <a:schemeClr val="tx2">
                  <a:lumMod val="50000"/>
                </a:schemeClr>
              </a:buClr>
              <a:buFont typeface="Wingdings" panose="05000000000000000000" pitchFamily="2" charset="2"/>
              <a:buChar char="§"/>
            </a:pPr>
            <a:r>
              <a:rPr lang="fr-FR" sz="3200" dirty="0">
                <a:solidFill>
                  <a:schemeClr val="bg1">
                    <a:lumMod val="10000"/>
                  </a:schemeClr>
                </a:solidFill>
                <a:latin typeface="+mj-lt"/>
              </a:rPr>
              <a:t>Challenge </a:t>
            </a:r>
            <a:r>
              <a:rPr lang="fr-FR" sz="3200" dirty="0" err="1">
                <a:solidFill>
                  <a:schemeClr val="bg1">
                    <a:lumMod val="10000"/>
                  </a:schemeClr>
                </a:solidFill>
                <a:latin typeface="+mj-lt"/>
              </a:rPr>
              <a:t>your</a:t>
            </a:r>
            <a:r>
              <a:rPr lang="fr-FR" sz="3200" dirty="0">
                <a:solidFill>
                  <a:schemeClr val="bg1">
                    <a:lumMod val="10000"/>
                  </a:schemeClr>
                </a:solidFill>
                <a:latin typeface="+mj-lt"/>
              </a:rPr>
              <a:t> </a:t>
            </a:r>
            <a:r>
              <a:rPr lang="fr-FR" sz="3200" dirty="0" err="1">
                <a:solidFill>
                  <a:schemeClr val="bg1">
                    <a:lumMod val="10000"/>
                  </a:schemeClr>
                </a:solidFill>
                <a:latin typeface="+mj-lt"/>
              </a:rPr>
              <a:t>assumptions</a:t>
            </a:r>
            <a:r>
              <a:rPr lang="fr-FR" sz="3200" dirty="0">
                <a:solidFill>
                  <a:schemeClr val="bg1">
                    <a:lumMod val="10000"/>
                  </a:schemeClr>
                </a:solidFill>
                <a:latin typeface="+mj-lt"/>
              </a:rPr>
              <a:t>.</a:t>
            </a:r>
          </a:p>
          <a:p>
            <a:pPr marL="877888" lvl="1" indent="-514350">
              <a:spcBef>
                <a:spcPts val="0"/>
              </a:spcBef>
              <a:spcAft>
                <a:spcPts val="1800"/>
              </a:spcAft>
              <a:buClr>
                <a:schemeClr val="tx2">
                  <a:lumMod val="50000"/>
                </a:schemeClr>
              </a:buClr>
              <a:buFont typeface="Wingdings" panose="05000000000000000000" pitchFamily="2" charset="2"/>
              <a:buChar char="§"/>
            </a:pPr>
            <a:r>
              <a:rPr lang="fr-FR" sz="3200" dirty="0">
                <a:solidFill>
                  <a:schemeClr val="bg1">
                    <a:lumMod val="10000"/>
                  </a:schemeClr>
                </a:solidFill>
                <a:latin typeface="+mj-lt"/>
              </a:rPr>
              <a:t>Focus on good questions – </a:t>
            </a:r>
            <a:r>
              <a:rPr lang="fr-FR" sz="3200" dirty="0" err="1">
                <a:solidFill>
                  <a:schemeClr val="bg1">
                    <a:lumMod val="10000"/>
                  </a:schemeClr>
                </a:solidFill>
                <a:latin typeface="+mj-lt"/>
              </a:rPr>
              <a:t>rather</a:t>
            </a:r>
            <a:r>
              <a:rPr lang="fr-FR" sz="3200" dirty="0">
                <a:solidFill>
                  <a:schemeClr val="bg1">
                    <a:lumMod val="10000"/>
                  </a:schemeClr>
                </a:solidFill>
                <a:latin typeface="+mj-lt"/>
              </a:rPr>
              <a:t> </a:t>
            </a:r>
            <a:r>
              <a:rPr lang="fr-FR" sz="3200" dirty="0" err="1">
                <a:solidFill>
                  <a:schemeClr val="bg1">
                    <a:lumMod val="10000"/>
                  </a:schemeClr>
                </a:solidFill>
                <a:latin typeface="+mj-lt"/>
              </a:rPr>
              <a:t>than</a:t>
            </a:r>
            <a:r>
              <a:rPr lang="fr-FR" sz="3200" dirty="0">
                <a:solidFill>
                  <a:schemeClr val="bg1">
                    <a:lumMod val="10000"/>
                  </a:schemeClr>
                </a:solidFill>
                <a:latin typeface="+mj-lt"/>
              </a:rPr>
              <a:t> </a:t>
            </a:r>
            <a:r>
              <a:rPr lang="fr-FR" sz="3200" dirty="0" err="1">
                <a:solidFill>
                  <a:schemeClr val="bg1">
                    <a:lumMod val="10000"/>
                  </a:schemeClr>
                </a:solidFill>
                <a:latin typeface="+mj-lt"/>
              </a:rPr>
              <a:t>answers</a:t>
            </a:r>
            <a:r>
              <a:rPr lang="fr-FR" sz="3200" dirty="0">
                <a:solidFill>
                  <a:schemeClr val="bg1">
                    <a:lumMod val="10000"/>
                  </a:schemeClr>
                </a:solidFill>
                <a:latin typeface="+mj-lt"/>
              </a:rPr>
              <a:t>.</a:t>
            </a:r>
          </a:p>
          <a:p>
            <a:pPr marL="877888" lvl="1" indent="-514350">
              <a:spcBef>
                <a:spcPts val="0"/>
              </a:spcBef>
              <a:spcAft>
                <a:spcPts val="1800"/>
              </a:spcAft>
              <a:buClr>
                <a:schemeClr val="tx2">
                  <a:lumMod val="50000"/>
                </a:schemeClr>
              </a:buClr>
              <a:buFont typeface="Wingdings" panose="05000000000000000000" pitchFamily="2" charset="2"/>
              <a:buChar char="§"/>
            </a:pPr>
            <a:r>
              <a:rPr lang="fr-FR" sz="3200" dirty="0" err="1">
                <a:solidFill>
                  <a:schemeClr val="bg1">
                    <a:lumMod val="10000"/>
                  </a:schemeClr>
                </a:solidFill>
                <a:latin typeface="+mj-lt"/>
              </a:rPr>
              <a:t>Seek</a:t>
            </a:r>
            <a:r>
              <a:rPr lang="fr-FR" sz="3200" dirty="0">
                <a:solidFill>
                  <a:schemeClr val="bg1">
                    <a:lumMod val="10000"/>
                  </a:schemeClr>
                </a:solidFill>
                <a:latin typeface="+mj-lt"/>
              </a:rPr>
              <a:t> areas for </a:t>
            </a:r>
            <a:r>
              <a:rPr lang="fr-FR" sz="3200" dirty="0" err="1">
                <a:solidFill>
                  <a:schemeClr val="bg1">
                    <a:lumMod val="10000"/>
                  </a:schemeClr>
                </a:solidFill>
                <a:latin typeface="+mj-lt"/>
              </a:rPr>
              <a:t>practical</a:t>
            </a:r>
            <a:r>
              <a:rPr lang="fr-FR" sz="3200" dirty="0">
                <a:solidFill>
                  <a:schemeClr val="bg1">
                    <a:lumMod val="10000"/>
                  </a:schemeClr>
                </a:solidFill>
                <a:latin typeface="+mj-lt"/>
              </a:rPr>
              <a:t> application.</a:t>
            </a:r>
          </a:p>
          <a:p>
            <a:pPr marL="571500" indent="-571500">
              <a:spcBef>
                <a:spcPts val="0"/>
              </a:spcBef>
              <a:spcAft>
                <a:spcPts val="1800"/>
              </a:spcAft>
              <a:buClr>
                <a:schemeClr val="tx2">
                  <a:lumMod val="50000"/>
                </a:schemeClr>
              </a:buClr>
              <a:buFont typeface="+mj-lt"/>
              <a:buAutoNum type="arabicPeriod"/>
            </a:pPr>
            <a:r>
              <a:rPr lang="fr-FR" sz="3200" dirty="0">
                <a:solidFill>
                  <a:schemeClr val="bg1">
                    <a:lumMod val="10000"/>
                  </a:schemeClr>
                </a:solidFill>
                <a:latin typeface="+mj-lt"/>
              </a:rPr>
              <a:t>Do the </a:t>
            </a:r>
            <a:r>
              <a:rPr lang="fr-FR" sz="3200" dirty="0" err="1">
                <a:solidFill>
                  <a:schemeClr val="bg1">
                    <a:lumMod val="10000"/>
                  </a:schemeClr>
                </a:solidFill>
                <a:latin typeface="+mj-lt"/>
              </a:rPr>
              <a:t>preparation</a:t>
            </a:r>
            <a:r>
              <a:rPr lang="fr-FR" sz="3200" dirty="0">
                <a:solidFill>
                  <a:schemeClr val="bg1">
                    <a:lumMod val="10000"/>
                  </a:schemeClr>
                </a:solidFill>
                <a:latin typeface="+mj-lt"/>
              </a:rPr>
              <a:t> </a:t>
            </a:r>
            <a:r>
              <a:rPr lang="fr-FR" sz="3200" dirty="0" err="1">
                <a:solidFill>
                  <a:schemeClr val="bg1">
                    <a:lumMod val="10000"/>
                  </a:schemeClr>
                </a:solidFill>
                <a:latin typeface="+mj-lt"/>
              </a:rPr>
              <a:t>work</a:t>
            </a:r>
            <a:r>
              <a:rPr lang="fr-FR" sz="3200" dirty="0">
                <a:solidFill>
                  <a:schemeClr val="bg1">
                    <a:lumMod val="10000"/>
                  </a:schemeClr>
                </a:solidFill>
                <a:latin typeface="+mj-lt"/>
              </a:rPr>
              <a:t> </a:t>
            </a:r>
            <a:r>
              <a:rPr lang="fr-FR" sz="3200" dirty="0" err="1">
                <a:solidFill>
                  <a:schemeClr val="bg1">
                    <a:lumMod val="10000"/>
                  </a:schemeClr>
                </a:solidFill>
                <a:latin typeface="+mj-lt"/>
              </a:rPr>
              <a:t>between</a:t>
            </a:r>
            <a:r>
              <a:rPr lang="fr-FR" sz="3200" dirty="0">
                <a:solidFill>
                  <a:schemeClr val="bg1">
                    <a:lumMod val="10000"/>
                  </a:schemeClr>
                </a:solidFill>
                <a:latin typeface="+mj-lt"/>
              </a:rPr>
              <a:t> the </a:t>
            </a:r>
            <a:r>
              <a:rPr lang="fr-FR" sz="3200" dirty="0" err="1">
                <a:solidFill>
                  <a:schemeClr val="bg1">
                    <a:lumMod val="10000"/>
                  </a:schemeClr>
                </a:solidFill>
                <a:latin typeface="+mj-lt"/>
              </a:rPr>
              <a:t>two</a:t>
            </a:r>
            <a:r>
              <a:rPr lang="fr-FR" sz="3200" dirty="0">
                <a:solidFill>
                  <a:schemeClr val="bg1">
                    <a:lumMod val="10000"/>
                  </a:schemeClr>
                </a:solidFill>
                <a:latin typeface="+mj-lt"/>
              </a:rPr>
              <a:t> sessions.</a:t>
            </a:r>
          </a:p>
        </p:txBody>
      </p:sp>
      <p:sp>
        <p:nvSpPr>
          <p:cNvPr id="22536" name="Rectangle 8"/>
          <p:cNvSpPr>
            <a:spLocks noGrp="1" noChangeArrowheads="1"/>
          </p:cNvSpPr>
          <p:nvPr>
            <p:ph type="title"/>
          </p:nvPr>
        </p:nvSpPr>
        <p:spPr>
          <a:xfrm>
            <a:off x="768129" y="0"/>
            <a:ext cx="9891675" cy="1268413"/>
          </a:xfrm>
        </p:spPr>
        <p:txBody>
          <a:bodyPr>
            <a:normAutofit/>
          </a:bodyPr>
          <a:lstStyle/>
          <a:p>
            <a:r>
              <a:rPr lang="en-GB" sz="4000" dirty="0">
                <a:solidFill>
                  <a:schemeClr val="accent5">
                    <a:lumMod val="50000"/>
                  </a:schemeClr>
                </a:solidFill>
                <a:latin typeface="+mj-lt"/>
              </a:rPr>
              <a:t>To be successful in this course, you should:</a:t>
            </a:r>
            <a:endParaRPr lang="en-US" sz="4000" dirty="0">
              <a:solidFill>
                <a:schemeClr val="accent5">
                  <a:lumMod val="50000"/>
                </a:schemeClr>
              </a:solidFill>
              <a:latin typeface="+mj-lt"/>
            </a:endParaRPr>
          </a:p>
        </p:txBody>
      </p:sp>
      <p:pic>
        <p:nvPicPr>
          <p:cNvPr id="2" name="Image 1">
            <a:extLst>
              <a:ext uri="{FF2B5EF4-FFF2-40B4-BE49-F238E27FC236}">
                <a16:creationId xmlns:a16="http://schemas.microsoft.com/office/drawing/2014/main" id="{B7C922CB-6D62-4A01-AABE-2A01886F2FD9}"/>
              </a:ext>
            </a:extLst>
          </p:cNvPr>
          <p:cNvPicPr>
            <a:picLocks noChangeAspect="1"/>
          </p:cNvPicPr>
          <p:nvPr/>
        </p:nvPicPr>
        <p:blipFill>
          <a:blip r:embed="rId3"/>
          <a:stretch>
            <a:fillRect/>
          </a:stretch>
        </p:blipFill>
        <p:spPr>
          <a:xfrm>
            <a:off x="-6130" y="6089837"/>
            <a:ext cx="774259" cy="768163"/>
          </a:xfrm>
          <a:prstGeom prst="rect">
            <a:avLst/>
          </a:prstGeom>
        </p:spPr>
      </p:pic>
    </p:spTree>
    <p:extLst>
      <p:ext uri="{BB962C8B-B14F-4D97-AF65-F5344CB8AC3E}">
        <p14:creationId xmlns:p14="http://schemas.microsoft.com/office/powerpoint/2010/main" val="3717706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624B-5CF1-9ED1-3149-0B6A232C43D0}"/>
              </a:ext>
            </a:extLst>
          </p:cNvPr>
          <p:cNvSpPr>
            <a:spLocks noGrp="1"/>
          </p:cNvSpPr>
          <p:nvPr>
            <p:ph type="title"/>
          </p:nvPr>
        </p:nvSpPr>
        <p:spPr/>
        <p:txBody>
          <a:bodyPr>
            <a:normAutofit/>
          </a:bodyPr>
          <a:lstStyle/>
          <a:p>
            <a:r>
              <a:rPr lang="fr-FR" sz="4000" dirty="0">
                <a:latin typeface="+mj-lt"/>
              </a:rPr>
              <a:t>The formula: 7 + 7</a:t>
            </a:r>
          </a:p>
        </p:txBody>
      </p:sp>
      <p:sp>
        <p:nvSpPr>
          <p:cNvPr id="3" name="Content Placeholder 2">
            <a:extLst>
              <a:ext uri="{FF2B5EF4-FFF2-40B4-BE49-F238E27FC236}">
                <a16:creationId xmlns:a16="http://schemas.microsoft.com/office/drawing/2014/main" id="{88C8F35D-9677-BA85-5EB5-0DD3F75A91DF}"/>
              </a:ext>
            </a:extLst>
          </p:cNvPr>
          <p:cNvSpPr>
            <a:spLocks noGrp="1"/>
          </p:cNvSpPr>
          <p:nvPr>
            <p:ph idx="1"/>
          </p:nvPr>
        </p:nvSpPr>
        <p:spPr>
          <a:xfrm>
            <a:off x="838200" y="1016950"/>
            <a:ext cx="11284262" cy="3777347"/>
          </a:xfrm>
        </p:spPr>
        <p:txBody>
          <a:bodyPr>
            <a:normAutofit/>
          </a:bodyPr>
          <a:lstStyle/>
          <a:p>
            <a:pPr algn="l">
              <a:buFont typeface="+mj-lt"/>
              <a:buAutoNum type="arabicPeriod"/>
            </a:pPr>
            <a:r>
              <a:rPr lang="fr-FR" b="0" i="0" dirty="0">
                <a:solidFill>
                  <a:srgbClr val="000000"/>
                </a:solidFill>
                <a:effectLst/>
                <a:latin typeface="Calibri" panose="020F0502020204030204" pitchFamily="34" charset="0"/>
              </a:rPr>
              <a:t> </a:t>
            </a:r>
            <a:r>
              <a:rPr lang="fr-FR" sz="3200" b="0" i="0" dirty="0">
                <a:solidFill>
                  <a:schemeClr val="bg1">
                    <a:lumMod val="10000"/>
                  </a:schemeClr>
                </a:solidFill>
                <a:effectLst/>
                <a:latin typeface="+mj-lt"/>
              </a:rPr>
              <a:t>Sessions:</a:t>
            </a:r>
          </a:p>
          <a:p>
            <a:pPr marL="742950" lvl="1" indent="-457200">
              <a:buFont typeface="+mj-lt"/>
              <a:buAutoNum type="alphaUcPeriod"/>
            </a:pPr>
            <a:r>
              <a:rPr lang="fr-FR" sz="3200" b="0" i="0" dirty="0" err="1">
                <a:solidFill>
                  <a:schemeClr val="bg1">
                    <a:lumMod val="10000"/>
                  </a:schemeClr>
                </a:solidFill>
                <a:effectLst/>
                <a:latin typeface="+mj-lt"/>
              </a:rPr>
              <a:t>Today</a:t>
            </a:r>
            <a:r>
              <a:rPr lang="fr-FR" sz="3200" b="0" i="0" dirty="0">
                <a:solidFill>
                  <a:schemeClr val="bg1">
                    <a:lumMod val="10000"/>
                  </a:schemeClr>
                </a:solidFill>
                <a:effectLst/>
                <a:latin typeface="+mj-lt"/>
              </a:rPr>
              <a:t>, </a:t>
            </a:r>
            <a:r>
              <a:rPr lang="fr-FR" sz="3200" b="0" i="0" dirty="0" err="1">
                <a:solidFill>
                  <a:schemeClr val="bg1">
                    <a:lumMod val="10000"/>
                  </a:schemeClr>
                </a:solidFill>
                <a:effectLst/>
                <a:latin typeface="+mj-lt"/>
              </a:rPr>
              <a:t>Wednesday</a:t>
            </a:r>
            <a:r>
              <a:rPr lang="fr-FR" sz="3200" b="0" i="0" dirty="0">
                <a:solidFill>
                  <a:schemeClr val="bg1">
                    <a:lumMod val="10000"/>
                  </a:schemeClr>
                </a:solidFill>
                <a:effectLst/>
                <a:latin typeface="+mj-lt"/>
              </a:rPr>
              <a:t> 5th, 09:00 – 17:00.</a:t>
            </a:r>
          </a:p>
          <a:p>
            <a:pPr marL="742950" lvl="1" indent="-457200">
              <a:buFont typeface="+mj-lt"/>
              <a:buAutoNum type="alphaUcPeriod"/>
            </a:pPr>
            <a:r>
              <a:rPr lang="fr-FR" sz="3200" b="0" i="0" dirty="0">
                <a:solidFill>
                  <a:schemeClr val="bg1">
                    <a:lumMod val="10000"/>
                  </a:schemeClr>
                </a:solidFill>
                <a:effectLst/>
                <a:latin typeface="+mj-lt"/>
              </a:rPr>
              <a:t>Friday 6th, 09:00 – 17:00.</a:t>
            </a:r>
          </a:p>
          <a:p>
            <a:pPr marL="622300" indent="-514350">
              <a:buFont typeface="+mj-lt"/>
              <a:buAutoNum type="arabicPeriod"/>
            </a:pPr>
            <a:r>
              <a:rPr lang="fr-FR" sz="3200" dirty="0">
                <a:solidFill>
                  <a:schemeClr val="bg1">
                    <a:lumMod val="10000"/>
                  </a:schemeClr>
                </a:solidFill>
                <a:latin typeface="+mj-lt"/>
              </a:rPr>
              <a:t>Homework : (in </a:t>
            </a:r>
            <a:r>
              <a:rPr lang="fr-FR" sz="3200" dirty="0" err="1">
                <a:solidFill>
                  <a:schemeClr val="bg1">
                    <a:lumMod val="10000"/>
                  </a:schemeClr>
                </a:solidFill>
                <a:latin typeface="+mj-lt"/>
              </a:rPr>
              <a:t>theory</a:t>
            </a:r>
            <a:r>
              <a:rPr lang="fr-FR" sz="3200" dirty="0">
                <a:solidFill>
                  <a:schemeClr val="bg1">
                    <a:lumMod val="10000"/>
                  </a:schemeClr>
                </a:solidFill>
                <a:latin typeface="+mj-lt"/>
              </a:rPr>
              <a:t>) 28 </a:t>
            </a:r>
            <a:r>
              <a:rPr lang="fr-FR" sz="3200" dirty="0" err="1">
                <a:solidFill>
                  <a:schemeClr val="bg1">
                    <a:lumMod val="10000"/>
                  </a:schemeClr>
                </a:solidFill>
                <a:latin typeface="+mj-lt"/>
              </a:rPr>
              <a:t>hours</a:t>
            </a:r>
            <a:r>
              <a:rPr lang="fr-FR" sz="3200" dirty="0">
                <a:solidFill>
                  <a:schemeClr val="bg1">
                    <a:lumMod val="10000"/>
                  </a:schemeClr>
                </a:solidFill>
                <a:latin typeface="+mj-lt"/>
              </a:rPr>
              <a:t>.</a:t>
            </a:r>
          </a:p>
        </p:txBody>
      </p:sp>
      <p:sp>
        <p:nvSpPr>
          <p:cNvPr id="4" name="Footer Placeholder 3">
            <a:extLst>
              <a:ext uri="{FF2B5EF4-FFF2-40B4-BE49-F238E27FC236}">
                <a16:creationId xmlns:a16="http://schemas.microsoft.com/office/drawing/2014/main" id="{87009538-F4E7-94EE-A6D7-F8A982A86775}"/>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388455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C1A6F6-5C57-D3BE-9B7A-E86BA0115AA4}"/>
              </a:ext>
            </a:extLst>
          </p:cNvPr>
          <p:cNvSpPr>
            <a:spLocks noGrp="1"/>
          </p:cNvSpPr>
          <p:nvPr>
            <p:ph type="title"/>
          </p:nvPr>
        </p:nvSpPr>
        <p:spPr/>
        <p:txBody>
          <a:bodyPr>
            <a:normAutofit/>
          </a:bodyPr>
          <a:lstStyle/>
          <a:p>
            <a:r>
              <a:rPr lang="fr-FR" sz="4000" dirty="0">
                <a:latin typeface="+mj-lt"/>
              </a:rPr>
              <a:t>Sessions</a:t>
            </a:r>
          </a:p>
        </p:txBody>
      </p:sp>
      <p:sp>
        <p:nvSpPr>
          <p:cNvPr id="4" name="Espace réservé du pied de page 3">
            <a:extLst>
              <a:ext uri="{FF2B5EF4-FFF2-40B4-BE49-F238E27FC236}">
                <a16:creationId xmlns:a16="http://schemas.microsoft.com/office/drawing/2014/main" id="{AB2D03CE-9156-0100-757C-34FAE993A2C4}"/>
              </a:ext>
            </a:extLst>
          </p:cNvPr>
          <p:cNvSpPr>
            <a:spLocks noGrp="1"/>
          </p:cNvSpPr>
          <p:nvPr>
            <p:ph type="ftr" sz="quarter" idx="10"/>
          </p:nvPr>
        </p:nvSpPr>
        <p:spPr/>
        <p:txBody>
          <a:bodyPr/>
          <a:lstStyle/>
          <a:p>
            <a:r>
              <a:rPr lang="fr-FR"/>
              <a:t>Indiquez votre nom dans le pied de page</a:t>
            </a:r>
            <a:endParaRPr lang="fr-FR" dirty="0"/>
          </a:p>
        </p:txBody>
      </p:sp>
      <p:graphicFrame>
        <p:nvGraphicFramePr>
          <p:cNvPr id="5" name="Tableau 5">
            <a:extLst>
              <a:ext uri="{FF2B5EF4-FFF2-40B4-BE49-F238E27FC236}">
                <a16:creationId xmlns:a16="http://schemas.microsoft.com/office/drawing/2014/main" id="{3CE50F0D-DB0A-156F-037D-2EAA13ACE06D}"/>
              </a:ext>
            </a:extLst>
          </p:cNvPr>
          <p:cNvGraphicFramePr>
            <a:graphicFrameLocks noGrp="1"/>
          </p:cNvGraphicFramePr>
          <p:nvPr>
            <p:extLst>
              <p:ext uri="{D42A27DB-BD31-4B8C-83A1-F6EECF244321}">
                <p14:modId xmlns:p14="http://schemas.microsoft.com/office/powerpoint/2010/main" val="3974413379"/>
              </p:ext>
            </p:extLst>
          </p:nvPr>
        </p:nvGraphicFramePr>
        <p:xfrm>
          <a:off x="951345" y="1149157"/>
          <a:ext cx="10962231" cy="4016947"/>
        </p:xfrm>
        <a:graphic>
          <a:graphicData uri="http://schemas.openxmlformats.org/drawingml/2006/table">
            <a:tbl>
              <a:tblPr firstRow="1" bandRow="1">
                <a:tableStyleId>{5C22544A-7EE6-4342-B048-85BDC9FD1C3A}</a:tableStyleId>
              </a:tblPr>
              <a:tblGrid>
                <a:gridCol w="1417782">
                  <a:extLst>
                    <a:ext uri="{9D8B030D-6E8A-4147-A177-3AD203B41FA5}">
                      <a16:colId xmlns:a16="http://schemas.microsoft.com/office/drawing/2014/main" val="699254141"/>
                    </a:ext>
                  </a:extLst>
                </a:gridCol>
                <a:gridCol w="3158837">
                  <a:extLst>
                    <a:ext uri="{9D8B030D-6E8A-4147-A177-3AD203B41FA5}">
                      <a16:colId xmlns:a16="http://schemas.microsoft.com/office/drawing/2014/main" val="2288022205"/>
                    </a:ext>
                  </a:extLst>
                </a:gridCol>
                <a:gridCol w="6385612">
                  <a:extLst>
                    <a:ext uri="{9D8B030D-6E8A-4147-A177-3AD203B41FA5}">
                      <a16:colId xmlns:a16="http://schemas.microsoft.com/office/drawing/2014/main" val="2708317537"/>
                    </a:ext>
                  </a:extLst>
                </a:gridCol>
              </a:tblGrid>
              <a:tr h="370840">
                <a:tc>
                  <a:txBody>
                    <a:bodyPr/>
                    <a:lstStyle/>
                    <a:p>
                      <a:pPr>
                        <a:lnSpc>
                          <a:spcPct val="200000"/>
                        </a:lnSpc>
                      </a:pPr>
                      <a:r>
                        <a:rPr lang="fr-FR" sz="2400" dirty="0"/>
                        <a:t>Session</a:t>
                      </a:r>
                    </a:p>
                  </a:txBody>
                  <a:tcPr>
                    <a:solidFill>
                      <a:schemeClr val="accent6">
                        <a:lumMod val="50000"/>
                      </a:schemeClr>
                    </a:solidFill>
                  </a:tcPr>
                </a:tc>
                <a:tc>
                  <a:txBody>
                    <a:bodyPr/>
                    <a:lstStyle/>
                    <a:p>
                      <a:pPr>
                        <a:lnSpc>
                          <a:spcPct val="200000"/>
                        </a:lnSpc>
                      </a:pPr>
                      <a:r>
                        <a:rPr lang="fr-FR" sz="2400" dirty="0"/>
                        <a:t>Timing</a:t>
                      </a:r>
                    </a:p>
                  </a:txBody>
                  <a:tcPr>
                    <a:solidFill>
                      <a:schemeClr val="accent6">
                        <a:lumMod val="50000"/>
                      </a:schemeClr>
                    </a:solidFill>
                  </a:tcPr>
                </a:tc>
                <a:tc>
                  <a:txBody>
                    <a:bodyPr/>
                    <a:lstStyle/>
                    <a:p>
                      <a:pPr>
                        <a:lnSpc>
                          <a:spcPct val="200000"/>
                        </a:lnSpc>
                      </a:pPr>
                      <a:r>
                        <a:rPr lang="fr-FR" sz="2400" dirty="0"/>
                        <a:t>Focus</a:t>
                      </a:r>
                    </a:p>
                  </a:txBody>
                  <a:tcPr>
                    <a:solidFill>
                      <a:schemeClr val="accent6">
                        <a:lumMod val="50000"/>
                      </a:schemeClr>
                    </a:solidFill>
                  </a:tcPr>
                </a:tc>
                <a:extLst>
                  <a:ext uri="{0D108BD9-81ED-4DB2-BD59-A6C34878D82A}">
                    <a16:rowId xmlns:a16="http://schemas.microsoft.com/office/drawing/2014/main" val="3498629617"/>
                  </a:ext>
                </a:extLst>
              </a:tr>
              <a:tr h="370840">
                <a:tc>
                  <a:txBody>
                    <a:bodyPr/>
                    <a:lstStyle/>
                    <a:p>
                      <a:pPr>
                        <a:lnSpc>
                          <a:spcPct val="200000"/>
                        </a:lnSpc>
                        <a:spcAft>
                          <a:spcPts val="1200"/>
                        </a:spcAft>
                      </a:pPr>
                      <a:r>
                        <a:rPr lang="fr-FR" sz="2800" dirty="0">
                          <a:solidFill>
                            <a:schemeClr val="bg1">
                              <a:lumMod val="10000"/>
                            </a:schemeClr>
                          </a:solidFill>
                          <a:latin typeface="+mj-lt"/>
                        </a:rPr>
                        <a:t>1</a:t>
                      </a:r>
                    </a:p>
                  </a:txBody>
                  <a:tcPr>
                    <a:solidFill>
                      <a:schemeClr val="accent6">
                        <a:lumMod val="20000"/>
                        <a:lumOff val="80000"/>
                      </a:schemeClr>
                    </a:solidFill>
                  </a:tcPr>
                </a:tc>
                <a:tc>
                  <a:txBody>
                    <a:bodyPr/>
                    <a:lstStyle/>
                    <a:p>
                      <a:pPr>
                        <a:lnSpc>
                          <a:spcPct val="200000"/>
                        </a:lnSpc>
                        <a:spcAft>
                          <a:spcPts val="1200"/>
                        </a:spcAft>
                      </a:pPr>
                      <a:r>
                        <a:rPr lang="fr-FR" sz="2800" dirty="0" err="1">
                          <a:solidFill>
                            <a:schemeClr val="bg1">
                              <a:lumMod val="10000"/>
                            </a:schemeClr>
                          </a:solidFill>
                          <a:latin typeface="+mj-lt"/>
                        </a:rPr>
                        <a:t>Today</a:t>
                      </a:r>
                      <a:r>
                        <a:rPr lang="fr-FR" sz="2800" dirty="0">
                          <a:solidFill>
                            <a:schemeClr val="bg1">
                              <a:lumMod val="10000"/>
                            </a:schemeClr>
                          </a:solidFill>
                          <a:latin typeface="+mj-lt"/>
                        </a:rPr>
                        <a:t> 09:00 – 12:30</a:t>
                      </a:r>
                    </a:p>
                  </a:txBody>
                  <a:tcPr>
                    <a:solidFill>
                      <a:schemeClr val="accent6">
                        <a:lumMod val="20000"/>
                        <a:lumOff val="80000"/>
                      </a:schemeClr>
                    </a:solidFill>
                  </a:tcPr>
                </a:tc>
                <a:tc>
                  <a:txBody>
                    <a:bodyPr/>
                    <a:lstStyle/>
                    <a:p>
                      <a:pPr>
                        <a:lnSpc>
                          <a:spcPct val="200000"/>
                        </a:lnSpc>
                        <a:spcAft>
                          <a:spcPts val="1200"/>
                        </a:spcAft>
                      </a:pPr>
                      <a:r>
                        <a:rPr lang="fr-FR" sz="2800" dirty="0" err="1">
                          <a:solidFill>
                            <a:schemeClr val="bg1">
                              <a:lumMod val="10000"/>
                            </a:schemeClr>
                          </a:solidFill>
                          <a:latin typeface="+mj-lt"/>
                        </a:rPr>
                        <a:t>Why</a:t>
                      </a:r>
                      <a:r>
                        <a:rPr lang="fr-FR" sz="2800" dirty="0">
                          <a:solidFill>
                            <a:schemeClr val="bg1">
                              <a:lumMod val="10000"/>
                            </a:schemeClr>
                          </a:solidFill>
                          <a:latin typeface="+mj-lt"/>
                        </a:rPr>
                        <a:t>, </a:t>
                      </a:r>
                      <a:r>
                        <a:rPr lang="fr-FR" sz="2800" dirty="0" err="1">
                          <a:solidFill>
                            <a:schemeClr val="bg1">
                              <a:lumMod val="10000"/>
                            </a:schemeClr>
                          </a:solidFill>
                          <a:latin typeface="+mj-lt"/>
                        </a:rPr>
                        <a:t>What</a:t>
                      </a:r>
                      <a:r>
                        <a:rPr lang="fr-FR" sz="2800" dirty="0">
                          <a:solidFill>
                            <a:schemeClr val="bg1">
                              <a:lumMod val="10000"/>
                            </a:schemeClr>
                          </a:solidFill>
                          <a:latin typeface="+mj-lt"/>
                        </a:rPr>
                        <a:t>, How. First </a:t>
                      </a:r>
                      <a:r>
                        <a:rPr lang="fr-FR" sz="2800" dirty="0" err="1">
                          <a:solidFill>
                            <a:schemeClr val="bg1">
                              <a:lumMod val="10000"/>
                            </a:schemeClr>
                          </a:solidFill>
                          <a:latin typeface="+mj-lt"/>
                        </a:rPr>
                        <a:t>exercises</a:t>
                      </a:r>
                      <a:r>
                        <a:rPr lang="fr-FR" sz="2800" dirty="0">
                          <a:solidFill>
                            <a:schemeClr val="bg1">
                              <a:lumMod val="10000"/>
                            </a:schemeClr>
                          </a:solidFill>
                          <a:latin typeface="+mj-lt"/>
                        </a:rPr>
                        <a:t>.</a:t>
                      </a:r>
                    </a:p>
                  </a:txBody>
                  <a:tcPr>
                    <a:solidFill>
                      <a:schemeClr val="accent6">
                        <a:lumMod val="20000"/>
                        <a:lumOff val="80000"/>
                      </a:schemeClr>
                    </a:solidFill>
                  </a:tcPr>
                </a:tc>
                <a:extLst>
                  <a:ext uri="{0D108BD9-81ED-4DB2-BD59-A6C34878D82A}">
                    <a16:rowId xmlns:a16="http://schemas.microsoft.com/office/drawing/2014/main" val="1484916057"/>
                  </a:ext>
                </a:extLst>
              </a:tr>
              <a:tr h="370840">
                <a:tc>
                  <a:txBody>
                    <a:bodyPr/>
                    <a:lstStyle/>
                    <a:p>
                      <a:pPr>
                        <a:lnSpc>
                          <a:spcPct val="200000"/>
                        </a:lnSpc>
                        <a:spcAft>
                          <a:spcPts val="1200"/>
                        </a:spcAft>
                      </a:pPr>
                      <a:r>
                        <a:rPr lang="fr-FR" sz="2800" dirty="0">
                          <a:solidFill>
                            <a:schemeClr val="bg1">
                              <a:lumMod val="10000"/>
                            </a:schemeClr>
                          </a:solidFill>
                          <a:latin typeface="+mj-lt"/>
                        </a:rPr>
                        <a:t>2</a:t>
                      </a:r>
                    </a:p>
                  </a:txBody>
                  <a:tcPr>
                    <a:noFill/>
                  </a:tcPr>
                </a:tc>
                <a:tc>
                  <a:txBody>
                    <a:bodyPr/>
                    <a:lstStyle/>
                    <a:p>
                      <a:pPr>
                        <a:lnSpc>
                          <a:spcPct val="200000"/>
                        </a:lnSpc>
                        <a:spcAft>
                          <a:spcPts val="1200"/>
                        </a:spcAft>
                      </a:pPr>
                      <a:r>
                        <a:rPr lang="fr-FR" sz="2800" dirty="0" err="1">
                          <a:solidFill>
                            <a:schemeClr val="bg1">
                              <a:lumMod val="10000"/>
                            </a:schemeClr>
                          </a:solidFill>
                          <a:latin typeface="+mj-lt"/>
                        </a:rPr>
                        <a:t>Today</a:t>
                      </a:r>
                      <a:r>
                        <a:rPr lang="fr-FR" sz="2800" dirty="0">
                          <a:solidFill>
                            <a:schemeClr val="bg1">
                              <a:lumMod val="10000"/>
                            </a:schemeClr>
                          </a:solidFill>
                          <a:latin typeface="+mj-lt"/>
                        </a:rPr>
                        <a:t> 13:30 – 17:00</a:t>
                      </a:r>
                    </a:p>
                  </a:txBody>
                  <a:tcPr>
                    <a:noFill/>
                  </a:tcPr>
                </a:tc>
                <a:tc>
                  <a:txBody>
                    <a:bodyPr/>
                    <a:lstStyle/>
                    <a:p>
                      <a:pPr>
                        <a:lnSpc>
                          <a:spcPct val="200000"/>
                        </a:lnSpc>
                        <a:spcAft>
                          <a:spcPts val="1200"/>
                        </a:spcAft>
                      </a:pPr>
                      <a:r>
                        <a:rPr lang="fr-FR" sz="2800" dirty="0">
                          <a:solidFill>
                            <a:schemeClr val="bg1">
                              <a:lumMod val="10000"/>
                            </a:schemeClr>
                          </a:solidFill>
                          <a:latin typeface="+mj-lt"/>
                        </a:rPr>
                        <a:t>PM - </a:t>
                      </a:r>
                      <a:r>
                        <a:rPr lang="fr-FR" sz="2800" dirty="0" err="1">
                          <a:solidFill>
                            <a:schemeClr val="bg1">
                              <a:lumMod val="10000"/>
                            </a:schemeClr>
                          </a:solidFill>
                          <a:latin typeface="+mj-lt"/>
                        </a:rPr>
                        <a:t>further</a:t>
                      </a:r>
                      <a:r>
                        <a:rPr lang="fr-FR" sz="2800" dirty="0">
                          <a:solidFill>
                            <a:schemeClr val="bg1">
                              <a:lumMod val="10000"/>
                            </a:schemeClr>
                          </a:solidFill>
                          <a:latin typeface="+mj-lt"/>
                        </a:rPr>
                        <a:t> input &amp; </a:t>
                      </a:r>
                      <a:r>
                        <a:rPr lang="fr-FR" sz="2800" dirty="0" err="1">
                          <a:solidFill>
                            <a:schemeClr val="bg1">
                              <a:lumMod val="10000"/>
                            </a:schemeClr>
                          </a:solidFill>
                          <a:latin typeface="+mj-lt"/>
                        </a:rPr>
                        <a:t>exercises</a:t>
                      </a:r>
                      <a:endParaRPr lang="fr-FR" sz="2800" dirty="0">
                        <a:solidFill>
                          <a:schemeClr val="bg1">
                            <a:lumMod val="10000"/>
                          </a:schemeClr>
                        </a:solidFill>
                        <a:latin typeface="+mj-lt"/>
                      </a:endParaRPr>
                    </a:p>
                  </a:txBody>
                  <a:tcPr>
                    <a:noFill/>
                  </a:tcPr>
                </a:tc>
                <a:extLst>
                  <a:ext uri="{0D108BD9-81ED-4DB2-BD59-A6C34878D82A}">
                    <a16:rowId xmlns:a16="http://schemas.microsoft.com/office/drawing/2014/main" val="2366197053"/>
                  </a:ext>
                </a:extLst>
              </a:tr>
              <a:tr h="370840">
                <a:tc>
                  <a:txBody>
                    <a:bodyPr/>
                    <a:lstStyle/>
                    <a:p>
                      <a:pPr>
                        <a:lnSpc>
                          <a:spcPct val="200000"/>
                        </a:lnSpc>
                        <a:spcAft>
                          <a:spcPts val="1200"/>
                        </a:spcAft>
                      </a:pPr>
                      <a:r>
                        <a:rPr lang="fr-FR" sz="2800" dirty="0">
                          <a:solidFill>
                            <a:schemeClr val="bg1">
                              <a:lumMod val="10000"/>
                            </a:schemeClr>
                          </a:solidFill>
                          <a:latin typeface="+mj-lt"/>
                        </a:rPr>
                        <a:t>3</a:t>
                      </a:r>
                    </a:p>
                  </a:txBody>
                  <a:tcPr>
                    <a:solidFill>
                      <a:schemeClr val="accent6">
                        <a:lumMod val="20000"/>
                        <a:lumOff val="80000"/>
                      </a:schemeClr>
                    </a:solidFill>
                  </a:tcPr>
                </a:tc>
                <a:tc>
                  <a:txBody>
                    <a:bodyPr/>
                    <a:lstStyle/>
                    <a:p>
                      <a:pPr>
                        <a:lnSpc>
                          <a:spcPct val="200000"/>
                        </a:lnSpc>
                        <a:spcAft>
                          <a:spcPts val="1200"/>
                        </a:spcAft>
                      </a:pPr>
                      <a:r>
                        <a:rPr lang="fr-FR" sz="2800" dirty="0">
                          <a:solidFill>
                            <a:schemeClr val="bg1">
                              <a:lumMod val="10000"/>
                            </a:schemeClr>
                          </a:solidFill>
                          <a:latin typeface="+mj-lt"/>
                        </a:rPr>
                        <a:t>Friday 09:00 – 12:30</a:t>
                      </a:r>
                    </a:p>
                  </a:txBody>
                  <a:tcPr>
                    <a:solidFill>
                      <a:schemeClr val="accent6">
                        <a:lumMod val="20000"/>
                        <a:lumOff val="80000"/>
                      </a:schemeClr>
                    </a:solidFill>
                  </a:tcPr>
                </a:tc>
                <a:tc>
                  <a:txBody>
                    <a:bodyPr/>
                    <a:lstStyle/>
                    <a:p>
                      <a:pPr>
                        <a:lnSpc>
                          <a:spcPct val="200000"/>
                        </a:lnSpc>
                        <a:spcAft>
                          <a:spcPts val="1200"/>
                        </a:spcAft>
                      </a:pPr>
                      <a:r>
                        <a:rPr lang="fr-FR" sz="2800" dirty="0">
                          <a:solidFill>
                            <a:schemeClr val="bg1">
                              <a:lumMod val="10000"/>
                            </a:schemeClr>
                          </a:solidFill>
                          <a:latin typeface="+mj-lt"/>
                        </a:rPr>
                        <a:t>Change management. Input &amp; </a:t>
                      </a:r>
                      <a:r>
                        <a:rPr lang="fr-FR" sz="2800" dirty="0" err="1">
                          <a:solidFill>
                            <a:schemeClr val="bg1">
                              <a:lumMod val="10000"/>
                            </a:schemeClr>
                          </a:solidFill>
                          <a:latin typeface="+mj-lt"/>
                        </a:rPr>
                        <a:t>exercises</a:t>
                      </a:r>
                      <a:endParaRPr lang="fr-FR" sz="2800" dirty="0">
                        <a:solidFill>
                          <a:schemeClr val="bg1">
                            <a:lumMod val="10000"/>
                          </a:schemeClr>
                        </a:solidFill>
                        <a:latin typeface="+mj-lt"/>
                      </a:endParaRPr>
                    </a:p>
                  </a:txBody>
                  <a:tcPr>
                    <a:solidFill>
                      <a:schemeClr val="accent6">
                        <a:lumMod val="20000"/>
                        <a:lumOff val="80000"/>
                      </a:schemeClr>
                    </a:solidFill>
                  </a:tcPr>
                </a:tc>
                <a:extLst>
                  <a:ext uri="{0D108BD9-81ED-4DB2-BD59-A6C34878D82A}">
                    <a16:rowId xmlns:a16="http://schemas.microsoft.com/office/drawing/2014/main" val="2157845033"/>
                  </a:ext>
                </a:extLst>
              </a:tr>
              <a:tr h="370840">
                <a:tc>
                  <a:txBody>
                    <a:bodyPr/>
                    <a:lstStyle/>
                    <a:p>
                      <a:pPr>
                        <a:lnSpc>
                          <a:spcPct val="200000"/>
                        </a:lnSpc>
                        <a:spcAft>
                          <a:spcPts val="1200"/>
                        </a:spcAft>
                      </a:pPr>
                      <a:r>
                        <a:rPr lang="fr-FR" sz="2800" dirty="0">
                          <a:solidFill>
                            <a:schemeClr val="bg1">
                              <a:lumMod val="10000"/>
                            </a:schemeClr>
                          </a:solidFill>
                          <a:latin typeface="+mj-lt"/>
                        </a:rPr>
                        <a:t>4</a:t>
                      </a:r>
                    </a:p>
                  </a:txBody>
                  <a:tcPr>
                    <a:noFill/>
                  </a:tcPr>
                </a:tc>
                <a:tc>
                  <a:txBody>
                    <a:bodyPr/>
                    <a:lstStyle/>
                    <a:p>
                      <a:pPr>
                        <a:lnSpc>
                          <a:spcPct val="200000"/>
                        </a:lnSpc>
                        <a:spcAft>
                          <a:spcPts val="1200"/>
                        </a:spcAft>
                      </a:pPr>
                      <a:r>
                        <a:rPr lang="fr-FR" sz="2800" dirty="0">
                          <a:solidFill>
                            <a:schemeClr val="bg1">
                              <a:lumMod val="10000"/>
                            </a:schemeClr>
                          </a:solidFill>
                          <a:latin typeface="+mj-lt"/>
                        </a:rPr>
                        <a:t>Friday 13:30 – 17:00</a:t>
                      </a:r>
                    </a:p>
                  </a:txBody>
                  <a:tcPr>
                    <a:noFill/>
                  </a:tcPr>
                </a:tc>
                <a:tc>
                  <a:txBody>
                    <a:bodyPr/>
                    <a:lstStyle/>
                    <a:p>
                      <a:pPr>
                        <a:lnSpc>
                          <a:spcPct val="200000"/>
                        </a:lnSpc>
                        <a:spcAft>
                          <a:spcPts val="1200"/>
                        </a:spcAft>
                      </a:pPr>
                      <a:r>
                        <a:rPr lang="fr-FR" sz="2800" dirty="0" err="1">
                          <a:solidFill>
                            <a:schemeClr val="bg1">
                              <a:lumMod val="10000"/>
                            </a:schemeClr>
                          </a:solidFill>
                          <a:latin typeface="+mj-lt"/>
                        </a:rPr>
                        <a:t>Wrapping</a:t>
                      </a:r>
                      <a:r>
                        <a:rPr lang="fr-FR" sz="2800" dirty="0">
                          <a:solidFill>
                            <a:schemeClr val="bg1">
                              <a:lumMod val="10000"/>
                            </a:schemeClr>
                          </a:solidFill>
                          <a:latin typeface="+mj-lt"/>
                        </a:rPr>
                        <a:t> up.</a:t>
                      </a:r>
                    </a:p>
                  </a:txBody>
                  <a:tcPr>
                    <a:noFill/>
                  </a:tcPr>
                </a:tc>
                <a:extLst>
                  <a:ext uri="{0D108BD9-81ED-4DB2-BD59-A6C34878D82A}">
                    <a16:rowId xmlns:a16="http://schemas.microsoft.com/office/drawing/2014/main" val="491735751"/>
                  </a:ext>
                </a:extLst>
              </a:tr>
            </a:tbl>
          </a:graphicData>
        </a:graphic>
      </p:graphicFrame>
    </p:spTree>
    <p:extLst>
      <p:ext uri="{BB962C8B-B14F-4D97-AF65-F5344CB8AC3E}">
        <p14:creationId xmlns:p14="http://schemas.microsoft.com/office/powerpoint/2010/main" val="2558521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45658" y="-72232"/>
            <a:ext cx="10515600" cy="1325563"/>
          </a:xfrm>
        </p:spPr>
        <p:txBody>
          <a:bodyPr>
            <a:normAutofit/>
          </a:bodyPr>
          <a:lstStyle/>
          <a:p>
            <a:r>
              <a:rPr lang="fr-FR" sz="4000" dirty="0">
                <a:latin typeface="+mj-lt"/>
                <a:cs typeface="Arial" panose="020B0604020202020204" pitchFamily="34" charset="0"/>
              </a:rPr>
              <a:t>Learning </a:t>
            </a:r>
            <a:r>
              <a:rPr lang="fr-FR" sz="4000" dirty="0" err="1">
                <a:latin typeface="+mj-lt"/>
                <a:cs typeface="Arial" panose="020B0604020202020204" pitchFamily="34" charset="0"/>
              </a:rPr>
              <a:t>mechanisms</a:t>
            </a:r>
            <a:r>
              <a:rPr lang="fr-FR" sz="4000" dirty="0">
                <a:latin typeface="+mj-lt"/>
                <a:cs typeface="Arial" panose="020B0604020202020204" pitchFamily="34" charset="0"/>
              </a:rPr>
              <a:t> of </a:t>
            </a:r>
            <a:r>
              <a:rPr lang="fr-FR" sz="4000" dirty="0" err="1">
                <a:latin typeface="+mj-lt"/>
                <a:cs typeface="Arial" panose="020B0604020202020204" pitchFamily="34" charset="0"/>
              </a:rPr>
              <a:t>this</a:t>
            </a:r>
            <a:r>
              <a:rPr lang="fr-FR" sz="4000" dirty="0">
                <a:latin typeface="+mj-lt"/>
                <a:cs typeface="Arial" panose="020B0604020202020204" pitchFamily="34" charset="0"/>
              </a:rPr>
              <a:t> short course:</a:t>
            </a:r>
          </a:p>
        </p:txBody>
      </p:sp>
      <p:sp>
        <p:nvSpPr>
          <p:cNvPr id="3" name="Espace réservé du contenu 2"/>
          <p:cNvSpPr>
            <a:spLocks noGrp="1"/>
          </p:cNvSpPr>
          <p:nvPr>
            <p:ph idx="1"/>
          </p:nvPr>
        </p:nvSpPr>
        <p:spPr>
          <a:xfrm>
            <a:off x="545658" y="1114785"/>
            <a:ext cx="11512991" cy="3762015"/>
          </a:xfrm>
          <a:noFill/>
        </p:spPr>
        <p:txBody>
          <a:bodyPr>
            <a:noAutofit/>
          </a:bodyPr>
          <a:lstStyle/>
          <a:p>
            <a:pPr marL="342900" lvl="0" indent="-342900">
              <a:lnSpc>
                <a:spcPct val="115000"/>
              </a:lnSpc>
              <a:spcBef>
                <a:spcPts val="600"/>
              </a:spcBef>
              <a:spcAft>
                <a:spcPts val="600"/>
              </a:spcAft>
              <a:buFont typeface="+mj-lt"/>
              <a:buAutoNum type="arabicPeriod"/>
            </a:pPr>
            <a:r>
              <a:rPr lang="fr-FR" dirty="0">
                <a:solidFill>
                  <a:schemeClr val="bg1">
                    <a:lumMod val="10000"/>
                  </a:schemeClr>
                </a:solidFill>
                <a:effectLst/>
                <a:ea typeface="Calibri" panose="020F0502020204030204" pitchFamily="34" charset="0"/>
                <a:cs typeface="Arial" panose="020B0604020202020204" pitchFamily="34" charset="0"/>
              </a:rPr>
              <a:t> </a:t>
            </a:r>
            <a:r>
              <a:rPr lang="fr-FR" dirty="0" err="1">
                <a:solidFill>
                  <a:schemeClr val="bg1">
                    <a:lumMod val="10000"/>
                  </a:schemeClr>
                </a:solidFill>
                <a:effectLst/>
                <a:latin typeface="+mj-lt"/>
                <a:ea typeface="Calibri" panose="020F0502020204030204" pitchFamily="34" charset="0"/>
                <a:cs typeface="Arial" panose="020B0604020202020204" pitchFamily="34" charset="0"/>
              </a:rPr>
              <a:t>Methodologies</a:t>
            </a:r>
            <a:r>
              <a:rPr lang="fr-FR" dirty="0">
                <a:solidFill>
                  <a:schemeClr val="bg1">
                    <a:lumMod val="10000"/>
                  </a:schemeClr>
                </a:solidFill>
                <a:effectLst/>
                <a:latin typeface="+mj-lt"/>
                <a:ea typeface="Calibri" panose="020F0502020204030204" pitchFamily="34" charset="0"/>
                <a:cs typeface="Arial" panose="020B0604020202020204" pitchFamily="34" charset="0"/>
              </a:rPr>
              <a:t>. </a:t>
            </a:r>
          </a:p>
          <a:p>
            <a:pPr marL="342900" lvl="0" indent="-342900">
              <a:lnSpc>
                <a:spcPct val="115000"/>
              </a:lnSpc>
              <a:spcBef>
                <a:spcPts val="600"/>
              </a:spcBef>
              <a:spcAft>
                <a:spcPts val="600"/>
              </a:spcAft>
              <a:buFont typeface="+mj-lt"/>
              <a:buAutoNum type="arabicPeriod"/>
            </a:pPr>
            <a:r>
              <a:rPr lang="fr-FR" dirty="0">
                <a:solidFill>
                  <a:schemeClr val="bg1">
                    <a:lumMod val="10000"/>
                  </a:schemeClr>
                </a:solidFill>
                <a:latin typeface="+mj-lt"/>
                <a:ea typeface="Calibri" panose="020F0502020204030204" pitchFamily="34" charset="0"/>
              </a:rPr>
              <a:t> </a:t>
            </a:r>
            <a:r>
              <a:rPr lang="fr-FR" dirty="0" err="1">
                <a:solidFill>
                  <a:schemeClr val="bg1">
                    <a:lumMod val="10000"/>
                  </a:schemeClr>
                </a:solidFill>
                <a:latin typeface="+mj-lt"/>
                <a:ea typeface="Calibri" panose="020F0502020204030204" pitchFamily="34" charset="0"/>
              </a:rPr>
              <a:t>Observing</a:t>
            </a:r>
            <a:r>
              <a:rPr lang="fr-FR" dirty="0">
                <a:solidFill>
                  <a:schemeClr val="bg1">
                    <a:lumMod val="10000"/>
                  </a:schemeClr>
                </a:solidFill>
                <a:latin typeface="+mj-lt"/>
                <a:ea typeface="Calibri" panose="020F0502020204030204" pitchFamily="34" charset="0"/>
              </a:rPr>
              <a:t> the </a:t>
            </a:r>
            <a:r>
              <a:rPr lang="fr-FR" dirty="0" err="1">
                <a:solidFill>
                  <a:schemeClr val="bg1">
                    <a:lumMod val="10000"/>
                  </a:schemeClr>
                </a:solidFill>
                <a:latin typeface="+mj-lt"/>
                <a:ea typeface="Calibri" panose="020F0502020204030204" pitchFamily="34" charset="0"/>
              </a:rPr>
              <a:t>differences</a:t>
            </a:r>
            <a:r>
              <a:rPr lang="fr-FR" dirty="0">
                <a:solidFill>
                  <a:schemeClr val="bg1">
                    <a:lumMod val="10000"/>
                  </a:schemeClr>
                </a:solidFill>
                <a:latin typeface="+mj-lt"/>
                <a:ea typeface="Calibri" panose="020F0502020204030204" pitchFamily="34" charset="0"/>
              </a:rPr>
              <a:t> </a:t>
            </a:r>
            <a:r>
              <a:rPr lang="fr-FR" dirty="0" err="1">
                <a:solidFill>
                  <a:schemeClr val="bg1">
                    <a:lumMod val="10000"/>
                  </a:schemeClr>
                </a:solidFill>
                <a:latin typeface="+mj-lt"/>
                <a:ea typeface="Calibri" panose="020F0502020204030204" pitchFamily="34" charset="0"/>
              </a:rPr>
              <a:t>between</a:t>
            </a:r>
            <a:r>
              <a:rPr lang="fr-FR" dirty="0">
                <a:solidFill>
                  <a:schemeClr val="bg1">
                    <a:lumMod val="10000"/>
                  </a:schemeClr>
                </a:solidFill>
                <a:latin typeface="+mj-lt"/>
                <a:ea typeface="Calibri" panose="020F0502020204030204" pitchFamily="34" charset="0"/>
              </a:rPr>
              <a:t> businesses in </a:t>
            </a:r>
            <a:r>
              <a:rPr lang="fr-FR" dirty="0" err="1">
                <a:solidFill>
                  <a:schemeClr val="bg1">
                    <a:lumMod val="10000"/>
                  </a:schemeClr>
                </a:solidFill>
                <a:latin typeface="+mj-lt"/>
                <a:ea typeface="Calibri" panose="020F0502020204030204" pitchFamily="34" charset="0"/>
              </a:rPr>
              <a:t>different</a:t>
            </a:r>
            <a:r>
              <a:rPr lang="fr-FR" dirty="0">
                <a:solidFill>
                  <a:schemeClr val="bg1">
                    <a:lumMod val="10000"/>
                  </a:schemeClr>
                </a:solidFill>
                <a:latin typeface="+mj-lt"/>
                <a:ea typeface="Calibri" panose="020F0502020204030204" pitchFamily="34" charset="0"/>
              </a:rPr>
              <a:t> </a:t>
            </a:r>
            <a:r>
              <a:rPr lang="fr-FR" dirty="0" err="1">
                <a:solidFill>
                  <a:schemeClr val="bg1">
                    <a:lumMod val="10000"/>
                  </a:schemeClr>
                </a:solidFill>
                <a:latin typeface="+mj-lt"/>
                <a:ea typeface="Calibri" panose="020F0502020204030204" pitchFamily="34" charset="0"/>
              </a:rPr>
              <a:t>industry</a:t>
            </a:r>
            <a:r>
              <a:rPr lang="fr-FR" dirty="0">
                <a:solidFill>
                  <a:schemeClr val="bg1">
                    <a:lumMod val="10000"/>
                  </a:schemeClr>
                </a:solidFill>
                <a:latin typeface="+mj-lt"/>
                <a:ea typeface="Calibri" panose="020F0502020204030204" pitchFamily="34" charset="0"/>
              </a:rPr>
              <a:t> </a:t>
            </a:r>
            <a:r>
              <a:rPr lang="fr-FR" dirty="0" err="1">
                <a:solidFill>
                  <a:schemeClr val="bg1">
                    <a:lumMod val="10000"/>
                  </a:schemeClr>
                </a:solidFill>
                <a:latin typeface="+mj-lt"/>
                <a:ea typeface="Calibri" panose="020F0502020204030204" pitchFamily="34" charset="0"/>
              </a:rPr>
              <a:t>sectors</a:t>
            </a:r>
            <a:r>
              <a:rPr lang="fr-FR" dirty="0">
                <a:solidFill>
                  <a:schemeClr val="bg1">
                    <a:lumMod val="10000"/>
                  </a:schemeClr>
                </a:solidFill>
                <a:latin typeface="+mj-lt"/>
                <a:ea typeface="Calibri" panose="020F0502020204030204" pitchFamily="34" charset="0"/>
              </a:rPr>
              <a:t> or countries.</a:t>
            </a:r>
          </a:p>
          <a:p>
            <a:pPr marL="342900" lvl="0" indent="-342900">
              <a:lnSpc>
                <a:spcPct val="115000"/>
              </a:lnSpc>
              <a:spcBef>
                <a:spcPts val="600"/>
              </a:spcBef>
              <a:spcAft>
                <a:spcPts val="600"/>
              </a:spcAft>
              <a:buFont typeface="+mj-lt"/>
              <a:buAutoNum type="arabicPeriod"/>
            </a:pPr>
            <a:r>
              <a:rPr lang="fr-FR" dirty="0">
                <a:solidFill>
                  <a:schemeClr val="bg1">
                    <a:lumMod val="10000"/>
                  </a:schemeClr>
                </a:solidFill>
                <a:effectLst/>
                <a:latin typeface="+mj-lt"/>
                <a:ea typeface="Calibri" panose="020F0502020204030204" pitchFamily="34" charset="0"/>
                <a:cs typeface="Arial" panose="020B0604020202020204" pitchFamily="34" charset="0"/>
              </a:rPr>
              <a:t> </a:t>
            </a:r>
            <a:r>
              <a:rPr lang="fr-FR" dirty="0" err="1">
                <a:solidFill>
                  <a:schemeClr val="bg1">
                    <a:lumMod val="10000"/>
                  </a:schemeClr>
                </a:solidFill>
                <a:effectLst/>
                <a:latin typeface="+mj-lt"/>
                <a:ea typeface="Calibri" panose="020F0502020204030204" pitchFamily="34" charset="0"/>
                <a:cs typeface="Arial" panose="020B0604020202020204" pitchFamily="34" charset="0"/>
              </a:rPr>
              <a:t>Exploring</a:t>
            </a:r>
            <a:r>
              <a:rPr lang="fr-FR" dirty="0">
                <a:solidFill>
                  <a:schemeClr val="bg1">
                    <a:lumMod val="10000"/>
                  </a:schemeClr>
                </a:solidFill>
                <a:effectLst/>
                <a:latin typeface="+mj-lt"/>
                <a:ea typeface="Calibri" panose="020F0502020204030204" pitchFamily="34" charset="0"/>
                <a:cs typeface="Arial" panose="020B0604020202020204" pitchFamily="34" charset="0"/>
              </a:rPr>
              <a:t> </a:t>
            </a:r>
            <a:r>
              <a:rPr lang="fr-FR" dirty="0" err="1">
                <a:solidFill>
                  <a:schemeClr val="bg1">
                    <a:lumMod val="10000"/>
                  </a:schemeClr>
                </a:solidFill>
                <a:effectLst/>
                <a:latin typeface="+mj-lt"/>
                <a:ea typeface="Calibri" panose="020F0502020204030204" pitchFamily="34" charset="0"/>
                <a:cs typeface="Arial" panose="020B0604020202020204" pitchFamily="34" charset="0"/>
              </a:rPr>
              <a:t>institutional</a:t>
            </a:r>
            <a:r>
              <a:rPr lang="fr-FR" dirty="0">
                <a:solidFill>
                  <a:schemeClr val="bg1">
                    <a:lumMod val="10000"/>
                  </a:schemeClr>
                </a:solidFill>
                <a:effectLst/>
                <a:latin typeface="+mj-lt"/>
                <a:ea typeface="Calibri" panose="020F0502020204030204" pitchFamily="34" charset="0"/>
                <a:cs typeface="Arial" panose="020B0604020202020204" pitchFamily="34" charset="0"/>
              </a:rPr>
              <a:t> links – for </a:t>
            </a:r>
            <a:r>
              <a:rPr lang="fr-FR" dirty="0" err="1">
                <a:solidFill>
                  <a:schemeClr val="bg1">
                    <a:lumMod val="10000"/>
                  </a:schemeClr>
                </a:solidFill>
                <a:effectLst/>
                <a:latin typeface="+mj-lt"/>
                <a:ea typeface="Calibri" panose="020F0502020204030204" pitchFamily="34" charset="0"/>
                <a:cs typeface="Arial" panose="020B0604020202020204" pitchFamily="34" charset="0"/>
              </a:rPr>
              <a:t>example</a:t>
            </a:r>
            <a:r>
              <a:rPr lang="fr-FR" dirty="0">
                <a:solidFill>
                  <a:schemeClr val="bg1">
                    <a:lumMod val="10000"/>
                  </a:schemeClr>
                </a:solidFill>
                <a:effectLst/>
                <a:latin typeface="+mj-lt"/>
                <a:ea typeface="Calibri" panose="020F0502020204030204" pitchFamily="34" charset="0"/>
                <a:cs typeface="Arial" panose="020B0604020202020204" pitchFamily="34" charset="0"/>
              </a:rPr>
              <a:t> the PMI.</a:t>
            </a:r>
          </a:p>
          <a:p>
            <a:pPr marL="342900" lvl="0" indent="-342900">
              <a:lnSpc>
                <a:spcPct val="115000"/>
              </a:lnSpc>
              <a:spcBef>
                <a:spcPts val="600"/>
              </a:spcBef>
              <a:spcAft>
                <a:spcPts val="600"/>
              </a:spcAft>
              <a:buFont typeface="+mj-lt"/>
              <a:buAutoNum type="arabicPeriod"/>
            </a:pPr>
            <a:r>
              <a:rPr lang="fr-FR" dirty="0">
                <a:solidFill>
                  <a:schemeClr val="bg1">
                    <a:lumMod val="10000"/>
                  </a:schemeClr>
                </a:solidFill>
                <a:effectLst/>
                <a:latin typeface="+mj-lt"/>
                <a:ea typeface="Calibri" panose="020F0502020204030204" pitchFamily="34" charset="0"/>
                <a:cs typeface="Arial" panose="020B0604020202020204" pitchFamily="34" charset="0"/>
              </a:rPr>
              <a:t> Active learning -- </a:t>
            </a:r>
            <a:r>
              <a:rPr lang="fr-FR" i="1" dirty="0">
                <a:solidFill>
                  <a:schemeClr val="bg1">
                    <a:lumMod val="10000"/>
                  </a:schemeClr>
                </a:solidFill>
                <a:effectLst/>
                <a:latin typeface="+mj-lt"/>
                <a:ea typeface="Calibri" panose="020F0502020204030204" pitchFamily="34" charset="0"/>
                <a:cs typeface="Arial" panose="020B0604020202020204" pitchFamily="34" charset="0"/>
              </a:rPr>
              <a:t>I do the </a:t>
            </a:r>
            <a:r>
              <a:rPr lang="fr-FR" i="1" dirty="0" err="1">
                <a:solidFill>
                  <a:schemeClr val="bg1">
                    <a:lumMod val="10000"/>
                  </a:schemeClr>
                </a:solidFill>
                <a:effectLst/>
                <a:latin typeface="+mj-lt"/>
                <a:ea typeface="Calibri" panose="020F0502020204030204" pitchFamily="34" charset="0"/>
                <a:cs typeface="Arial" panose="020B0604020202020204" pitchFamily="34" charset="0"/>
              </a:rPr>
              <a:t>teaching</a:t>
            </a:r>
            <a:r>
              <a:rPr lang="fr-FR" i="1" dirty="0">
                <a:solidFill>
                  <a:schemeClr val="bg1">
                    <a:lumMod val="10000"/>
                  </a:schemeClr>
                </a:solidFill>
                <a:effectLst/>
                <a:latin typeface="+mj-lt"/>
                <a:ea typeface="Calibri" panose="020F0502020204030204" pitchFamily="34" charset="0"/>
                <a:cs typeface="Arial" panose="020B0604020202020204" pitchFamily="34" charset="0"/>
              </a:rPr>
              <a:t>, </a:t>
            </a:r>
            <a:r>
              <a:rPr lang="fr-FR" i="1" dirty="0" err="1">
                <a:solidFill>
                  <a:schemeClr val="bg1">
                    <a:lumMod val="10000"/>
                  </a:schemeClr>
                </a:solidFill>
                <a:effectLst/>
                <a:latin typeface="+mj-lt"/>
                <a:ea typeface="Calibri" panose="020F0502020204030204" pitchFamily="34" charset="0"/>
                <a:cs typeface="Arial" panose="020B0604020202020204" pitchFamily="34" charset="0"/>
              </a:rPr>
              <a:t>you</a:t>
            </a:r>
            <a:r>
              <a:rPr lang="fr-FR" i="1" dirty="0">
                <a:solidFill>
                  <a:schemeClr val="bg1">
                    <a:lumMod val="10000"/>
                  </a:schemeClr>
                </a:solidFill>
                <a:effectLst/>
                <a:latin typeface="+mj-lt"/>
                <a:ea typeface="Calibri" panose="020F0502020204030204" pitchFamily="34" charset="0"/>
                <a:cs typeface="Arial" panose="020B0604020202020204" pitchFamily="34" charset="0"/>
              </a:rPr>
              <a:t> do the learning </a:t>
            </a:r>
            <a:r>
              <a:rPr lang="fr-FR" dirty="0">
                <a:solidFill>
                  <a:schemeClr val="bg1">
                    <a:lumMod val="10000"/>
                  </a:schemeClr>
                </a:solidFill>
                <a:effectLst/>
                <a:latin typeface="+mj-lt"/>
                <a:ea typeface="Calibri" panose="020F0502020204030204" pitchFamily="34" charset="0"/>
                <a:cs typeface="Arial" panose="020B0604020202020204" pitchFamily="34" charset="0"/>
              </a:rPr>
              <a:t>-- </a:t>
            </a:r>
            <a:r>
              <a:rPr lang="fr-FR" dirty="0" err="1">
                <a:solidFill>
                  <a:schemeClr val="bg1">
                    <a:lumMod val="10000"/>
                  </a:schemeClr>
                </a:solidFill>
                <a:effectLst/>
                <a:latin typeface="+mj-lt"/>
                <a:ea typeface="Calibri" panose="020F0502020204030204" pitchFamily="34" charset="0"/>
                <a:cs typeface="Arial" panose="020B0604020202020204" pitchFamily="34" charset="0"/>
              </a:rPr>
              <a:t>exercises</a:t>
            </a:r>
            <a:r>
              <a:rPr lang="fr-FR" dirty="0">
                <a:solidFill>
                  <a:schemeClr val="bg1">
                    <a:lumMod val="10000"/>
                  </a:schemeClr>
                </a:solidFill>
                <a:effectLst/>
                <a:latin typeface="+mj-lt"/>
                <a:ea typeface="Calibri" panose="020F0502020204030204" pitchFamily="34" charset="0"/>
                <a:cs typeface="Arial" panose="020B0604020202020204" pitchFamily="34" charset="0"/>
              </a:rPr>
              <a:t> and case</a:t>
            </a:r>
            <a:r>
              <a:rPr lang="fr-FR" b="1" dirty="0">
                <a:solidFill>
                  <a:schemeClr val="bg1">
                    <a:lumMod val="10000"/>
                  </a:schemeClr>
                </a:solidFill>
                <a:effectLst/>
                <a:latin typeface="+mj-lt"/>
                <a:ea typeface="Calibri" panose="020F0502020204030204" pitchFamily="34" charset="0"/>
                <a:cs typeface="Arial" panose="020B0604020202020204" pitchFamily="34" charset="0"/>
              </a:rPr>
              <a:t> </a:t>
            </a:r>
            <a:r>
              <a:rPr lang="fr-FR" dirty="0" err="1">
                <a:solidFill>
                  <a:schemeClr val="bg1">
                    <a:lumMod val="10000"/>
                  </a:schemeClr>
                </a:solidFill>
                <a:effectLst/>
                <a:latin typeface="+mj-lt"/>
                <a:ea typeface="Calibri" panose="020F0502020204030204" pitchFamily="34" charset="0"/>
                <a:cs typeface="Arial" panose="020B0604020202020204" pitchFamily="34" charset="0"/>
              </a:rPr>
              <a:t>study</a:t>
            </a:r>
            <a:r>
              <a:rPr lang="fr-FR" dirty="0">
                <a:solidFill>
                  <a:schemeClr val="bg1">
                    <a:lumMod val="10000"/>
                  </a:schemeClr>
                </a:solidFill>
                <a:effectLst/>
                <a:latin typeface="+mj-lt"/>
                <a:ea typeface="Calibri" panose="020F0502020204030204" pitchFamily="34" charset="0"/>
                <a:cs typeface="Arial" panose="020B0604020202020204" pitchFamily="34" charset="0"/>
              </a:rPr>
              <a:t> </a:t>
            </a:r>
            <a:r>
              <a:rPr lang="fr-FR" dirty="0" err="1">
                <a:solidFill>
                  <a:schemeClr val="bg1">
                    <a:lumMod val="10000"/>
                  </a:schemeClr>
                </a:solidFill>
                <a:effectLst/>
                <a:latin typeface="+mj-lt"/>
                <a:ea typeface="Calibri" panose="020F0502020204030204" pitchFamily="34" charset="0"/>
                <a:cs typeface="Arial" panose="020B0604020202020204" pitchFamily="34" charset="0"/>
              </a:rPr>
              <a:t>work</a:t>
            </a:r>
            <a:r>
              <a:rPr lang="fr-FR" dirty="0">
                <a:solidFill>
                  <a:schemeClr val="bg1">
                    <a:lumMod val="10000"/>
                  </a:schemeClr>
                </a:solidFill>
                <a:effectLst/>
                <a:latin typeface="+mj-lt"/>
                <a:ea typeface="Calibri" panose="020F0502020204030204" pitchFamily="34" charset="0"/>
                <a:cs typeface="Arial" panose="020B0604020202020204" pitchFamily="34" charset="0"/>
              </a:rPr>
              <a:t>.</a:t>
            </a:r>
            <a:endParaRPr lang="fr-FR" dirty="0">
              <a:solidFill>
                <a:schemeClr val="bg1">
                  <a:lumMod val="10000"/>
                </a:schemeClr>
              </a:solidFill>
              <a:latin typeface="+mj-lt"/>
              <a:cs typeface="Arial" panose="020B0604020202020204" pitchFamily="34" charset="0"/>
            </a:endParaRPr>
          </a:p>
        </p:txBody>
      </p:sp>
      <p:pic>
        <p:nvPicPr>
          <p:cNvPr id="5" name="Image 4"/>
          <p:cNvPicPr>
            <a:picLocks noChangeAspect="1"/>
          </p:cNvPicPr>
          <p:nvPr/>
        </p:nvPicPr>
        <p:blipFill>
          <a:blip r:embed="rId3"/>
          <a:stretch>
            <a:fillRect/>
          </a:stretch>
        </p:blipFill>
        <p:spPr>
          <a:xfrm>
            <a:off x="0" y="6089837"/>
            <a:ext cx="774259" cy="768163"/>
          </a:xfrm>
          <a:prstGeom prst="rect">
            <a:avLst/>
          </a:prstGeom>
        </p:spPr>
      </p:pic>
    </p:spTree>
    <p:extLst>
      <p:ext uri="{BB962C8B-B14F-4D97-AF65-F5344CB8AC3E}">
        <p14:creationId xmlns:p14="http://schemas.microsoft.com/office/powerpoint/2010/main" val="3627939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624B-5CF1-9ED1-3149-0B6A232C43D0}"/>
              </a:ext>
            </a:extLst>
          </p:cNvPr>
          <p:cNvSpPr>
            <a:spLocks noGrp="1"/>
          </p:cNvSpPr>
          <p:nvPr>
            <p:ph type="title"/>
          </p:nvPr>
        </p:nvSpPr>
        <p:spPr/>
        <p:txBody>
          <a:bodyPr>
            <a:normAutofit/>
          </a:bodyPr>
          <a:lstStyle/>
          <a:p>
            <a:r>
              <a:rPr lang="fr-FR" sz="4000" dirty="0">
                <a:latin typeface="+mj-lt"/>
              </a:rPr>
              <a:t>Evaluation</a:t>
            </a:r>
          </a:p>
        </p:txBody>
      </p:sp>
      <p:sp>
        <p:nvSpPr>
          <p:cNvPr id="3" name="Content Placeholder 2">
            <a:extLst>
              <a:ext uri="{FF2B5EF4-FFF2-40B4-BE49-F238E27FC236}">
                <a16:creationId xmlns:a16="http://schemas.microsoft.com/office/drawing/2014/main" id="{88C8F35D-9677-BA85-5EB5-0DD3F75A91DF}"/>
              </a:ext>
            </a:extLst>
          </p:cNvPr>
          <p:cNvSpPr>
            <a:spLocks noGrp="1"/>
          </p:cNvSpPr>
          <p:nvPr>
            <p:ph idx="1"/>
          </p:nvPr>
        </p:nvSpPr>
        <p:spPr>
          <a:xfrm>
            <a:off x="838200" y="1223278"/>
            <a:ext cx="11284262" cy="3777347"/>
          </a:xfrm>
        </p:spPr>
        <p:txBody>
          <a:bodyPr>
            <a:normAutofit/>
          </a:bodyPr>
          <a:lstStyle/>
          <a:p>
            <a:pPr algn="l">
              <a:buFont typeface="+mj-lt"/>
              <a:buAutoNum type="arabicPeriod"/>
            </a:pPr>
            <a:r>
              <a:rPr lang="fr-FR" b="0" i="0" dirty="0">
                <a:solidFill>
                  <a:srgbClr val="000000"/>
                </a:solidFill>
                <a:effectLst/>
                <a:latin typeface="Calibri" panose="020F0502020204030204" pitchFamily="34" charset="0"/>
              </a:rPr>
              <a:t> </a:t>
            </a:r>
            <a:r>
              <a:rPr lang="fr-FR" b="0" i="0" dirty="0" err="1">
                <a:solidFill>
                  <a:srgbClr val="000000"/>
                </a:solidFill>
                <a:effectLst/>
                <a:latin typeface="+mj-lt"/>
              </a:rPr>
              <a:t>Continuous</a:t>
            </a:r>
            <a:r>
              <a:rPr lang="fr-FR" b="0" i="0" dirty="0">
                <a:solidFill>
                  <a:srgbClr val="000000"/>
                </a:solidFill>
                <a:effectLst/>
                <a:latin typeface="+mj-lt"/>
              </a:rPr>
              <a:t> </a:t>
            </a:r>
            <a:r>
              <a:rPr lang="fr-FR" b="0" i="0" dirty="0" err="1">
                <a:solidFill>
                  <a:srgbClr val="000000"/>
                </a:solidFill>
                <a:effectLst/>
                <a:latin typeface="+mj-lt"/>
              </a:rPr>
              <a:t>evaluation</a:t>
            </a:r>
            <a:r>
              <a:rPr lang="fr-FR" b="0" i="0" dirty="0">
                <a:solidFill>
                  <a:srgbClr val="000000"/>
                </a:solidFill>
                <a:effectLst/>
                <a:latin typeface="+mj-lt"/>
              </a:rPr>
              <a:t> (x/20) :</a:t>
            </a:r>
            <a:endParaRPr lang="fr-FR" b="0" i="0" dirty="0">
              <a:solidFill>
                <a:schemeClr val="bg1">
                  <a:lumMod val="10000"/>
                </a:schemeClr>
              </a:solidFill>
              <a:effectLst/>
              <a:latin typeface="+mj-lt"/>
            </a:endParaRPr>
          </a:p>
          <a:p>
            <a:pPr marL="742950" lvl="1" indent="-457200">
              <a:buFont typeface="+mj-lt"/>
              <a:buAutoNum type="alphaUcPeriod"/>
            </a:pPr>
            <a:r>
              <a:rPr lang="fr-FR" sz="2800" b="0" i="0" dirty="0">
                <a:solidFill>
                  <a:schemeClr val="bg1">
                    <a:lumMod val="10000"/>
                  </a:schemeClr>
                </a:solidFill>
                <a:effectLst/>
                <a:latin typeface="+mj-lt"/>
              </a:rPr>
              <a:t>Team </a:t>
            </a:r>
            <a:r>
              <a:rPr lang="fr-FR" sz="2800" b="0" i="0" dirty="0" err="1">
                <a:solidFill>
                  <a:schemeClr val="bg1">
                    <a:lumMod val="10000"/>
                  </a:schemeClr>
                </a:solidFill>
                <a:effectLst/>
                <a:latin typeface="+mj-lt"/>
              </a:rPr>
              <a:t>presentation</a:t>
            </a:r>
            <a:r>
              <a:rPr lang="fr-FR" sz="2800" b="0" i="0" dirty="0">
                <a:solidFill>
                  <a:schemeClr val="bg1">
                    <a:lumMod val="10000"/>
                  </a:schemeClr>
                </a:solidFill>
                <a:effectLst/>
                <a:latin typeface="+mj-lt"/>
              </a:rPr>
              <a:t> </a:t>
            </a:r>
            <a:r>
              <a:rPr lang="fr-FR" sz="2800" b="0" i="0" dirty="0" err="1">
                <a:solidFill>
                  <a:schemeClr val="bg1">
                    <a:lumMod val="10000"/>
                  </a:schemeClr>
                </a:solidFill>
                <a:effectLst/>
                <a:latin typeface="+mj-lt"/>
              </a:rPr>
              <a:t>during</a:t>
            </a:r>
            <a:r>
              <a:rPr lang="fr-FR" sz="2800" b="0" i="0" dirty="0">
                <a:solidFill>
                  <a:schemeClr val="bg1">
                    <a:lumMod val="10000"/>
                  </a:schemeClr>
                </a:solidFill>
                <a:effectLst/>
                <a:latin typeface="+mj-lt"/>
              </a:rPr>
              <a:t> session 4.</a:t>
            </a:r>
          </a:p>
          <a:p>
            <a:pPr marL="742950" lvl="1" indent="-457200">
              <a:buFont typeface="+mj-lt"/>
              <a:buAutoNum type="alphaUcPeriod"/>
            </a:pPr>
            <a:r>
              <a:rPr lang="fr-FR" sz="2800" dirty="0" err="1">
                <a:solidFill>
                  <a:schemeClr val="bg1">
                    <a:lumMod val="10000"/>
                  </a:schemeClr>
                </a:solidFill>
                <a:latin typeface="+mj-lt"/>
              </a:rPr>
              <a:t>Individual</a:t>
            </a:r>
            <a:r>
              <a:rPr lang="fr-FR" sz="2800" dirty="0">
                <a:solidFill>
                  <a:schemeClr val="bg1">
                    <a:lumMod val="10000"/>
                  </a:schemeClr>
                </a:solidFill>
                <a:latin typeface="+mj-lt"/>
              </a:rPr>
              <a:t> participation in class (4 bonus points max)</a:t>
            </a:r>
            <a:r>
              <a:rPr lang="fr-FR" sz="2800" b="0" i="0" dirty="0">
                <a:solidFill>
                  <a:schemeClr val="bg1">
                    <a:lumMod val="10000"/>
                  </a:schemeClr>
                </a:solidFill>
                <a:effectLst/>
                <a:latin typeface="+mj-lt"/>
              </a:rPr>
              <a:t>.</a:t>
            </a:r>
          </a:p>
          <a:p>
            <a:pPr marL="622300" indent="-514350">
              <a:lnSpc>
                <a:spcPct val="100000"/>
              </a:lnSpc>
              <a:buFont typeface="+mj-lt"/>
              <a:buAutoNum type="arabicPeriod"/>
            </a:pPr>
            <a:r>
              <a:rPr lang="fr-FR" dirty="0">
                <a:solidFill>
                  <a:schemeClr val="bg1">
                    <a:lumMod val="10000"/>
                  </a:schemeClr>
                </a:solidFill>
                <a:latin typeface="+mj-lt"/>
              </a:rPr>
              <a:t>Final exam y/20) : team </a:t>
            </a:r>
            <a:r>
              <a:rPr lang="fr-FR" dirty="0" err="1">
                <a:solidFill>
                  <a:schemeClr val="bg1">
                    <a:lumMod val="10000"/>
                  </a:schemeClr>
                </a:solidFill>
                <a:latin typeface="+mj-lt"/>
              </a:rPr>
              <a:t>write</a:t>
            </a:r>
            <a:r>
              <a:rPr lang="fr-FR" dirty="0">
                <a:solidFill>
                  <a:schemeClr val="bg1">
                    <a:lumMod val="10000"/>
                  </a:schemeClr>
                </a:solidFill>
                <a:latin typeface="+mj-lt"/>
              </a:rPr>
              <a:t>-up + </a:t>
            </a:r>
            <a:r>
              <a:rPr lang="fr-FR" dirty="0" err="1">
                <a:solidFill>
                  <a:schemeClr val="bg1">
                    <a:lumMod val="10000"/>
                  </a:schemeClr>
                </a:solidFill>
                <a:latin typeface="+mj-lt"/>
              </a:rPr>
              <a:t>individual</a:t>
            </a:r>
            <a:r>
              <a:rPr lang="fr-FR" dirty="0">
                <a:solidFill>
                  <a:schemeClr val="bg1">
                    <a:lumMod val="10000"/>
                  </a:schemeClr>
                </a:solidFill>
                <a:latin typeface="+mj-lt"/>
              </a:rPr>
              <a:t> </a:t>
            </a:r>
            <a:r>
              <a:rPr lang="fr-FR" dirty="0" err="1">
                <a:solidFill>
                  <a:schemeClr val="bg1">
                    <a:lumMod val="10000"/>
                  </a:schemeClr>
                </a:solidFill>
                <a:latin typeface="+mj-lt"/>
              </a:rPr>
              <a:t>answers</a:t>
            </a:r>
            <a:r>
              <a:rPr lang="fr-FR" dirty="0">
                <a:solidFill>
                  <a:schemeClr val="bg1">
                    <a:lumMod val="10000"/>
                  </a:schemeClr>
                </a:solidFill>
                <a:latin typeface="+mj-lt"/>
              </a:rPr>
              <a:t> to questions. To </a:t>
            </a:r>
            <a:r>
              <a:rPr lang="fr-FR" dirty="0" err="1">
                <a:solidFill>
                  <a:schemeClr val="bg1">
                    <a:lumMod val="10000"/>
                  </a:schemeClr>
                </a:solidFill>
                <a:latin typeface="+mj-lt"/>
              </a:rPr>
              <a:t>be</a:t>
            </a:r>
            <a:r>
              <a:rPr lang="fr-FR" dirty="0">
                <a:solidFill>
                  <a:schemeClr val="bg1">
                    <a:lumMod val="10000"/>
                  </a:schemeClr>
                </a:solidFill>
                <a:latin typeface="+mj-lt"/>
              </a:rPr>
              <a:t> </a:t>
            </a:r>
            <a:r>
              <a:rPr lang="fr-FR" dirty="0" err="1">
                <a:solidFill>
                  <a:schemeClr val="bg1">
                    <a:lumMod val="10000"/>
                  </a:schemeClr>
                </a:solidFill>
                <a:latin typeface="+mj-lt"/>
              </a:rPr>
              <a:t>posted</a:t>
            </a:r>
            <a:r>
              <a:rPr lang="fr-FR" dirty="0">
                <a:solidFill>
                  <a:schemeClr val="bg1">
                    <a:lumMod val="10000"/>
                  </a:schemeClr>
                </a:solidFill>
                <a:latin typeface="+mj-lt"/>
              </a:rPr>
              <a:t> by 15th April.</a:t>
            </a:r>
          </a:p>
        </p:txBody>
      </p:sp>
      <p:sp>
        <p:nvSpPr>
          <p:cNvPr id="4" name="Footer Placeholder 3">
            <a:extLst>
              <a:ext uri="{FF2B5EF4-FFF2-40B4-BE49-F238E27FC236}">
                <a16:creationId xmlns:a16="http://schemas.microsoft.com/office/drawing/2014/main" id="{87009538-F4E7-94EE-A6D7-F8A982A86775}"/>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18562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197562"/>
            <a:ext cx="10515600" cy="651825"/>
          </a:xfrm>
        </p:spPr>
        <p:txBody>
          <a:bodyPr>
            <a:normAutofit/>
          </a:bodyPr>
          <a:lstStyle/>
          <a:p>
            <a:r>
              <a:rPr lang="fr-FR" sz="4000" dirty="0">
                <a:latin typeface="+mj-lt"/>
              </a:rPr>
              <a:t>Agenda for </a:t>
            </a:r>
            <a:r>
              <a:rPr lang="fr-FR" sz="4000" dirty="0" err="1">
                <a:latin typeface="+mj-lt"/>
              </a:rPr>
              <a:t>this</a:t>
            </a:r>
            <a:r>
              <a:rPr lang="fr-FR" sz="4000" dirty="0">
                <a:latin typeface="+mj-lt"/>
              </a:rPr>
              <a:t> S1</a:t>
            </a: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1105354"/>
            <a:ext cx="10515600" cy="4297920"/>
          </a:xfrm>
        </p:spPr>
        <p:txBody>
          <a:bodyPr>
            <a:noAutofit/>
          </a:bodyPr>
          <a:lstStyle/>
          <a:p>
            <a:pPr marL="622300" indent="-514350">
              <a:buFont typeface="+mj-lt"/>
              <a:buAutoNum type="arabicPeriod"/>
            </a:pPr>
            <a:r>
              <a:rPr lang="fr-FR" sz="3200" dirty="0" err="1">
                <a:solidFill>
                  <a:schemeClr val="bg1">
                    <a:lumMod val="10000"/>
                  </a:schemeClr>
                </a:solidFill>
              </a:rPr>
              <a:t>Why</a:t>
            </a:r>
            <a:r>
              <a:rPr lang="fr-FR" sz="3200" dirty="0">
                <a:solidFill>
                  <a:schemeClr val="bg1">
                    <a:lumMod val="10000"/>
                  </a:schemeClr>
                </a:solidFill>
              </a:rPr>
              <a:t> ?</a:t>
            </a:r>
          </a:p>
          <a:p>
            <a:pPr marL="622300" indent="-514350">
              <a:buFont typeface="+mj-lt"/>
              <a:buAutoNum type="arabicPeriod"/>
            </a:pPr>
            <a:r>
              <a:rPr lang="fr-FR" sz="3200" dirty="0" err="1">
                <a:solidFill>
                  <a:schemeClr val="bg1">
                    <a:lumMod val="10000"/>
                  </a:schemeClr>
                </a:solidFill>
              </a:rPr>
              <a:t>What</a:t>
            </a:r>
            <a:r>
              <a:rPr lang="fr-FR" sz="3200" dirty="0">
                <a:solidFill>
                  <a:schemeClr val="bg1">
                    <a:lumMod val="10000"/>
                  </a:schemeClr>
                </a:solidFill>
              </a:rPr>
              <a:t> ?</a:t>
            </a:r>
          </a:p>
          <a:p>
            <a:pPr marL="622300" indent="-514350">
              <a:buFont typeface="+mj-lt"/>
              <a:buAutoNum type="arabicPeriod"/>
            </a:pPr>
            <a:r>
              <a:rPr lang="fr-FR" sz="3200" dirty="0">
                <a:solidFill>
                  <a:schemeClr val="bg1">
                    <a:lumMod val="10000"/>
                  </a:schemeClr>
                </a:solidFill>
              </a:rPr>
              <a:t>How ?</a:t>
            </a:r>
          </a:p>
          <a:p>
            <a:pPr marL="622300" indent="-514350">
              <a:buFont typeface="+mj-lt"/>
              <a:buAutoNum type="arabicPeriod"/>
            </a:pPr>
            <a:r>
              <a:rPr lang="fr-FR" sz="3200" dirty="0">
                <a:solidFill>
                  <a:schemeClr val="bg1">
                    <a:lumMod val="10000"/>
                  </a:schemeClr>
                </a:solidFill>
              </a:rPr>
              <a:t>A few initial inputs &amp; </a:t>
            </a:r>
            <a:r>
              <a:rPr lang="fr-FR" sz="3200" dirty="0" err="1">
                <a:solidFill>
                  <a:schemeClr val="bg1">
                    <a:lumMod val="10000"/>
                  </a:schemeClr>
                </a:solidFill>
              </a:rPr>
              <a:t>exercises</a:t>
            </a:r>
            <a:endParaRPr lang="fr-FR" sz="2400" dirty="0"/>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en-US" dirty="0"/>
              <a:t>Enter your name in the footer</a:t>
            </a:r>
            <a:endParaRPr lang="fr-FR" dirty="0"/>
          </a:p>
        </p:txBody>
      </p:sp>
      <p:pic>
        <p:nvPicPr>
          <p:cNvPr id="5" name="Picture 2" descr="Making a Case for New Project Management Solutions">
            <a:extLst>
              <a:ext uri="{FF2B5EF4-FFF2-40B4-BE49-F238E27FC236}">
                <a16:creationId xmlns:a16="http://schemas.microsoft.com/office/drawing/2014/main" id="{C46EDEDA-0A14-93DB-01D9-29BABB332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801" y="708041"/>
            <a:ext cx="6576498" cy="3288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706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222250"/>
            <a:ext cx="10515600" cy="651825"/>
          </a:xfrm>
        </p:spPr>
        <p:txBody>
          <a:bodyPr>
            <a:normAutofit/>
          </a:bodyPr>
          <a:lstStyle/>
          <a:p>
            <a:r>
              <a:rPr lang="fr-FR" sz="4000" dirty="0">
                <a:latin typeface="+mj-lt"/>
              </a:rPr>
              <a:t>Bibliography</a:t>
            </a:r>
            <a:endParaRPr lang="fr-FR" sz="4000" i="1" dirty="0">
              <a:latin typeface="+mj-lt"/>
            </a:endParaRP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199" y="1016950"/>
            <a:ext cx="10771909" cy="5165452"/>
          </a:xfrm>
        </p:spPr>
        <p:txBody>
          <a:bodyPr>
            <a:normAutofit/>
          </a:bodyPr>
          <a:lstStyle/>
          <a:p>
            <a:pPr>
              <a:lnSpc>
                <a:spcPct val="100000"/>
              </a:lnSpc>
              <a:spcAft>
                <a:spcPts val="1200"/>
              </a:spcAft>
            </a:pPr>
            <a:r>
              <a:rPr lang="fr-FR" sz="2600" dirty="0">
                <a:solidFill>
                  <a:schemeClr val="bg1">
                    <a:lumMod val="10000"/>
                  </a:schemeClr>
                </a:solidFill>
                <a:latin typeface="+mj-lt"/>
              </a:rPr>
              <a:t>The fast </a:t>
            </a:r>
            <a:r>
              <a:rPr lang="fr-FR" sz="2600" dirty="0" err="1">
                <a:solidFill>
                  <a:schemeClr val="bg1">
                    <a:lumMod val="10000"/>
                  </a:schemeClr>
                </a:solidFill>
                <a:latin typeface="+mj-lt"/>
              </a:rPr>
              <a:t>forward</a:t>
            </a:r>
            <a:r>
              <a:rPr lang="fr-FR" sz="2600" dirty="0">
                <a:solidFill>
                  <a:schemeClr val="bg1">
                    <a:lumMod val="10000"/>
                  </a:schemeClr>
                </a:solidFill>
                <a:latin typeface="+mj-lt"/>
              </a:rPr>
              <a:t> MBA in </a:t>
            </a:r>
            <a:r>
              <a:rPr lang="fr-FR" sz="2600" dirty="0" err="1">
                <a:solidFill>
                  <a:schemeClr val="bg1">
                    <a:lumMod val="10000"/>
                  </a:schemeClr>
                </a:solidFill>
                <a:latin typeface="+mj-lt"/>
              </a:rPr>
              <a:t>project</a:t>
            </a:r>
            <a:r>
              <a:rPr lang="fr-FR" sz="2600" dirty="0">
                <a:solidFill>
                  <a:schemeClr val="bg1">
                    <a:lumMod val="10000"/>
                  </a:schemeClr>
                </a:solidFill>
                <a:latin typeface="+mj-lt"/>
              </a:rPr>
              <a:t> management, </a:t>
            </a:r>
            <a:r>
              <a:rPr lang="fr-FR" sz="2600" dirty="0" err="1">
                <a:solidFill>
                  <a:schemeClr val="bg1">
                    <a:lumMod val="10000"/>
                  </a:schemeClr>
                </a:solidFill>
                <a:latin typeface="+mj-lt"/>
              </a:rPr>
              <a:t>Eric</a:t>
            </a:r>
            <a:r>
              <a:rPr lang="fr-FR" sz="2600" dirty="0">
                <a:solidFill>
                  <a:schemeClr val="bg1">
                    <a:lumMod val="10000"/>
                  </a:schemeClr>
                </a:solidFill>
                <a:latin typeface="+mj-lt"/>
              </a:rPr>
              <a:t> </a:t>
            </a:r>
            <a:r>
              <a:rPr lang="fr-FR" sz="2600" dirty="0" err="1">
                <a:solidFill>
                  <a:schemeClr val="bg1">
                    <a:lumMod val="10000"/>
                  </a:schemeClr>
                </a:solidFill>
                <a:latin typeface="+mj-lt"/>
              </a:rPr>
              <a:t>Verzon</a:t>
            </a:r>
            <a:r>
              <a:rPr lang="fr-FR" sz="2600" dirty="0">
                <a:solidFill>
                  <a:schemeClr val="bg1">
                    <a:lumMod val="10000"/>
                  </a:schemeClr>
                </a:solidFill>
                <a:latin typeface="+mj-lt"/>
              </a:rPr>
              <a:t>. </a:t>
            </a:r>
            <a:r>
              <a:rPr lang="fr-FR" sz="2600" dirty="0" err="1">
                <a:solidFill>
                  <a:schemeClr val="bg1">
                    <a:lumMod val="10000"/>
                  </a:schemeClr>
                </a:solidFill>
                <a:latin typeface="+mj-lt"/>
              </a:rPr>
              <a:t>Perlego</a:t>
            </a:r>
            <a:r>
              <a:rPr lang="fr-FR" sz="2600" dirty="0">
                <a:solidFill>
                  <a:schemeClr val="bg1">
                    <a:lumMod val="10000"/>
                  </a:schemeClr>
                </a:solidFill>
                <a:latin typeface="+mj-lt"/>
              </a:rPr>
              <a:t>.</a:t>
            </a:r>
          </a:p>
          <a:p>
            <a:pPr algn="l">
              <a:lnSpc>
                <a:spcPct val="100000"/>
              </a:lnSpc>
              <a:spcAft>
                <a:spcPts val="1200"/>
              </a:spcAft>
            </a:pPr>
            <a:r>
              <a:rPr lang="en-US" sz="2600" i="0" dirty="0">
                <a:solidFill>
                  <a:schemeClr val="bg1">
                    <a:lumMod val="10000"/>
                  </a:schemeClr>
                </a:solidFill>
                <a:effectLst/>
                <a:latin typeface="+mj-lt"/>
              </a:rPr>
              <a:t>Project management, a Managerial Approach, Jack R. Meredith. </a:t>
            </a:r>
            <a:r>
              <a:rPr lang="en-US" sz="2600" i="0" dirty="0" err="1">
                <a:solidFill>
                  <a:schemeClr val="bg1">
                    <a:lumMod val="10000"/>
                  </a:schemeClr>
                </a:solidFill>
                <a:effectLst/>
                <a:latin typeface="+mj-lt"/>
              </a:rPr>
              <a:t>Perlego</a:t>
            </a:r>
            <a:r>
              <a:rPr lang="en-US" sz="2600" i="0" dirty="0">
                <a:solidFill>
                  <a:schemeClr val="bg1">
                    <a:lumMod val="10000"/>
                  </a:schemeClr>
                </a:solidFill>
                <a:effectLst/>
                <a:latin typeface="+mj-lt"/>
              </a:rPr>
              <a:t>.</a:t>
            </a:r>
          </a:p>
          <a:p>
            <a:pPr>
              <a:lnSpc>
                <a:spcPct val="100000"/>
              </a:lnSpc>
              <a:spcAft>
                <a:spcPts val="1200"/>
              </a:spcAft>
            </a:pPr>
            <a:r>
              <a:rPr lang="en-US" sz="2600" i="0" dirty="0">
                <a:solidFill>
                  <a:srgbClr val="000000"/>
                </a:solidFill>
                <a:effectLst/>
                <a:latin typeface="+mj-lt"/>
              </a:rPr>
              <a:t>A Guide to the Project Management Body of Knowledge (PMBOK® Guide), 6</a:t>
            </a:r>
            <a:r>
              <a:rPr lang="en-US" sz="2600" i="0" baseline="30000" dirty="0">
                <a:solidFill>
                  <a:srgbClr val="000000"/>
                </a:solidFill>
                <a:effectLst/>
                <a:latin typeface="+mj-lt"/>
              </a:rPr>
              <a:t>th</a:t>
            </a:r>
            <a:r>
              <a:rPr lang="en-US" sz="2600" i="0" dirty="0">
                <a:solidFill>
                  <a:srgbClr val="000000"/>
                </a:solidFill>
                <a:effectLst/>
                <a:latin typeface="+mj-lt"/>
              </a:rPr>
              <a:t> ed. </a:t>
            </a:r>
            <a:r>
              <a:rPr lang="en-US" sz="2600" dirty="0">
                <a:solidFill>
                  <a:srgbClr val="000000"/>
                </a:solidFill>
                <a:latin typeface="+mj-lt"/>
              </a:rPr>
              <a:t>Pmi.org. </a:t>
            </a:r>
            <a:r>
              <a:rPr lang="en-US" sz="2600" i="0" dirty="0" err="1">
                <a:solidFill>
                  <a:srgbClr val="000000"/>
                </a:solidFill>
                <a:effectLst/>
                <a:latin typeface="+mj-lt"/>
              </a:rPr>
              <a:t>Perlego</a:t>
            </a:r>
            <a:r>
              <a:rPr lang="en-US" sz="2600" i="0" dirty="0">
                <a:solidFill>
                  <a:srgbClr val="000000"/>
                </a:solidFill>
                <a:effectLst/>
                <a:latin typeface="+mj-lt"/>
              </a:rPr>
              <a:t>.</a:t>
            </a:r>
          </a:p>
          <a:p>
            <a:pPr>
              <a:lnSpc>
                <a:spcPct val="100000"/>
              </a:lnSpc>
              <a:spcAft>
                <a:spcPts val="1200"/>
              </a:spcAft>
            </a:pPr>
            <a:r>
              <a:rPr lang="en-US" sz="2600" dirty="0">
                <a:solidFill>
                  <a:srgbClr val="000000"/>
                </a:solidFill>
                <a:latin typeface="+mj-lt"/>
              </a:rPr>
              <a:t>pm4ngos.org</a:t>
            </a:r>
            <a:endParaRPr lang="en-US" sz="2600" i="0" dirty="0">
              <a:solidFill>
                <a:srgbClr val="000000"/>
              </a:solidFill>
              <a:effectLst/>
              <a:latin typeface="+mj-lt"/>
            </a:endParaRPr>
          </a:p>
          <a:p>
            <a:pPr>
              <a:lnSpc>
                <a:spcPct val="100000"/>
              </a:lnSpc>
              <a:spcAft>
                <a:spcPts val="1200"/>
              </a:spcAft>
            </a:pPr>
            <a:r>
              <a:rPr lang="fr-FR" sz="2600" dirty="0">
                <a:solidFill>
                  <a:schemeClr val="bg1">
                    <a:lumMod val="10000"/>
                  </a:schemeClr>
                </a:solidFill>
                <a:latin typeface="+mj-lt"/>
              </a:rPr>
              <a:t>The A-Z of </a:t>
            </a:r>
            <a:r>
              <a:rPr lang="fr-FR" sz="2600" dirty="0" err="1">
                <a:solidFill>
                  <a:schemeClr val="bg1">
                    <a:lumMod val="10000"/>
                  </a:schemeClr>
                </a:solidFill>
                <a:latin typeface="+mj-lt"/>
              </a:rPr>
              <a:t>project</a:t>
            </a:r>
            <a:r>
              <a:rPr lang="fr-FR" sz="2600" dirty="0">
                <a:solidFill>
                  <a:schemeClr val="bg1">
                    <a:lumMod val="10000"/>
                  </a:schemeClr>
                </a:solidFill>
                <a:latin typeface="+mj-lt"/>
              </a:rPr>
              <a:t> management 2023.</a:t>
            </a:r>
          </a:p>
          <a:p>
            <a:pPr>
              <a:lnSpc>
                <a:spcPct val="100000"/>
              </a:lnSpc>
            </a:pPr>
            <a:endParaRPr lang="fr-FR" sz="2400" dirty="0">
              <a:solidFill>
                <a:schemeClr val="bg1">
                  <a:lumMod val="10000"/>
                </a:schemeClr>
              </a:solidFill>
            </a:endParaRPr>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fr-FR"/>
              <a:t>Indiquez votre nom dans le pied de page</a:t>
            </a:r>
            <a:endParaRPr lang="fr-FR" dirty="0"/>
          </a:p>
        </p:txBody>
      </p:sp>
      <p:pic>
        <p:nvPicPr>
          <p:cNvPr id="5" name="Image 4">
            <a:extLst>
              <a:ext uri="{FF2B5EF4-FFF2-40B4-BE49-F238E27FC236}">
                <a16:creationId xmlns:a16="http://schemas.microsoft.com/office/drawing/2014/main" id="{3C378C0D-9DF7-B31B-B1C5-484D17B3903A}"/>
              </a:ext>
            </a:extLst>
          </p:cNvPr>
          <p:cNvPicPr>
            <a:picLocks noChangeAspect="1"/>
          </p:cNvPicPr>
          <p:nvPr/>
        </p:nvPicPr>
        <p:blipFill>
          <a:blip r:embed="rId2"/>
          <a:stretch>
            <a:fillRect/>
          </a:stretch>
        </p:blipFill>
        <p:spPr>
          <a:xfrm>
            <a:off x="8509174" y="2817307"/>
            <a:ext cx="3003287" cy="1564738"/>
          </a:xfrm>
          <a:prstGeom prst="rect">
            <a:avLst/>
          </a:prstGeom>
        </p:spPr>
      </p:pic>
    </p:spTree>
    <p:extLst>
      <p:ext uri="{BB962C8B-B14F-4D97-AF65-F5344CB8AC3E}">
        <p14:creationId xmlns:p14="http://schemas.microsoft.com/office/powerpoint/2010/main" val="2658812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C5FF-A3AD-446D-B080-BB6FBF9BA582}"/>
              </a:ext>
            </a:extLst>
          </p:cNvPr>
          <p:cNvSpPr>
            <a:spLocks noGrp="1"/>
          </p:cNvSpPr>
          <p:nvPr>
            <p:ph type="title"/>
          </p:nvPr>
        </p:nvSpPr>
        <p:spPr>
          <a:xfrm>
            <a:off x="95692" y="0"/>
            <a:ext cx="11568223" cy="1268413"/>
          </a:xfrm>
        </p:spPr>
        <p:txBody>
          <a:bodyPr>
            <a:normAutofit/>
          </a:bodyPr>
          <a:lstStyle/>
          <a:p>
            <a:r>
              <a:rPr lang="en-GB" sz="4000" dirty="0">
                <a:solidFill>
                  <a:schemeClr val="tx2">
                    <a:lumMod val="50000"/>
                  </a:schemeClr>
                </a:solidFill>
                <a:latin typeface="+mj-lt"/>
              </a:rPr>
              <a:t>The A-Z is a learning tool</a:t>
            </a:r>
            <a:endParaRPr lang="fr-FR" sz="4000" dirty="0">
              <a:latin typeface="+mj-lt"/>
            </a:endParaRPr>
          </a:p>
        </p:txBody>
      </p:sp>
      <p:graphicFrame>
        <p:nvGraphicFramePr>
          <p:cNvPr id="7" name="Table 6">
            <a:extLst>
              <a:ext uri="{FF2B5EF4-FFF2-40B4-BE49-F238E27FC236}">
                <a16:creationId xmlns:a16="http://schemas.microsoft.com/office/drawing/2014/main" id="{06AC2A5B-8CBD-4E2A-AA05-9DF814817679}"/>
              </a:ext>
            </a:extLst>
          </p:cNvPr>
          <p:cNvGraphicFramePr>
            <a:graphicFrameLocks noGrp="1"/>
          </p:cNvGraphicFramePr>
          <p:nvPr>
            <p:extLst>
              <p:ext uri="{D42A27DB-BD31-4B8C-83A1-F6EECF244321}">
                <p14:modId xmlns:p14="http://schemas.microsoft.com/office/powerpoint/2010/main" val="1031301063"/>
              </p:ext>
            </p:extLst>
          </p:nvPr>
        </p:nvGraphicFramePr>
        <p:xfrm>
          <a:off x="47846" y="1268413"/>
          <a:ext cx="12096308" cy="4419600"/>
        </p:xfrm>
        <a:graphic>
          <a:graphicData uri="http://schemas.openxmlformats.org/drawingml/2006/table">
            <a:tbl>
              <a:tblPr firstRow="1" bandRow="1">
                <a:tableStyleId>{073A0DAA-6AF3-43AB-8588-CEC1D06C72B9}</a:tableStyleId>
              </a:tblPr>
              <a:tblGrid>
                <a:gridCol w="1670118">
                  <a:extLst>
                    <a:ext uri="{9D8B030D-6E8A-4147-A177-3AD203B41FA5}">
                      <a16:colId xmlns:a16="http://schemas.microsoft.com/office/drawing/2014/main" val="4251879374"/>
                    </a:ext>
                  </a:extLst>
                </a:gridCol>
                <a:gridCol w="3168405">
                  <a:extLst>
                    <a:ext uri="{9D8B030D-6E8A-4147-A177-3AD203B41FA5}">
                      <a16:colId xmlns:a16="http://schemas.microsoft.com/office/drawing/2014/main" val="1595958925"/>
                    </a:ext>
                  </a:extLst>
                </a:gridCol>
                <a:gridCol w="3443831">
                  <a:extLst>
                    <a:ext uri="{9D8B030D-6E8A-4147-A177-3AD203B41FA5}">
                      <a16:colId xmlns:a16="http://schemas.microsoft.com/office/drawing/2014/main" val="2323052200"/>
                    </a:ext>
                  </a:extLst>
                </a:gridCol>
                <a:gridCol w="3813954">
                  <a:extLst>
                    <a:ext uri="{9D8B030D-6E8A-4147-A177-3AD203B41FA5}">
                      <a16:colId xmlns:a16="http://schemas.microsoft.com/office/drawing/2014/main" val="2876924127"/>
                    </a:ext>
                  </a:extLst>
                </a:gridCol>
              </a:tblGrid>
              <a:tr h="2338608">
                <a:tc>
                  <a:txBody>
                    <a:bodyPr/>
                    <a:lstStyle/>
                    <a:p>
                      <a:r>
                        <a:rPr lang="en-GB" sz="2800" b="0" dirty="0">
                          <a:solidFill>
                            <a:schemeClr val="bg1">
                              <a:lumMod val="10000"/>
                            </a:schemeClr>
                          </a:solidFill>
                          <a:latin typeface="+mj-lt"/>
                          <a:cs typeface="Arial" panose="020B0604020202020204" pitchFamily="34" charset="0"/>
                        </a:rPr>
                        <a:t>Subject</a:t>
                      </a:r>
                      <a:endParaRPr lang="fr-FR" sz="2800" b="0" dirty="0">
                        <a:solidFill>
                          <a:schemeClr val="bg1">
                            <a:lumMod val="10000"/>
                          </a:schemeClr>
                        </a:solidFill>
                        <a:latin typeface="+mj-lt"/>
                        <a:cs typeface="Arial" panose="020B0604020202020204" pitchFamily="34" charset="0"/>
                      </a:endParaRPr>
                    </a:p>
                  </a:txBody>
                  <a:tcPr>
                    <a:noFill/>
                  </a:tcPr>
                </a:tc>
                <a:tc>
                  <a:txBody>
                    <a:bodyPr/>
                    <a:lstStyle/>
                    <a:p>
                      <a:r>
                        <a:rPr lang="en-GB" sz="2800" b="0" dirty="0">
                          <a:solidFill>
                            <a:srgbClr val="2B352D"/>
                          </a:solidFill>
                          <a:latin typeface="+mj-lt"/>
                          <a:cs typeface="Arial" panose="020B0604020202020204" pitchFamily="34" charset="0"/>
                        </a:rPr>
                        <a:t>What is it?</a:t>
                      </a:r>
                    </a:p>
                    <a:p>
                      <a:endParaRPr lang="en-GB" sz="2400" b="1" dirty="0">
                        <a:solidFill>
                          <a:srgbClr val="2B352D"/>
                        </a:solidFill>
                        <a:latin typeface="+mj-lt"/>
                        <a:cs typeface="Arial" panose="020B0604020202020204" pitchFamily="34" charset="0"/>
                      </a:endParaRPr>
                    </a:p>
                    <a:p>
                      <a:endParaRPr lang="en-GB" sz="2400" b="0" dirty="0">
                        <a:solidFill>
                          <a:schemeClr val="tx1"/>
                        </a:solidFill>
                        <a:latin typeface="+mj-lt"/>
                        <a:cs typeface="Arial" panose="020B0604020202020204" pitchFamily="34" charset="0"/>
                      </a:endParaRPr>
                    </a:p>
                    <a:p>
                      <a:r>
                        <a:rPr lang="en-GB" sz="2400" b="0" dirty="0">
                          <a:solidFill>
                            <a:schemeClr val="tx1"/>
                          </a:solidFill>
                          <a:latin typeface="+mj-lt"/>
                          <a:cs typeface="Arial" panose="020B0604020202020204" pitchFamily="34" charset="0"/>
                        </a:rPr>
                        <a:t>Is the definition clear? Are there alternative definitions? Do we need to do some additional research? </a:t>
                      </a:r>
                      <a:endParaRPr lang="fr-FR" sz="2400" b="0" dirty="0">
                        <a:solidFill>
                          <a:schemeClr val="tx1"/>
                        </a:solidFill>
                        <a:latin typeface="+mj-lt"/>
                        <a:cs typeface="Arial" panose="020B0604020202020204" pitchFamily="34" charset="0"/>
                      </a:endParaRPr>
                    </a:p>
                  </a:txBody>
                  <a:tcPr>
                    <a:noFill/>
                  </a:tcPr>
                </a:tc>
                <a:tc>
                  <a:txBody>
                    <a:bodyPr/>
                    <a:lstStyle/>
                    <a:p>
                      <a:r>
                        <a:rPr lang="en-GB" sz="2800" b="0" dirty="0">
                          <a:solidFill>
                            <a:srgbClr val="29372C"/>
                          </a:solidFill>
                          <a:latin typeface="+mj-lt"/>
                          <a:cs typeface="Arial" panose="020B0604020202020204" pitchFamily="34" charset="0"/>
                        </a:rPr>
                        <a:t>Why are we interested?</a:t>
                      </a:r>
                    </a:p>
                    <a:p>
                      <a:endParaRPr lang="en-GB" sz="2400" b="1" dirty="0">
                        <a:latin typeface="+mj-lt"/>
                        <a:cs typeface="Arial" panose="020B0604020202020204" pitchFamily="34" charset="0"/>
                      </a:endParaRPr>
                    </a:p>
                    <a:p>
                      <a:r>
                        <a:rPr lang="en-GB" sz="2400" b="0" dirty="0">
                          <a:solidFill>
                            <a:schemeClr val="tx1"/>
                          </a:solidFill>
                          <a:latin typeface="+mj-lt"/>
                          <a:cs typeface="Arial" panose="020B0604020202020204" pitchFamily="34" charset="0"/>
                        </a:rPr>
                        <a:t>What is the relevance of this subject for PM or management studies generally? Give concrete examples for sectors or companies.  </a:t>
                      </a:r>
                      <a:endParaRPr lang="fr-FR" sz="2400" b="0" dirty="0">
                        <a:solidFill>
                          <a:schemeClr val="tx1"/>
                        </a:solidFill>
                        <a:latin typeface="+mj-lt"/>
                        <a:cs typeface="Arial" panose="020B0604020202020204" pitchFamily="34" charset="0"/>
                      </a:endParaRPr>
                    </a:p>
                  </a:txBody>
                  <a:tcPr>
                    <a:noFill/>
                  </a:tcPr>
                </a:tc>
                <a:tc>
                  <a:txBody>
                    <a:bodyPr/>
                    <a:lstStyle/>
                    <a:p>
                      <a:r>
                        <a:rPr lang="en-GB" sz="2800" b="0" u="none" dirty="0">
                          <a:solidFill>
                            <a:srgbClr val="29372B"/>
                          </a:solidFill>
                          <a:latin typeface="+mj-lt"/>
                          <a:cs typeface="Arial" panose="020B0604020202020204" pitchFamily="34" charset="0"/>
                        </a:rPr>
                        <a:t>How can we use this in practice? </a:t>
                      </a:r>
                    </a:p>
                    <a:p>
                      <a:endParaRPr lang="en-GB" sz="2400" b="1" u="sng" dirty="0">
                        <a:latin typeface="+mj-lt"/>
                        <a:cs typeface="Arial" panose="020B0604020202020204" pitchFamily="34" charset="0"/>
                      </a:endParaRPr>
                    </a:p>
                    <a:p>
                      <a:r>
                        <a:rPr lang="en-GB" sz="2400" b="0" dirty="0">
                          <a:solidFill>
                            <a:schemeClr val="tx1"/>
                          </a:solidFill>
                          <a:latin typeface="+mj-lt"/>
                          <a:cs typeface="Arial" panose="020B0604020202020204" pitchFamily="34" charset="0"/>
                        </a:rPr>
                        <a:t>What do we think of this subject? Give examples in our own business or personal lives. </a:t>
                      </a:r>
                      <a:endParaRPr lang="fr-FR" sz="2400" b="0" dirty="0">
                        <a:solidFill>
                          <a:schemeClr val="tx1"/>
                        </a:solidFill>
                        <a:latin typeface="+mj-lt"/>
                        <a:cs typeface="Arial" panose="020B0604020202020204" pitchFamily="34" charset="0"/>
                      </a:endParaRPr>
                    </a:p>
                  </a:txBody>
                  <a:tcPr>
                    <a:noFill/>
                  </a:tcPr>
                </a:tc>
                <a:extLst>
                  <a:ext uri="{0D108BD9-81ED-4DB2-BD59-A6C34878D82A}">
                    <a16:rowId xmlns:a16="http://schemas.microsoft.com/office/drawing/2014/main" val="39307389"/>
                  </a:ext>
                </a:extLst>
              </a:tr>
              <a:tr h="299822">
                <a:tc>
                  <a:txBody>
                    <a:bodyPr/>
                    <a:lstStyle/>
                    <a:p>
                      <a:endParaRPr lang="fr-FR" sz="2400" dirty="0">
                        <a:latin typeface="+mn-lt"/>
                      </a:endParaRPr>
                    </a:p>
                  </a:txBody>
                  <a:tcPr>
                    <a:solidFill>
                      <a:schemeClr val="bg1"/>
                    </a:solidFill>
                  </a:tcPr>
                </a:tc>
                <a:tc>
                  <a:txBody>
                    <a:bodyPr/>
                    <a:lstStyle/>
                    <a:p>
                      <a:endParaRPr lang="fr-FR" sz="2400" dirty="0">
                        <a:latin typeface="+mn-lt"/>
                      </a:endParaRPr>
                    </a:p>
                  </a:txBody>
                  <a:tcPr>
                    <a:solidFill>
                      <a:schemeClr val="bg1"/>
                    </a:solidFill>
                  </a:tcPr>
                </a:tc>
                <a:tc>
                  <a:txBody>
                    <a:bodyPr/>
                    <a:lstStyle/>
                    <a:p>
                      <a:endParaRPr lang="fr-FR" sz="2400" dirty="0">
                        <a:latin typeface="+mn-lt"/>
                      </a:endParaRPr>
                    </a:p>
                  </a:txBody>
                  <a:tcPr>
                    <a:solidFill>
                      <a:schemeClr val="bg1"/>
                    </a:solidFill>
                  </a:tcPr>
                </a:tc>
                <a:tc>
                  <a:txBody>
                    <a:bodyPr/>
                    <a:lstStyle/>
                    <a:p>
                      <a:endParaRPr lang="fr-FR" sz="2400" dirty="0">
                        <a:latin typeface="+mn-lt"/>
                      </a:endParaRPr>
                    </a:p>
                  </a:txBody>
                  <a:tcPr>
                    <a:solidFill>
                      <a:schemeClr val="bg1"/>
                    </a:solidFill>
                  </a:tcPr>
                </a:tc>
                <a:extLst>
                  <a:ext uri="{0D108BD9-81ED-4DB2-BD59-A6C34878D82A}">
                    <a16:rowId xmlns:a16="http://schemas.microsoft.com/office/drawing/2014/main" val="4288053306"/>
                  </a:ext>
                </a:extLst>
              </a:tr>
              <a:tr h="299822">
                <a:tc>
                  <a:txBody>
                    <a:bodyPr/>
                    <a:lstStyle/>
                    <a:p>
                      <a:endParaRPr lang="fr-FR" sz="2400" dirty="0">
                        <a:latin typeface="+mn-lt"/>
                      </a:endParaRPr>
                    </a:p>
                  </a:txBody>
                  <a:tcPr>
                    <a:noFill/>
                  </a:tcPr>
                </a:tc>
                <a:tc>
                  <a:txBody>
                    <a:bodyPr/>
                    <a:lstStyle/>
                    <a:p>
                      <a:endParaRPr lang="fr-FR" sz="2400" dirty="0">
                        <a:latin typeface="+mn-lt"/>
                      </a:endParaRPr>
                    </a:p>
                  </a:txBody>
                  <a:tcPr>
                    <a:noFill/>
                  </a:tcPr>
                </a:tc>
                <a:tc>
                  <a:txBody>
                    <a:bodyPr/>
                    <a:lstStyle/>
                    <a:p>
                      <a:endParaRPr lang="fr-FR" sz="2400" dirty="0">
                        <a:latin typeface="+mn-lt"/>
                      </a:endParaRPr>
                    </a:p>
                  </a:txBody>
                  <a:tcPr>
                    <a:noFill/>
                  </a:tcPr>
                </a:tc>
                <a:tc>
                  <a:txBody>
                    <a:bodyPr/>
                    <a:lstStyle/>
                    <a:p>
                      <a:endParaRPr lang="fr-FR" sz="2400" dirty="0">
                        <a:latin typeface="+mn-lt"/>
                      </a:endParaRPr>
                    </a:p>
                  </a:txBody>
                  <a:tcPr>
                    <a:noFill/>
                  </a:tcPr>
                </a:tc>
                <a:extLst>
                  <a:ext uri="{0D108BD9-81ED-4DB2-BD59-A6C34878D82A}">
                    <a16:rowId xmlns:a16="http://schemas.microsoft.com/office/drawing/2014/main" val="235860176"/>
                  </a:ext>
                </a:extLst>
              </a:tr>
            </a:tbl>
          </a:graphicData>
        </a:graphic>
      </p:graphicFrame>
      <p:pic>
        <p:nvPicPr>
          <p:cNvPr id="4" name="Image 3">
            <a:extLst>
              <a:ext uri="{FF2B5EF4-FFF2-40B4-BE49-F238E27FC236}">
                <a16:creationId xmlns:a16="http://schemas.microsoft.com/office/drawing/2014/main" id="{26C3CA7A-47A1-4318-B1C3-1E3CF2895D9A}"/>
              </a:ext>
            </a:extLst>
          </p:cNvPr>
          <p:cNvPicPr>
            <a:picLocks noChangeAspect="1"/>
          </p:cNvPicPr>
          <p:nvPr/>
        </p:nvPicPr>
        <p:blipFill>
          <a:blip r:embed="rId3"/>
          <a:stretch>
            <a:fillRect/>
          </a:stretch>
        </p:blipFill>
        <p:spPr>
          <a:xfrm>
            <a:off x="-6130" y="6089837"/>
            <a:ext cx="774259" cy="768163"/>
          </a:xfrm>
          <a:prstGeom prst="rect">
            <a:avLst/>
          </a:prstGeom>
        </p:spPr>
      </p:pic>
    </p:spTree>
    <p:extLst>
      <p:ext uri="{BB962C8B-B14F-4D97-AF65-F5344CB8AC3E}">
        <p14:creationId xmlns:p14="http://schemas.microsoft.com/office/powerpoint/2010/main" val="3556422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197562"/>
            <a:ext cx="10515600" cy="651825"/>
          </a:xfrm>
        </p:spPr>
        <p:txBody>
          <a:bodyPr>
            <a:normAutofit/>
          </a:bodyPr>
          <a:lstStyle/>
          <a:p>
            <a:r>
              <a:rPr lang="fr-FR" sz="4000" dirty="0">
                <a:latin typeface="+mj-lt"/>
              </a:rPr>
              <a:t>Agenda for </a:t>
            </a:r>
            <a:r>
              <a:rPr lang="fr-FR" sz="4000" dirty="0" err="1">
                <a:latin typeface="+mj-lt"/>
              </a:rPr>
              <a:t>this</a:t>
            </a:r>
            <a:r>
              <a:rPr lang="fr-FR" sz="4000" dirty="0">
                <a:latin typeface="+mj-lt"/>
              </a:rPr>
              <a:t> S1</a:t>
            </a: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1105354"/>
            <a:ext cx="10515600" cy="4297920"/>
          </a:xfrm>
        </p:spPr>
        <p:txBody>
          <a:bodyPr>
            <a:noAutofit/>
          </a:bodyPr>
          <a:lstStyle/>
          <a:p>
            <a:pPr marL="622300" indent="-514350">
              <a:buFont typeface="+mj-lt"/>
              <a:buAutoNum type="arabicPeriod"/>
            </a:pPr>
            <a:r>
              <a:rPr lang="fr-FR" sz="3200" dirty="0" err="1">
                <a:solidFill>
                  <a:schemeClr val="bg1">
                    <a:lumMod val="10000"/>
                  </a:schemeClr>
                </a:solidFill>
              </a:rPr>
              <a:t>Why</a:t>
            </a:r>
            <a:r>
              <a:rPr lang="fr-FR" sz="3200" dirty="0">
                <a:solidFill>
                  <a:schemeClr val="bg1">
                    <a:lumMod val="10000"/>
                  </a:schemeClr>
                </a:solidFill>
              </a:rPr>
              <a:t> ?</a:t>
            </a:r>
          </a:p>
          <a:p>
            <a:pPr marL="622300" indent="-514350">
              <a:buFont typeface="+mj-lt"/>
              <a:buAutoNum type="arabicPeriod"/>
            </a:pPr>
            <a:r>
              <a:rPr lang="fr-FR" sz="3200" dirty="0" err="1">
                <a:solidFill>
                  <a:schemeClr val="bg1">
                    <a:lumMod val="10000"/>
                  </a:schemeClr>
                </a:solidFill>
              </a:rPr>
              <a:t>What</a:t>
            </a:r>
            <a:r>
              <a:rPr lang="fr-FR" sz="3200" dirty="0">
                <a:solidFill>
                  <a:schemeClr val="bg1">
                    <a:lumMod val="10000"/>
                  </a:schemeClr>
                </a:solidFill>
              </a:rPr>
              <a:t> ?</a:t>
            </a:r>
          </a:p>
          <a:p>
            <a:pPr marL="622300" indent="-514350">
              <a:buFont typeface="+mj-lt"/>
              <a:buAutoNum type="arabicPeriod"/>
            </a:pPr>
            <a:r>
              <a:rPr lang="fr-FR" sz="3200" dirty="0">
                <a:solidFill>
                  <a:schemeClr val="bg1">
                    <a:lumMod val="10000"/>
                  </a:schemeClr>
                </a:solidFill>
              </a:rPr>
              <a:t>How ?</a:t>
            </a:r>
          </a:p>
          <a:p>
            <a:pPr marL="622300" indent="-514350">
              <a:buFont typeface="+mj-lt"/>
              <a:buAutoNum type="arabicPeriod"/>
            </a:pPr>
            <a:r>
              <a:rPr lang="fr-FR" sz="3200" b="1" dirty="0">
                <a:solidFill>
                  <a:schemeClr val="bg1">
                    <a:lumMod val="10000"/>
                  </a:schemeClr>
                </a:solidFill>
              </a:rPr>
              <a:t>A few initial inputs &amp; </a:t>
            </a:r>
            <a:r>
              <a:rPr lang="fr-FR" sz="3200" b="1" dirty="0" err="1">
                <a:solidFill>
                  <a:schemeClr val="bg1">
                    <a:lumMod val="10000"/>
                  </a:schemeClr>
                </a:solidFill>
              </a:rPr>
              <a:t>exercises</a:t>
            </a:r>
            <a:endParaRPr lang="fr-FR" sz="2400" b="1" dirty="0"/>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en-US" dirty="0"/>
              <a:t>Enter your name in the footer</a:t>
            </a:r>
            <a:endParaRPr lang="fr-FR" dirty="0"/>
          </a:p>
        </p:txBody>
      </p:sp>
      <p:pic>
        <p:nvPicPr>
          <p:cNvPr id="5" name="Picture 2" descr="Making a Case for New Project Management Solutions">
            <a:extLst>
              <a:ext uri="{FF2B5EF4-FFF2-40B4-BE49-F238E27FC236}">
                <a16:creationId xmlns:a16="http://schemas.microsoft.com/office/drawing/2014/main" id="{C46EDEDA-0A14-93DB-01D9-29BABB332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801" y="708041"/>
            <a:ext cx="6576498" cy="3288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989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3886F8-4BD5-C21B-AAD6-2EB2ECD0E144}"/>
              </a:ext>
            </a:extLst>
          </p:cNvPr>
          <p:cNvSpPr>
            <a:spLocks noGrp="1"/>
          </p:cNvSpPr>
          <p:nvPr>
            <p:ph type="title"/>
          </p:nvPr>
        </p:nvSpPr>
        <p:spPr>
          <a:xfrm>
            <a:off x="838200" y="290284"/>
            <a:ext cx="10515600" cy="651825"/>
          </a:xfrm>
        </p:spPr>
        <p:txBody>
          <a:bodyPr>
            <a:normAutofit/>
          </a:bodyPr>
          <a:lstStyle/>
          <a:p>
            <a:r>
              <a:rPr lang="fr-FR" sz="4000" dirty="0">
                <a:latin typeface="+mj-lt"/>
              </a:rPr>
              <a:t>SQOOT FEST, EXEQ FEST or PANIQ FEST</a:t>
            </a:r>
          </a:p>
        </p:txBody>
      </p:sp>
      <p:sp>
        <p:nvSpPr>
          <p:cNvPr id="3" name="Espace réservé du contenu 2">
            <a:extLst>
              <a:ext uri="{FF2B5EF4-FFF2-40B4-BE49-F238E27FC236}">
                <a16:creationId xmlns:a16="http://schemas.microsoft.com/office/drawing/2014/main" id="{56C2C100-4F05-E456-ABE3-EC8ECB79ECB1}"/>
              </a:ext>
            </a:extLst>
          </p:cNvPr>
          <p:cNvSpPr>
            <a:spLocks noGrp="1"/>
          </p:cNvSpPr>
          <p:nvPr>
            <p:ph idx="1"/>
          </p:nvPr>
        </p:nvSpPr>
        <p:spPr>
          <a:xfrm>
            <a:off x="741218" y="1127786"/>
            <a:ext cx="10952018" cy="4704978"/>
          </a:xfrm>
        </p:spPr>
        <p:txBody>
          <a:bodyPr>
            <a:normAutofit/>
          </a:bodyPr>
          <a:lstStyle/>
          <a:p>
            <a:pPr>
              <a:lnSpc>
                <a:spcPct val="100000"/>
              </a:lnSpc>
              <a:spcAft>
                <a:spcPts val="1800"/>
              </a:spcAft>
            </a:pPr>
            <a:r>
              <a:rPr lang="fr-FR" dirty="0">
                <a:solidFill>
                  <a:schemeClr val="bg1">
                    <a:lumMod val="10000"/>
                  </a:schemeClr>
                </a:solidFill>
                <a:latin typeface="+mj-lt"/>
              </a:rPr>
              <a:t>A rock, punk and </a:t>
            </a:r>
            <a:r>
              <a:rPr lang="fr-FR" dirty="0" err="1">
                <a:solidFill>
                  <a:schemeClr val="bg1">
                    <a:lumMod val="10000"/>
                  </a:schemeClr>
                </a:solidFill>
                <a:latin typeface="+mj-lt"/>
              </a:rPr>
              <a:t>metal</a:t>
            </a:r>
            <a:r>
              <a:rPr lang="fr-FR" dirty="0">
                <a:solidFill>
                  <a:schemeClr val="bg1">
                    <a:lumMod val="10000"/>
                  </a:schemeClr>
                </a:solidFill>
                <a:latin typeface="+mj-lt"/>
              </a:rPr>
              <a:t> festival, </a:t>
            </a:r>
            <a:r>
              <a:rPr lang="fr-FR" dirty="0" err="1">
                <a:solidFill>
                  <a:schemeClr val="bg1">
                    <a:lumMod val="10000"/>
                  </a:schemeClr>
                </a:solidFill>
                <a:latin typeface="+mj-lt"/>
              </a:rPr>
              <a:t>sponsored</a:t>
            </a:r>
            <a:r>
              <a:rPr lang="fr-FR" dirty="0">
                <a:solidFill>
                  <a:schemeClr val="bg1">
                    <a:lumMod val="10000"/>
                  </a:schemeClr>
                </a:solidFill>
                <a:latin typeface="+mj-lt"/>
              </a:rPr>
              <a:t> by </a:t>
            </a:r>
            <a:r>
              <a:rPr lang="fr-FR" dirty="0" err="1">
                <a:solidFill>
                  <a:schemeClr val="bg1">
                    <a:lumMod val="10000"/>
                  </a:schemeClr>
                </a:solidFill>
                <a:latin typeface="+mj-lt"/>
              </a:rPr>
              <a:t>Epita</a:t>
            </a:r>
            <a:r>
              <a:rPr lang="fr-FR" dirty="0">
                <a:solidFill>
                  <a:schemeClr val="bg1">
                    <a:lumMod val="10000"/>
                  </a:schemeClr>
                </a:solidFill>
                <a:latin typeface="+mj-lt"/>
              </a:rPr>
              <a:t> &amp; Normandy Business </a:t>
            </a:r>
            <a:r>
              <a:rPr lang="fr-FR" dirty="0" err="1">
                <a:solidFill>
                  <a:schemeClr val="bg1">
                    <a:lumMod val="10000"/>
                  </a:schemeClr>
                </a:solidFill>
                <a:latin typeface="+mj-lt"/>
              </a:rPr>
              <a:t>School</a:t>
            </a:r>
            <a:r>
              <a:rPr lang="fr-FR" dirty="0">
                <a:solidFill>
                  <a:schemeClr val="bg1">
                    <a:lumMod val="10000"/>
                  </a:schemeClr>
                </a:solidFill>
                <a:latin typeface="+mj-lt"/>
              </a:rPr>
              <a:t>, open to </a:t>
            </a:r>
            <a:r>
              <a:rPr lang="fr-FR" dirty="0" err="1">
                <a:solidFill>
                  <a:schemeClr val="bg1">
                    <a:lumMod val="10000"/>
                  </a:schemeClr>
                </a:solidFill>
                <a:latin typeface="+mj-lt"/>
              </a:rPr>
              <a:t>other</a:t>
            </a:r>
            <a:r>
              <a:rPr lang="fr-FR" dirty="0">
                <a:solidFill>
                  <a:schemeClr val="bg1">
                    <a:lumMod val="10000"/>
                  </a:schemeClr>
                </a:solidFill>
                <a:latin typeface="+mj-lt"/>
              </a:rPr>
              <a:t> sponsors.</a:t>
            </a:r>
          </a:p>
          <a:p>
            <a:pPr>
              <a:lnSpc>
                <a:spcPct val="100000"/>
              </a:lnSpc>
              <a:spcAft>
                <a:spcPts val="1800"/>
              </a:spcAft>
            </a:pPr>
            <a:r>
              <a:rPr lang="fr-FR" dirty="0">
                <a:solidFill>
                  <a:schemeClr val="bg1">
                    <a:lumMod val="10000"/>
                  </a:schemeClr>
                </a:solidFill>
                <a:latin typeface="+mj-lt"/>
              </a:rPr>
              <a:t>The </a:t>
            </a:r>
            <a:r>
              <a:rPr lang="fr-FR" dirty="0" err="1">
                <a:solidFill>
                  <a:schemeClr val="bg1">
                    <a:lumMod val="10000"/>
                  </a:schemeClr>
                </a:solidFill>
                <a:latin typeface="+mj-lt"/>
              </a:rPr>
              <a:t>thinking</a:t>
            </a:r>
            <a:r>
              <a:rPr lang="fr-FR" dirty="0">
                <a:solidFill>
                  <a:schemeClr val="bg1">
                    <a:lumMod val="10000"/>
                  </a:schemeClr>
                </a:solidFill>
                <a:latin typeface="+mj-lt"/>
              </a:rPr>
              <a:t> </a:t>
            </a:r>
            <a:r>
              <a:rPr lang="fr-FR" dirty="0" err="1">
                <a:solidFill>
                  <a:schemeClr val="bg1">
                    <a:lumMod val="10000"/>
                  </a:schemeClr>
                </a:solidFill>
                <a:latin typeface="+mj-lt"/>
              </a:rPr>
              <a:t>is</a:t>
            </a:r>
            <a:r>
              <a:rPr lang="fr-FR" dirty="0">
                <a:solidFill>
                  <a:schemeClr val="bg1">
                    <a:lumMod val="10000"/>
                  </a:schemeClr>
                </a:solidFill>
                <a:latin typeface="+mj-lt"/>
              </a:rPr>
              <a:t> to program an international mix of rock, </a:t>
            </a:r>
            <a:r>
              <a:rPr lang="fr-FR" dirty="0" err="1">
                <a:solidFill>
                  <a:schemeClr val="bg1">
                    <a:lumMod val="10000"/>
                  </a:schemeClr>
                </a:solidFill>
                <a:latin typeface="+mj-lt"/>
              </a:rPr>
              <a:t>representing</a:t>
            </a:r>
            <a:r>
              <a:rPr lang="fr-FR" dirty="0">
                <a:solidFill>
                  <a:schemeClr val="bg1">
                    <a:lumMod val="10000"/>
                  </a:schemeClr>
                </a:solidFill>
                <a:latin typeface="+mj-lt"/>
              </a:rPr>
              <a:t> the mix of </a:t>
            </a:r>
            <a:r>
              <a:rPr lang="fr-FR" dirty="0" err="1">
                <a:solidFill>
                  <a:schemeClr val="bg1">
                    <a:lumMod val="10000"/>
                  </a:schemeClr>
                </a:solidFill>
                <a:latin typeface="+mj-lt"/>
              </a:rPr>
              <a:t>students</a:t>
            </a:r>
            <a:r>
              <a:rPr lang="fr-FR" dirty="0">
                <a:solidFill>
                  <a:schemeClr val="bg1">
                    <a:lumMod val="10000"/>
                  </a:schemeClr>
                </a:solidFill>
                <a:latin typeface="+mj-lt"/>
              </a:rPr>
              <a:t> at the </a:t>
            </a:r>
            <a:r>
              <a:rPr lang="fr-FR" dirty="0" err="1">
                <a:solidFill>
                  <a:schemeClr val="bg1">
                    <a:lumMod val="10000"/>
                  </a:schemeClr>
                </a:solidFill>
                <a:latin typeface="+mj-lt"/>
              </a:rPr>
              <a:t>participating</a:t>
            </a:r>
            <a:r>
              <a:rPr lang="fr-FR" dirty="0">
                <a:solidFill>
                  <a:schemeClr val="bg1">
                    <a:lumMod val="10000"/>
                  </a:schemeClr>
                </a:solidFill>
                <a:latin typeface="+mj-lt"/>
              </a:rPr>
              <a:t> </a:t>
            </a:r>
            <a:r>
              <a:rPr lang="fr-FR" dirty="0" err="1">
                <a:solidFill>
                  <a:schemeClr val="bg1">
                    <a:lumMod val="10000"/>
                  </a:schemeClr>
                </a:solidFill>
                <a:latin typeface="+mj-lt"/>
              </a:rPr>
              <a:t>schools</a:t>
            </a:r>
            <a:r>
              <a:rPr lang="fr-FR" dirty="0">
                <a:solidFill>
                  <a:schemeClr val="bg1">
                    <a:lumMod val="10000"/>
                  </a:schemeClr>
                </a:solidFill>
                <a:latin typeface="+mj-lt"/>
              </a:rPr>
              <a:t>.</a:t>
            </a:r>
          </a:p>
          <a:p>
            <a:pPr>
              <a:lnSpc>
                <a:spcPct val="100000"/>
              </a:lnSpc>
              <a:spcAft>
                <a:spcPts val="1800"/>
              </a:spcAft>
            </a:pPr>
            <a:r>
              <a:rPr lang="fr-FR" dirty="0" err="1">
                <a:solidFill>
                  <a:schemeClr val="bg1">
                    <a:lumMod val="10000"/>
                  </a:schemeClr>
                </a:solidFill>
                <a:latin typeface="+mj-lt"/>
              </a:rPr>
              <a:t>Two</a:t>
            </a:r>
            <a:r>
              <a:rPr lang="fr-FR" dirty="0">
                <a:solidFill>
                  <a:schemeClr val="bg1">
                    <a:lumMod val="10000"/>
                  </a:schemeClr>
                </a:solidFill>
                <a:latin typeface="+mj-lt"/>
              </a:rPr>
              <a:t> </a:t>
            </a:r>
            <a:r>
              <a:rPr lang="fr-FR" dirty="0" err="1">
                <a:solidFill>
                  <a:schemeClr val="bg1">
                    <a:lumMod val="10000"/>
                  </a:schemeClr>
                </a:solidFill>
                <a:latin typeface="+mj-lt"/>
              </a:rPr>
              <a:t>days</a:t>
            </a:r>
            <a:r>
              <a:rPr lang="fr-FR" dirty="0">
                <a:solidFill>
                  <a:schemeClr val="bg1">
                    <a:lumMod val="10000"/>
                  </a:schemeClr>
                </a:solidFill>
                <a:latin typeface="+mj-lt"/>
              </a:rPr>
              <a:t>, first </a:t>
            </a:r>
            <a:r>
              <a:rPr lang="fr-FR" dirty="0" err="1">
                <a:solidFill>
                  <a:schemeClr val="bg1">
                    <a:lumMod val="10000"/>
                  </a:schemeClr>
                </a:solidFill>
                <a:latin typeface="+mj-lt"/>
              </a:rPr>
              <a:t>half</a:t>
            </a:r>
            <a:r>
              <a:rPr lang="fr-FR" dirty="0">
                <a:solidFill>
                  <a:schemeClr val="bg1">
                    <a:lumMod val="10000"/>
                  </a:schemeClr>
                </a:solidFill>
                <a:latin typeface="+mj-lt"/>
              </a:rPr>
              <a:t> </a:t>
            </a:r>
            <a:r>
              <a:rPr lang="fr-FR" dirty="0" err="1">
                <a:solidFill>
                  <a:schemeClr val="bg1">
                    <a:lumMod val="10000"/>
                  </a:schemeClr>
                </a:solidFill>
                <a:latin typeface="+mj-lt"/>
              </a:rPr>
              <a:t>September</a:t>
            </a:r>
            <a:r>
              <a:rPr lang="fr-FR" dirty="0">
                <a:solidFill>
                  <a:schemeClr val="bg1">
                    <a:lumMod val="10000"/>
                  </a:schemeClr>
                </a:solidFill>
                <a:latin typeface="+mj-lt"/>
              </a:rPr>
              <a:t>.</a:t>
            </a:r>
          </a:p>
          <a:p>
            <a:pPr>
              <a:lnSpc>
                <a:spcPct val="100000"/>
              </a:lnSpc>
              <a:spcAft>
                <a:spcPts val="1800"/>
              </a:spcAft>
            </a:pPr>
            <a:r>
              <a:rPr lang="fr-FR" dirty="0">
                <a:solidFill>
                  <a:schemeClr val="bg1">
                    <a:lumMod val="10000"/>
                  </a:schemeClr>
                </a:solidFill>
                <a:latin typeface="+mj-lt"/>
              </a:rPr>
              <a:t>Location: Canal de l’</a:t>
            </a:r>
            <a:r>
              <a:rPr lang="fr-FR" dirty="0" err="1">
                <a:solidFill>
                  <a:schemeClr val="bg1">
                    <a:lumMod val="10000"/>
                  </a:schemeClr>
                </a:solidFill>
                <a:latin typeface="+mj-lt"/>
              </a:rPr>
              <a:t>Ourq</a:t>
            </a:r>
            <a:r>
              <a:rPr lang="fr-FR" dirty="0">
                <a:solidFill>
                  <a:schemeClr val="bg1">
                    <a:lumMod val="10000"/>
                  </a:schemeClr>
                </a:solidFill>
                <a:latin typeface="+mj-lt"/>
              </a:rPr>
              <a:t>, Seine St Denis. Open air. </a:t>
            </a:r>
            <a:r>
              <a:rPr lang="fr-FR" dirty="0" err="1">
                <a:solidFill>
                  <a:schemeClr val="bg1">
                    <a:lumMod val="10000"/>
                  </a:schemeClr>
                </a:solidFill>
                <a:latin typeface="+mj-lt"/>
              </a:rPr>
              <a:t>Specific</a:t>
            </a:r>
            <a:r>
              <a:rPr lang="fr-FR" dirty="0">
                <a:solidFill>
                  <a:schemeClr val="bg1">
                    <a:lumMod val="10000"/>
                  </a:schemeClr>
                </a:solidFill>
                <a:latin typeface="+mj-lt"/>
              </a:rPr>
              <a:t> area to </a:t>
            </a:r>
            <a:r>
              <a:rPr lang="fr-FR" dirty="0" err="1">
                <a:solidFill>
                  <a:schemeClr val="bg1">
                    <a:lumMod val="10000"/>
                  </a:schemeClr>
                </a:solidFill>
                <a:latin typeface="+mj-lt"/>
              </a:rPr>
              <a:t>be</a:t>
            </a:r>
            <a:r>
              <a:rPr lang="fr-FR" dirty="0">
                <a:solidFill>
                  <a:schemeClr val="bg1">
                    <a:lumMod val="10000"/>
                  </a:schemeClr>
                </a:solidFill>
                <a:latin typeface="+mj-lt"/>
              </a:rPr>
              <a:t> </a:t>
            </a:r>
            <a:r>
              <a:rPr lang="fr-FR" dirty="0" err="1">
                <a:solidFill>
                  <a:schemeClr val="bg1">
                    <a:lumMod val="10000"/>
                  </a:schemeClr>
                </a:solidFill>
                <a:latin typeface="+mj-lt"/>
              </a:rPr>
              <a:t>determined</a:t>
            </a:r>
            <a:r>
              <a:rPr lang="fr-FR" dirty="0">
                <a:solidFill>
                  <a:schemeClr val="bg1">
                    <a:lumMod val="10000"/>
                  </a:schemeClr>
                </a:solidFill>
                <a:latin typeface="+mj-lt"/>
              </a:rPr>
              <a:t>. Local </a:t>
            </a:r>
            <a:r>
              <a:rPr lang="fr-FR" dirty="0" err="1">
                <a:solidFill>
                  <a:schemeClr val="bg1">
                    <a:lumMod val="10000"/>
                  </a:schemeClr>
                </a:solidFill>
                <a:latin typeface="+mj-lt"/>
              </a:rPr>
              <a:t>authorities</a:t>
            </a:r>
            <a:r>
              <a:rPr lang="fr-FR" dirty="0">
                <a:solidFill>
                  <a:schemeClr val="bg1">
                    <a:lumMod val="10000"/>
                  </a:schemeClr>
                </a:solidFill>
                <a:latin typeface="+mj-lt"/>
              </a:rPr>
              <a:t> favorable, but </a:t>
            </a:r>
            <a:r>
              <a:rPr lang="fr-FR" dirty="0" err="1">
                <a:solidFill>
                  <a:schemeClr val="bg1">
                    <a:lumMod val="10000"/>
                  </a:schemeClr>
                </a:solidFill>
                <a:latin typeface="+mj-lt"/>
              </a:rPr>
              <a:t>waiting</a:t>
            </a:r>
            <a:r>
              <a:rPr lang="fr-FR" dirty="0">
                <a:solidFill>
                  <a:schemeClr val="bg1">
                    <a:lumMod val="10000"/>
                  </a:schemeClr>
                </a:solidFill>
                <a:latin typeface="+mj-lt"/>
              </a:rPr>
              <a:t> for more </a:t>
            </a:r>
            <a:r>
              <a:rPr lang="fr-FR" dirty="0" err="1">
                <a:solidFill>
                  <a:schemeClr val="bg1">
                    <a:lumMod val="10000"/>
                  </a:schemeClr>
                </a:solidFill>
                <a:latin typeface="+mj-lt"/>
              </a:rPr>
              <a:t>details</a:t>
            </a:r>
            <a:r>
              <a:rPr lang="fr-FR" dirty="0">
                <a:solidFill>
                  <a:schemeClr val="bg1">
                    <a:lumMod val="10000"/>
                  </a:schemeClr>
                </a:solidFill>
                <a:latin typeface="+mj-lt"/>
              </a:rPr>
              <a:t>.</a:t>
            </a:r>
          </a:p>
        </p:txBody>
      </p:sp>
      <p:sp>
        <p:nvSpPr>
          <p:cNvPr id="4" name="Espace réservé du pied de page 3">
            <a:extLst>
              <a:ext uri="{FF2B5EF4-FFF2-40B4-BE49-F238E27FC236}">
                <a16:creationId xmlns:a16="http://schemas.microsoft.com/office/drawing/2014/main" id="{E89558B6-2990-ABFA-F8A8-9B65927D93CE}"/>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1331145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3886F8-4BD5-C21B-AAD6-2EB2ECD0E144}"/>
              </a:ext>
            </a:extLst>
          </p:cNvPr>
          <p:cNvSpPr>
            <a:spLocks noGrp="1"/>
          </p:cNvSpPr>
          <p:nvPr>
            <p:ph type="title"/>
          </p:nvPr>
        </p:nvSpPr>
        <p:spPr>
          <a:xfrm>
            <a:off x="838200" y="290284"/>
            <a:ext cx="10515600" cy="651825"/>
          </a:xfrm>
        </p:spPr>
        <p:txBody>
          <a:bodyPr>
            <a:normAutofit/>
          </a:bodyPr>
          <a:lstStyle/>
          <a:p>
            <a:r>
              <a:rPr lang="fr-FR" sz="4000" dirty="0" err="1">
                <a:latin typeface="+mj-lt"/>
              </a:rPr>
              <a:t>Your</a:t>
            </a:r>
            <a:r>
              <a:rPr lang="fr-FR" sz="4000" dirty="0">
                <a:latin typeface="+mj-lt"/>
              </a:rPr>
              <a:t> team are the </a:t>
            </a:r>
            <a:r>
              <a:rPr lang="fr-FR" sz="4000" dirty="0" err="1">
                <a:latin typeface="+mj-lt"/>
              </a:rPr>
              <a:t>organisers</a:t>
            </a:r>
            <a:endParaRPr lang="fr-FR" sz="4000" dirty="0">
              <a:latin typeface="+mj-lt"/>
            </a:endParaRPr>
          </a:p>
        </p:txBody>
      </p:sp>
      <p:sp>
        <p:nvSpPr>
          <p:cNvPr id="3" name="Espace réservé du contenu 2">
            <a:extLst>
              <a:ext uri="{FF2B5EF4-FFF2-40B4-BE49-F238E27FC236}">
                <a16:creationId xmlns:a16="http://schemas.microsoft.com/office/drawing/2014/main" id="{56C2C100-4F05-E456-ABE3-EC8ECB79ECB1}"/>
              </a:ext>
            </a:extLst>
          </p:cNvPr>
          <p:cNvSpPr>
            <a:spLocks noGrp="1"/>
          </p:cNvSpPr>
          <p:nvPr>
            <p:ph idx="1"/>
          </p:nvPr>
        </p:nvSpPr>
        <p:spPr>
          <a:xfrm>
            <a:off x="741218" y="1127786"/>
            <a:ext cx="10952018" cy="4607996"/>
          </a:xfrm>
        </p:spPr>
        <p:txBody>
          <a:bodyPr>
            <a:normAutofit lnSpcReduction="10000"/>
          </a:bodyPr>
          <a:lstStyle/>
          <a:p>
            <a:pPr marL="107950" indent="0">
              <a:lnSpc>
                <a:spcPct val="120000"/>
              </a:lnSpc>
              <a:spcAft>
                <a:spcPts val="600"/>
              </a:spcAft>
              <a:buNone/>
            </a:pPr>
            <a:r>
              <a:rPr lang="fr-FR" u="sng" dirty="0">
                <a:solidFill>
                  <a:schemeClr val="bg1">
                    <a:lumMod val="10000"/>
                  </a:schemeClr>
                </a:solidFill>
                <a:latin typeface="+mj-lt"/>
              </a:rPr>
              <a:t>Time to do </a:t>
            </a:r>
            <a:r>
              <a:rPr lang="fr-FR" u="sng" dirty="0" err="1">
                <a:solidFill>
                  <a:schemeClr val="bg1">
                    <a:lumMod val="10000"/>
                  </a:schemeClr>
                </a:solidFill>
                <a:latin typeface="+mj-lt"/>
              </a:rPr>
              <a:t>some</a:t>
            </a:r>
            <a:r>
              <a:rPr lang="fr-FR" u="sng" dirty="0">
                <a:solidFill>
                  <a:schemeClr val="bg1">
                    <a:lumMod val="10000"/>
                  </a:schemeClr>
                </a:solidFill>
                <a:latin typeface="+mj-lt"/>
              </a:rPr>
              <a:t> </a:t>
            </a:r>
            <a:r>
              <a:rPr lang="fr-FR" u="sng" dirty="0" err="1">
                <a:solidFill>
                  <a:schemeClr val="bg1">
                    <a:lumMod val="10000"/>
                  </a:schemeClr>
                </a:solidFill>
                <a:latin typeface="+mj-lt"/>
              </a:rPr>
              <a:t>project</a:t>
            </a:r>
            <a:r>
              <a:rPr lang="fr-FR" u="sng" dirty="0">
                <a:solidFill>
                  <a:schemeClr val="bg1">
                    <a:lumMod val="10000"/>
                  </a:schemeClr>
                </a:solidFill>
                <a:latin typeface="+mj-lt"/>
              </a:rPr>
              <a:t> management:</a:t>
            </a:r>
          </a:p>
          <a:p>
            <a:pPr marL="622300" indent="-514350">
              <a:lnSpc>
                <a:spcPct val="120000"/>
              </a:lnSpc>
              <a:spcAft>
                <a:spcPts val="600"/>
              </a:spcAft>
              <a:buFont typeface="+mj-lt"/>
              <a:buAutoNum type="arabicPeriod"/>
            </a:pPr>
            <a:r>
              <a:rPr lang="fr-FR" dirty="0" err="1">
                <a:solidFill>
                  <a:schemeClr val="bg1">
                    <a:lumMod val="10000"/>
                  </a:schemeClr>
                </a:solidFill>
                <a:latin typeface="+mj-lt"/>
              </a:rPr>
              <a:t>Starting</a:t>
            </a:r>
            <a:r>
              <a:rPr lang="fr-FR" dirty="0">
                <a:solidFill>
                  <a:schemeClr val="bg1">
                    <a:lumMod val="10000"/>
                  </a:schemeClr>
                </a:solidFill>
                <a:latin typeface="+mj-lt"/>
              </a:rPr>
              <a:t> </a:t>
            </a:r>
            <a:r>
              <a:rPr lang="fr-FR" dirty="0" err="1">
                <a:solidFill>
                  <a:schemeClr val="bg1">
                    <a:lumMod val="10000"/>
                  </a:schemeClr>
                </a:solidFill>
                <a:latin typeface="+mj-lt"/>
              </a:rPr>
              <a:t>with</a:t>
            </a:r>
            <a:r>
              <a:rPr lang="fr-FR" dirty="0">
                <a:solidFill>
                  <a:schemeClr val="bg1">
                    <a:lumMod val="10000"/>
                  </a:schemeClr>
                </a:solidFill>
                <a:latin typeface="+mj-lt"/>
              </a:rPr>
              <a:t> a </a:t>
            </a:r>
            <a:r>
              <a:rPr lang="fr-FR" dirty="0" err="1">
                <a:solidFill>
                  <a:schemeClr val="bg1">
                    <a:lumMod val="10000"/>
                  </a:schemeClr>
                </a:solidFill>
                <a:latin typeface="+mj-lt"/>
              </a:rPr>
              <a:t>choice</a:t>
            </a:r>
            <a:r>
              <a:rPr lang="fr-FR" dirty="0">
                <a:solidFill>
                  <a:schemeClr val="bg1">
                    <a:lumMod val="10000"/>
                  </a:schemeClr>
                </a:solidFill>
                <a:latin typeface="+mj-lt"/>
              </a:rPr>
              <a:t> of </a:t>
            </a:r>
            <a:r>
              <a:rPr lang="fr-FR" dirty="0" err="1">
                <a:solidFill>
                  <a:schemeClr val="bg1">
                    <a:lumMod val="10000"/>
                  </a:schemeClr>
                </a:solidFill>
                <a:latin typeface="+mj-lt"/>
              </a:rPr>
              <a:t>name</a:t>
            </a:r>
            <a:r>
              <a:rPr lang="fr-FR" dirty="0">
                <a:solidFill>
                  <a:schemeClr val="bg1">
                    <a:lumMod val="10000"/>
                  </a:schemeClr>
                </a:solidFill>
                <a:latin typeface="+mj-lt"/>
              </a:rPr>
              <a:t> (a </a:t>
            </a:r>
            <a:r>
              <a:rPr lang="fr-FR" dirty="0" err="1">
                <a:solidFill>
                  <a:schemeClr val="bg1">
                    <a:lumMod val="10000"/>
                  </a:schemeClr>
                </a:solidFill>
                <a:latin typeface="+mj-lt"/>
              </a:rPr>
              <a:t>different</a:t>
            </a:r>
            <a:r>
              <a:rPr lang="fr-FR" dirty="0">
                <a:solidFill>
                  <a:schemeClr val="bg1">
                    <a:lumMod val="10000"/>
                  </a:schemeClr>
                </a:solidFill>
                <a:latin typeface="+mj-lt"/>
              </a:rPr>
              <a:t> one for </a:t>
            </a:r>
            <a:r>
              <a:rPr lang="fr-FR" dirty="0" err="1">
                <a:solidFill>
                  <a:schemeClr val="bg1">
                    <a:lumMod val="10000"/>
                  </a:schemeClr>
                </a:solidFill>
                <a:latin typeface="+mj-lt"/>
              </a:rPr>
              <a:t>each</a:t>
            </a:r>
            <a:r>
              <a:rPr lang="fr-FR" dirty="0">
                <a:solidFill>
                  <a:schemeClr val="bg1">
                    <a:lumMod val="10000"/>
                  </a:schemeClr>
                </a:solidFill>
                <a:latin typeface="+mj-lt"/>
              </a:rPr>
              <a:t> team) and the </a:t>
            </a:r>
            <a:r>
              <a:rPr lang="fr-FR" dirty="0" err="1">
                <a:solidFill>
                  <a:schemeClr val="bg1">
                    <a:lumMod val="10000"/>
                  </a:schemeClr>
                </a:solidFill>
                <a:latin typeface="+mj-lt"/>
              </a:rPr>
              <a:t>creation</a:t>
            </a:r>
            <a:r>
              <a:rPr lang="fr-FR" dirty="0">
                <a:solidFill>
                  <a:schemeClr val="bg1">
                    <a:lumMod val="10000"/>
                  </a:schemeClr>
                </a:solidFill>
                <a:latin typeface="+mj-lt"/>
              </a:rPr>
              <a:t> of a logo and </a:t>
            </a:r>
            <a:r>
              <a:rPr lang="fr-FR" dirty="0" err="1">
                <a:solidFill>
                  <a:schemeClr val="bg1">
                    <a:lumMod val="10000"/>
                  </a:schemeClr>
                </a:solidFill>
                <a:latin typeface="+mj-lt"/>
              </a:rPr>
              <a:t>outline</a:t>
            </a:r>
            <a:r>
              <a:rPr lang="fr-FR" dirty="0">
                <a:solidFill>
                  <a:schemeClr val="bg1">
                    <a:lumMod val="10000"/>
                  </a:schemeClr>
                </a:solidFill>
                <a:latin typeface="+mj-lt"/>
              </a:rPr>
              <a:t> of the </a:t>
            </a:r>
            <a:r>
              <a:rPr lang="fr-FR" dirty="0" err="1">
                <a:solidFill>
                  <a:schemeClr val="bg1">
                    <a:lumMod val="10000"/>
                  </a:schemeClr>
                </a:solidFill>
                <a:latin typeface="+mj-lt"/>
              </a:rPr>
              <a:t>website</a:t>
            </a:r>
            <a:r>
              <a:rPr lang="fr-FR" dirty="0">
                <a:solidFill>
                  <a:schemeClr val="bg1">
                    <a:lumMod val="10000"/>
                  </a:schemeClr>
                </a:solidFill>
                <a:latin typeface="+mj-lt"/>
              </a:rPr>
              <a:t>.</a:t>
            </a:r>
          </a:p>
          <a:p>
            <a:pPr marL="622300" indent="-514350">
              <a:lnSpc>
                <a:spcPct val="120000"/>
              </a:lnSpc>
              <a:spcAft>
                <a:spcPts val="600"/>
              </a:spcAft>
              <a:buFont typeface="+mj-lt"/>
              <a:buAutoNum type="arabicPeriod"/>
            </a:pPr>
            <a:r>
              <a:rPr lang="fr-FR" dirty="0" err="1">
                <a:solidFill>
                  <a:schemeClr val="bg1">
                    <a:lumMod val="10000"/>
                  </a:schemeClr>
                </a:solidFill>
                <a:latin typeface="+mj-lt"/>
              </a:rPr>
              <a:t>Then</a:t>
            </a:r>
            <a:r>
              <a:rPr lang="fr-FR" dirty="0">
                <a:solidFill>
                  <a:schemeClr val="bg1">
                    <a:lumMod val="10000"/>
                  </a:schemeClr>
                </a:solidFill>
                <a:latin typeface="+mj-lt"/>
              </a:rPr>
              <a:t> </a:t>
            </a:r>
            <a:r>
              <a:rPr lang="fr-FR" dirty="0" err="1">
                <a:solidFill>
                  <a:schemeClr val="bg1">
                    <a:lumMod val="10000"/>
                  </a:schemeClr>
                </a:solidFill>
                <a:latin typeface="+mj-lt"/>
              </a:rPr>
              <a:t>developing</a:t>
            </a:r>
            <a:r>
              <a:rPr lang="fr-FR" dirty="0">
                <a:solidFill>
                  <a:schemeClr val="bg1">
                    <a:lumMod val="10000"/>
                  </a:schemeClr>
                </a:solidFill>
                <a:latin typeface="+mj-lt"/>
              </a:rPr>
              <a:t> a Charter...</a:t>
            </a:r>
          </a:p>
          <a:p>
            <a:pPr marL="622300" indent="-514350">
              <a:lnSpc>
                <a:spcPct val="120000"/>
              </a:lnSpc>
              <a:spcAft>
                <a:spcPts val="600"/>
              </a:spcAft>
              <a:buFont typeface="+mj-lt"/>
              <a:buAutoNum type="arabicPeriod"/>
            </a:pPr>
            <a:r>
              <a:rPr lang="fr-FR" dirty="0">
                <a:solidFill>
                  <a:schemeClr val="bg1">
                    <a:lumMod val="10000"/>
                  </a:schemeClr>
                </a:solidFill>
                <a:latin typeface="+mj-lt"/>
              </a:rPr>
              <a:t>… and </a:t>
            </a:r>
            <a:r>
              <a:rPr lang="fr-FR" dirty="0" err="1">
                <a:solidFill>
                  <a:schemeClr val="bg1">
                    <a:lumMod val="10000"/>
                  </a:schemeClr>
                </a:solidFill>
                <a:latin typeface="+mj-lt"/>
              </a:rPr>
              <a:t>develop</a:t>
            </a:r>
            <a:r>
              <a:rPr lang="fr-FR" dirty="0">
                <a:solidFill>
                  <a:schemeClr val="bg1">
                    <a:lumMod val="10000"/>
                  </a:schemeClr>
                </a:solidFill>
                <a:latin typeface="+mj-lt"/>
              </a:rPr>
              <a:t> the </a:t>
            </a:r>
            <a:r>
              <a:rPr lang="fr-FR" dirty="0" err="1">
                <a:solidFill>
                  <a:schemeClr val="bg1">
                    <a:lumMod val="10000"/>
                  </a:schemeClr>
                </a:solidFill>
                <a:latin typeface="+mj-lt"/>
              </a:rPr>
              <a:t>KSFs</a:t>
            </a:r>
            <a:r>
              <a:rPr lang="fr-FR" dirty="0">
                <a:solidFill>
                  <a:schemeClr val="bg1">
                    <a:lumMod val="10000"/>
                  </a:schemeClr>
                </a:solidFill>
                <a:latin typeface="+mj-lt"/>
              </a:rPr>
              <a:t>.</a:t>
            </a:r>
          </a:p>
          <a:p>
            <a:pPr marL="622300" indent="-514350">
              <a:lnSpc>
                <a:spcPct val="120000"/>
              </a:lnSpc>
              <a:spcAft>
                <a:spcPts val="600"/>
              </a:spcAft>
              <a:buFont typeface="+mj-lt"/>
              <a:buAutoNum type="arabicPeriod"/>
            </a:pPr>
            <a:r>
              <a:rPr lang="fr-FR" dirty="0">
                <a:solidFill>
                  <a:schemeClr val="bg1">
                    <a:lumMod val="10000"/>
                  </a:schemeClr>
                </a:solidFill>
                <a:latin typeface="+mj-lt"/>
              </a:rPr>
              <a:t>Do a RACI </a:t>
            </a:r>
            <a:r>
              <a:rPr lang="fr-FR" dirty="0" err="1">
                <a:solidFill>
                  <a:schemeClr val="bg1">
                    <a:lumMod val="10000"/>
                  </a:schemeClr>
                </a:solidFill>
                <a:latin typeface="+mj-lt"/>
              </a:rPr>
              <a:t>analysis</a:t>
            </a:r>
            <a:r>
              <a:rPr lang="fr-FR" dirty="0">
                <a:solidFill>
                  <a:schemeClr val="bg1">
                    <a:lumMod val="10000"/>
                  </a:schemeClr>
                </a:solidFill>
                <a:latin typeface="+mj-lt"/>
              </a:rPr>
              <a:t>...</a:t>
            </a:r>
          </a:p>
          <a:p>
            <a:pPr marL="622300" indent="-514350">
              <a:lnSpc>
                <a:spcPct val="120000"/>
              </a:lnSpc>
              <a:spcAft>
                <a:spcPts val="600"/>
              </a:spcAft>
              <a:buFont typeface="+mj-lt"/>
              <a:buAutoNum type="arabicPeriod"/>
            </a:pPr>
            <a:r>
              <a:rPr lang="fr-FR" dirty="0">
                <a:solidFill>
                  <a:schemeClr val="bg1">
                    <a:lumMod val="10000"/>
                  </a:schemeClr>
                </a:solidFill>
                <a:latin typeface="+mj-lt"/>
              </a:rPr>
              <a:t>… and the Stakeholder </a:t>
            </a:r>
            <a:r>
              <a:rPr lang="fr-FR" dirty="0" err="1">
                <a:solidFill>
                  <a:schemeClr val="bg1">
                    <a:lumMod val="10000"/>
                  </a:schemeClr>
                </a:solidFill>
                <a:latin typeface="+mj-lt"/>
              </a:rPr>
              <a:t>analysis</a:t>
            </a:r>
            <a:r>
              <a:rPr lang="fr-FR" dirty="0">
                <a:solidFill>
                  <a:schemeClr val="bg1">
                    <a:lumMod val="10000"/>
                  </a:schemeClr>
                </a:solidFill>
                <a:latin typeface="+mj-lt"/>
              </a:rPr>
              <a:t>.</a:t>
            </a:r>
          </a:p>
        </p:txBody>
      </p:sp>
      <p:sp>
        <p:nvSpPr>
          <p:cNvPr id="4" name="Espace réservé du pied de page 3">
            <a:extLst>
              <a:ext uri="{FF2B5EF4-FFF2-40B4-BE49-F238E27FC236}">
                <a16:creationId xmlns:a16="http://schemas.microsoft.com/office/drawing/2014/main" id="{E89558B6-2990-ABFA-F8A8-9B65927D93CE}"/>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1319084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EFF8BD-9996-EA83-002B-958FE738F3EE}"/>
              </a:ext>
            </a:extLst>
          </p:cNvPr>
          <p:cNvSpPr>
            <a:spLocks noGrp="1"/>
          </p:cNvSpPr>
          <p:nvPr>
            <p:ph type="title"/>
          </p:nvPr>
        </p:nvSpPr>
        <p:spPr>
          <a:xfrm>
            <a:off x="436418" y="309707"/>
            <a:ext cx="10515600" cy="651825"/>
          </a:xfrm>
        </p:spPr>
        <p:txBody>
          <a:bodyPr>
            <a:normAutofit/>
          </a:bodyPr>
          <a:lstStyle/>
          <a:p>
            <a:r>
              <a:rPr lang="fr-FR" sz="4000" dirty="0" err="1">
                <a:latin typeface="+mj-lt"/>
              </a:rPr>
              <a:t>Reminder</a:t>
            </a:r>
            <a:r>
              <a:rPr lang="fr-FR" sz="4000" dirty="0">
                <a:latin typeface="+mj-lt"/>
              </a:rPr>
              <a:t>: a first </a:t>
            </a:r>
            <a:r>
              <a:rPr lang="fr-FR" sz="4000" dirty="0" err="1">
                <a:latin typeface="+mj-lt"/>
              </a:rPr>
              <a:t>series</a:t>
            </a:r>
            <a:r>
              <a:rPr lang="fr-FR" sz="4000" dirty="0">
                <a:latin typeface="+mj-lt"/>
              </a:rPr>
              <a:t> of </a:t>
            </a:r>
            <a:r>
              <a:rPr lang="fr-FR" sz="4000" dirty="0" err="1">
                <a:latin typeface="+mj-lt"/>
              </a:rPr>
              <a:t>activities</a:t>
            </a:r>
            <a:r>
              <a:rPr lang="fr-FR" sz="4000" dirty="0">
                <a:latin typeface="+mj-lt"/>
              </a:rPr>
              <a:t> (pm)</a:t>
            </a:r>
          </a:p>
        </p:txBody>
      </p:sp>
      <p:sp>
        <p:nvSpPr>
          <p:cNvPr id="4" name="Espace réservé du pied de page 3">
            <a:extLst>
              <a:ext uri="{FF2B5EF4-FFF2-40B4-BE49-F238E27FC236}">
                <a16:creationId xmlns:a16="http://schemas.microsoft.com/office/drawing/2014/main" id="{E31D63D5-ACCD-A408-8F7F-E263B1258C7D}"/>
              </a:ext>
            </a:extLst>
          </p:cNvPr>
          <p:cNvSpPr>
            <a:spLocks noGrp="1"/>
          </p:cNvSpPr>
          <p:nvPr>
            <p:ph type="ftr" sz="quarter" idx="10"/>
          </p:nvPr>
        </p:nvSpPr>
        <p:spPr/>
        <p:txBody>
          <a:bodyPr/>
          <a:lstStyle/>
          <a:p>
            <a:r>
              <a:rPr lang="fr-FR"/>
              <a:t>Indiquez votre nom dans le pied de page</a:t>
            </a:r>
            <a:endParaRPr lang="fr-FR" dirty="0"/>
          </a:p>
        </p:txBody>
      </p:sp>
      <p:sp>
        <p:nvSpPr>
          <p:cNvPr id="5" name="Rectangle 4">
            <a:extLst>
              <a:ext uri="{FF2B5EF4-FFF2-40B4-BE49-F238E27FC236}">
                <a16:creationId xmlns:a16="http://schemas.microsoft.com/office/drawing/2014/main" id="{55984DDC-4D0B-0D25-2E60-D5A41FDFBACA}"/>
              </a:ext>
            </a:extLst>
          </p:cNvPr>
          <p:cNvSpPr/>
          <p:nvPr/>
        </p:nvSpPr>
        <p:spPr>
          <a:xfrm>
            <a:off x="547254" y="961532"/>
            <a:ext cx="5978237" cy="5180905"/>
          </a:xfrm>
          <a:prstGeom prst="rect">
            <a:avLst/>
          </a:prstGeom>
          <a:effectLst/>
        </p:spPr>
        <p:txBody>
          <a:bodyPr wrap="square" lIns="0">
            <a:spAutoFit/>
          </a:bodyPr>
          <a:lstStyle/>
          <a:p>
            <a:pPr marL="169863" indent="-169863">
              <a:spcBef>
                <a:spcPts val="200"/>
              </a:spcBef>
              <a:spcAft>
                <a:spcPts val="600"/>
              </a:spcAft>
              <a:buFont typeface="+mj-lt"/>
              <a:buAutoNum type="arabicPeriod"/>
              <a:defRPr/>
            </a:pPr>
            <a:r>
              <a:rPr lang="en-GB" sz="2400" dirty="0">
                <a:solidFill>
                  <a:schemeClr val="bg1">
                    <a:lumMod val="10000"/>
                  </a:schemeClr>
                </a:solidFill>
                <a:latin typeface="+mj-lt"/>
              </a:rPr>
              <a:t>Business opportunity &amp; suggested solution</a:t>
            </a:r>
          </a:p>
          <a:p>
            <a:pPr marL="169863" indent="-169863">
              <a:spcBef>
                <a:spcPts val="200"/>
              </a:spcBef>
              <a:spcAft>
                <a:spcPts val="600"/>
              </a:spcAft>
              <a:buFont typeface="+mj-lt"/>
              <a:buAutoNum type="arabicPeriod"/>
              <a:defRPr/>
            </a:pPr>
            <a:r>
              <a:rPr lang="en-GB" sz="2400" dirty="0">
                <a:solidFill>
                  <a:schemeClr val="bg1">
                    <a:lumMod val="10000"/>
                  </a:schemeClr>
                </a:solidFill>
                <a:latin typeface="+mj-lt"/>
              </a:rPr>
              <a:t>Project objectives, scope &amp; approach</a:t>
            </a:r>
          </a:p>
          <a:p>
            <a:pPr marL="169863" indent="-169863">
              <a:spcBef>
                <a:spcPts val="200"/>
              </a:spcBef>
              <a:spcAft>
                <a:spcPts val="600"/>
              </a:spcAft>
              <a:buFont typeface="+mj-lt"/>
              <a:buAutoNum type="arabicPeriod"/>
              <a:defRPr/>
            </a:pPr>
            <a:r>
              <a:rPr lang="en-GB" sz="2400" dirty="0">
                <a:solidFill>
                  <a:schemeClr val="bg1">
                    <a:lumMod val="10000"/>
                  </a:schemeClr>
                </a:solidFill>
                <a:latin typeface="+mj-lt"/>
              </a:rPr>
              <a:t>Project deliverables &amp; business outcomes</a:t>
            </a:r>
          </a:p>
          <a:p>
            <a:pPr marL="169863" indent="-169863">
              <a:spcBef>
                <a:spcPts val="200"/>
              </a:spcBef>
              <a:spcAft>
                <a:spcPts val="600"/>
              </a:spcAft>
              <a:buFont typeface="+mj-lt"/>
              <a:buAutoNum type="arabicPeriod"/>
              <a:defRPr/>
            </a:pPr>
            <a:r>
              <a:rPr lang="en-GB" sz="2400" dirty="0">
                <a:solidFill>
                  <a:schemeClr val="bg1">
                    <a:lumMod val="10000"/>
                  </a:schemeClr>
                </a:solidFill>
                <a:latin typeface="+mj-lt"/>
              </a:rPr>
              <a:t>Strategic alignment</a:t>
            </a:r>
          </a:p>
          <a:p>
            <a:pPr marL="169863" indent="-169863">
              <a:spcBef>
                <a:spcPts val="200"/>
              </a:spcBef>
              <a:spcAft>
                <a:spcPts val="600"/>
              </a:spcAft>
              <a:buFont typeface="+mj-lt"/>
              <a:buAutoNum type="arabicPeriod"/>
              <a:defRPr/>
            </a:pPr>
            <a:r>
              <a:rPr lang="en-GB" sz="2400" dirty="0">
                <a:solidFill>
                  <a:schemeClr val="bg1">
                    <a:lumMod val="10000"/>
                  </a:schemeClr>
                </a:solidFill>
                <a:latin typeface="+mj-lt"/>
              </a:rPr>
              <a:t>Dependencies &amp; constraints</a:t>
            </a:r>
          </a:p>
          <a:p>
            <a:pPr marL="169863" indent="-169863">
              <a:spcBef>
                <a:spcPts val="200"/>
              </a:spcBef>
              <a:spcAft>
                <a:spcPts val="600"/>
              </a:spcAft>
              <a:buFont typeface="+mj-lt"/>
              <a:buAutoNum type="arabicPeriod"/>
              <a:defRPr/>
            </a:pPr>
            <a:r>
              <a:rPr lang="en-GB" sz="2400" dirty="0">
                <a:solidFill>
                  <a:schemeClr val="bg1">
                    <a:lumMod val="10000"/>
                  </a:schemeClr>
                </a:solidFill>
                <a:latin typeface="+mj-lt"/>
              </a:rPr>
              <a:t>Risk assessment &amp; mitigation</a:t>
            </a:r>
          </a:p>
          <a:p>
            <a:pPr marL="169863" indent="-169863">
              <a:spcBef>
                <a:spcPts val="200"/>
              </a:spcBef>
              <a:spcAft>
                <a:spcPts val="600"/>
              </a:spcAft>
              <a:buFont typeface="+mj-lt"/>
              <a:buAutoNum type="arabicPeriod"/>
              <a:defRPr/>
            </a:pPr>
            <a:r>
              <a:rPr lang="en-GB" sz="2400" dirty="0">
                <a:solidFill>
                  <a:schemeClr val="bg1">
                    <a:lumMod val="10000"/>
                  </a:schemeClr>
                </a:solidFill>
                <a:latin typeface="+mj-lt"/>
              </a:rPr>
              <a:t>Change impact assessment</a:t>
            </a:r>
          </a:p>
          <a:p>
            <a:pPr marL="169863" indent="-169863">
              <a:spcBef>
                <a:spcPts val="200"/>
              </a:spcBef>
              <a:spcAft>
                <a:spcPts val="600"/>
              </a:spcAft>
              <a:buFont typeface="+mj-lt"/>
              <a:buAutoNum type="arabicPeriod"/>
              <a:defRPr/>
            </a:pPr>
            <a:r>
              <a:rPr lang="en-GB" sz="2400" dirty="0">
                <a:solidFill>
                  <a:schemeClr val="bg1">
                    <a:lumMod val="10000"/>
                  </a:schemeClr>
                </a:solidFill>
                <a:latin typeface="+mj-lt"/>
              </a:rPr>
              <a:t>Project costs </a:t>
            </a:r>
          </a:p>
          <a:p>
            <a:pPr marL="169863" indent="-169863">
              <a:spcBef>
                <a:spcPts val="200"/>
              </a:spcBef>
              <a:spcAft>
                <a:spcPts val="600"/>
              </a:spcAft>
              <a:buFont typeface="+mj-lt"/>
              <a:buAutoNum type="arabicPeriod"/>
              <a:defRPr/>
            </a:pPr>
            <a:r>
              <a:rPr lang="en-GB" sz="2400" dirty="0">
                <a:solidFill>
                  <a:schemeClr val="bg1">
                    <a:lumMod val="10000"/>
                  </a:schemeClr>
                </a:solidFill>
                <a:latin typeface="+mj-lt"/>
              </a:rPr>
              <a:t>Benefits</a:t>
            </a:r>
          </a:p>
          <a:p>
            <a:pPr marL="169863" indent="-169863">
              <a:spcBef>
                <a:spcPts val="200"/>
              </a:spcBef>
              <a:spcAft>
                <a:spcPts val="600"/>
              </a:spcAft>
              <a:buFont typeface="+mj-lt"/>
              <a:buAutoNum type="arabicPeriod"/>
              <a:defRPr/>
            </a:pPr>
            <a:r>
              <a:rPr lang="en-GB" sz="2400" dirty="0">
                <a:solidFill>
                  <a:schemeClr val="bg1">
                    <a:lumMod val="10000"/>
                  </a:schemeClr>
                </a:solidFill>
                <a:latin typeface="+mj-lt"/>
              </a:rPr>
              <a:t>Net present value</a:t>
            </a:r>
          </a:p>
          <a:p>
            <a:pPr marL="169863" indent="-169863">
              <a:spcBef>
                <a:spcPts val="200"/>
              </a:spcBef>
              <a:spcAft>
                <a:spcPts val="600"/>
              </a:spcAft>
              <a:buFont typeface="+mj-lt"/>
              <a:buAutoNum type="arabicPeriod"/>
              <a:defRPr/>
            </a:pPr>
            <a:r>
              <a:rPr lang="en-GB" sz="2400" dirty="0">
                <a:solidFill>
                  <a:schemeClr val="bg1">
                    <a:lumMod val="10000"/>
                  </a:schemeClr>
                </a:solidFill>
                <a:latin typeface="+mj-lt"/>
              </a:rPr>
              <a:t>Key success factors &amp; KPIs</a:t>
            </a:r>
          </a:p>
        </p:txBody>
      </p:sp>
    </p:spTree>
    <p:extLst>
      <p:ext uri="{BB962C8B-B14F-4D97-AF65-F5344CB8AC3E}">
        <p14:creationId xmlns:p14="http://schemas.microsoft.com/office/powerpoint/2010/main" val="1961250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64F6FD-BBC5-D1B7-0A5F-F7390FF3BC1D}"/>
              </a:ext>
            </a:extLst>
          </p:cNvPr>
          <p:cNvSpPr>
            <a:spLocks noGrp="1"/>
          </p:cNvSpPr>
          <p:nvPr>
            <p:ph type="title"/>
          </p:nvPr>
        </p:nvSpPr>
        <p:spPr>
          <a:xfrm>
            <a:off x="323850" y="176447"/>
            <a:ext cx="10515600" cy="651825"/>
          </a:xfrm>
        </p:spPr>
        <p:txBody>
          <a:bodyPr>
            <a:normAutofit/>
          </a:bodyPr>
          <a:lstStyle/>
          <a:p>
            <a:r>
              <a:rPr lang="fr-FR" sz="4000" dirty="0">
                <a:latin typeface="+mj-lt"/>
              </a:rPr>
              <a:t>The Project Charter</a:t>
            </a:r>
          </a:p>
        </p:txBody>
      </p:sp>
      <p:sp>
        <p:nvSpPr>
          <p:cNvPr id="4" name="Espace réservé du pied de page 3">
            <a:extLst>
              <a:ext uri="{FF2B5EF4-FFF2-40B4-BE49-F238E27FC236}">
                <a16:creationId xmlns:a16="http://schemas.microsoft.com/office/drawing/2014/main" id="{712D9300-8E24-10DC-CB65-2B4084025C32}"/>
              </a:ext>
            </a:extLst>
          </p:cNvPr>
          <p:cNvSpPr>
            <a:spLocks noGrp="1"/>
          </p:cNvSpPr>
          <p:nvPr>
            <p:ph type="ftr" sz="quarter" idx="10"/>
          </p:nvPr>
        </p:nvSpPr>
        <p:spPr/>
        <p:txBody>
          <a:bodyPr/>
          <a:lstStyle/>
          <a:p>
            <a:r>
              <a:rPr lang="fr-FR"/>
              <a:t>Indiquez votre nom dans le pied de page</a:t>
            </a:r>
            <a:endParaRPr lang="fr-FR" dirty="0"/>
          </a:p>
        </p:txBody>
      </p:sp>
      <p:sp>
        <p:nvSpPr>
          <p:cNvPr id="5" name="TextBox 5">
            <a:extLst>
              <a:ext uri="{FF2B5EF4-FFF2-40B4-BE49-F238E27FC236}">
                <a16:creationId xmlns:a16="http://schemas.microsoft.com/office/drawing/2014/main" id="{C22C2125-402C-F42F-8FD7-3EE483EF5ACD}"/>
              </a:ext>
            </a:extLst>
          </p:cNvPr>
          <p:cNvSpPr txBox="1"/>
          <p:nvPr/>
        </p:nvSpPr>
        <p:spPr>
          <a:xfrm>
            <a:off x="323850" y="828272"/>
            <a:ext cx="11734800" cy="5355312"/>
          </a:xfrm>
          <a:prstGeom prst="rect">
            <a:avLst/>
          </a:prstGeom>
          <a:noFill/>
        </p:spPr>
        <p:txBody>
          <a:bodyPr wrap="square">
            <a:spAutoFit/>
          </a:bodyPr>
          <a:lstStyle/>
          <a:p>
            <a:pPr marL="457200" indent="-457200" algn="l">
              <a:spcAft>
                <a:spcPts val="600"/>
              </a:spcAft>
              <a:buFont typeface="+mj-lt"/>
              <a:buAutoNum type="arabicPeriod"/>
            </a:pPr>
            <a:r>
              <a:rPr lang="en-US" sz="2400" b="0" i="0" u="none" strike="noStrike" dirty="0">
                <a:solidFill>
                  <a:schemeClr val="bg1">
                    <a:lumMod val="10000"/>
                  </a:schemeClr>
                </a:solidFill>
                <a:effectLst/>
                <a:latin typeface="+mj-lt"/>
              </a:rPr>
              <a:t>Identification of </a:t>
            </a:r>
            <a:r>
              <a:rPr lang="en-US" sz="2400" b="0" i="0" u="sng" strike="noStrike" dirty="0">
                <a:solidFill>
                  <a:schemeClr val="bg1">
                    <a:lumMod val="10000"/>
                  </a:schemeClr>
                </a:solidFill>
                <a:effectLst/>
                <a:latin typeface="+mj-lt"/>
              </a:rPr>
              <a:t>stakeholders</a:t>
            </a:r>
            <a:r>
              <a:rPr lang="en-US" sz="2400" b="0" i="0" u="none" strike="noStrike" dirty="0">
                <a:solidFill>
                  <a:schemeClr val="bg1">
                    <a:lumMod val="10000"/>
                  </a:schemeClr>
                </a:solidFill>
                <a:effectLst/>
                <a:latin typeface="+mj-lt"/>
              </a:rPr>
              <a:t>/customers.</a:t>
            </a:r>
          </a:p>
          <a:p>
            <a:pPr marL="457200" indent="-457200" algn="l">
              <a:spcAft>
                <a:spcPts val="600"/>
              </a:spcAft>
              <a:buFont typeface="+mj-lt"/>
              <a:buAutoNum type="arabicPeriod"/>
            </a:pPr>
            <a:r>
              <a:rPr lang="en-US" sz="2400" b="0" i="0" u="none" strike="noStrike" dirty="0">
                <a:solidFill>
                  <a:schemeClr val="bg1">
                    <a:lumMod val="10000"/>
                  </a:schemeClr>
                </a:solidFill>
                <a:effectLst/>
                <a:latin typeface="+mj-lt"/>
              </a:rPr>
              <a:t>Identification of </a:t>
            </a:r>
            <a:r>
              <a:rPr lang="en-US" sz="2400" b="0" i="0" u="sng" strike="noStrike" dirty="0">
                <a:solidFill>
                  <a:schemeClr val="bg1">
                    <a:lumMod val="10000"/>
                  </a:schemeClr>
                </a:solidFill>
                <a:effectLst/>
                <a:latin typeface="+mj-lt"/>
              </a:rPr>
              <a:t>project scope</a:t>
            </a:r>
            <a:r>
              <a:rPr lang="en-US" sz="2400" b="0" i="0" u="none" strike="noStrike" dirty="0">
                <a:solidFill>
                  <a:schemeClr val="bg1">
                    <a:lumMod val="10000"/>
                  </a:schemeClr>
                </a:solidFill>
                <a:effectLst/>
                <a:latin typeface="+mj-lt"/>
              </a:rPr>
              <a:t>: Scoping aims to create a boundary of what work to be done and what not to be done. </a:t>
            </a:r>
          </a:p>
          <a:p>
            <a:pPr marL="457200" indent="-457200" algn="l">
              <a:spcAft>
                <a:spcPts val="600"/>
              </a:spcAft>
              <a:buFont typeface="+mj-lt"/>
              <a:buAutoNum type="arabicPeriod"/>
            </a:pPr>
            <a:r>
              <a:rPr lang="en-US" sz="2400" b="0" i="0" u="none" strike="noStrike" dirty="0">
                <a:solidFill>
                  <a:schemeClr val="bg1">
                    <a:lumMod val="10000"/>
                  </a:schemeClr>
                </a:solidFill>
                <a:effectLst/>
                <a:latin typeface="+mj-lt"/>
              </a:rPr>
              <a:t>Identification of </a:t>
            </a:r>
            <a:r>
              <a:rPr lang="en-US" sz="2400" b="0" i="0" u="none" strike="noStrike" dirty="0">
                <a:solidFill>
                  <a:schemeClr val="bg1">
                    <a:lumMod val="10000"/>
                  </a:schemeClr>
                </a:solidFill>
                <a:effectLst/>
                <a:latin typeface="+mj-lt"/>
                <a:hlinkClick r:id="rId2">
                  <a:extLst>
                    <a:ext uri="{A12FA001-AC4F-418D-AE19-62706E023703}">
                      <ahyp:hlinkClr xmlns:ahyp="http://schemas.microsoft.com/office/drawing/2018/hyperlinkcolor" val="tx"/>
                    </a:ext>
                  </a:extLst>
                </a:hlinkClick>
              </a:rPr>
              <a:t>project risks</a:t>
            </a:r>
            <a:r>
              <a:rPr lang="en-US" sz="2400" b="0" i="0" u="none" strike="noStrike" dirty="0">
                <a:solidFill>
                  <a:schemeClr val="bg1">
                    <a:lumMod val="10000"/>
                  </a:schemeClr>
                </a:solidFill>
                <a:effectLst/>
                <a:latin typeface="+mj-lt"/>
              </a:rPr>
              <a:t>: an on-going activity of the project manager</a:t>
            </a:r>
            <a:r>
              <a:rPr lang="en-US" sz="2400" dirty="0">
                <a:solidFill>
                  <a:schemeClr val="bg1">
                    <a:lumMod val="10000"/>
                  </a:schemeClr>
                </a:solidFill>
                <a:latin typeface="+mj-lt"/>
              </a:rPr>
              <a:t> throughout the lifecycle.</a:t>
            </a:r>
            <a:endParaRPr lang="en-US" sz="2400" b="0" i="0" u="none" strike="noStrike" dirty="0">
              <a:solidFill>
                <a:schemeClr val="bg1">
                  <a:lumMod val="10000"/>
                </a:schemeClr>
              </a:solidFill>
              <a:effectLst/>
              <a:latin typeface="+mj-lt"/>
            </a:endParaRPr>
          </a:p>
          <a:p>
            <a:pPr marL="457200" indent="-457200" algn="l">
              <a:spcAft>
                <a:spcPts val="600"/>
              </a:spcAft>
              <a:buFont typeface="+mj-lt"/>
              <a:buAutoNum type="arabicPeriod"/>
            </a:pPr>
            <a:r>
              <a:rPr lang="en-US" sz="2400" b="0" i="0" u="none" strike="noStrike" dirty="0">
                <a:solidFill>
                  <a:schemeClr val="bg1">
                    <a:lumMod val="10000"/>
                  </a:schemeClr>
                </a:solidFill>
                <a:effectLst/>
                <a:latin typeface="+mj-lt"/>
              </a:rPr>
              <a:t>Identification of </a:t>
            </a:r>
            <a:r>
              <a:rPr lang="en-US" sz="2400" b="0" i="0" u="sng" strike="noStrike" dirty="0">
                <a:solidFill>
                  <a:schemeClr val="bg1">
                    <a:lumMod val="10000"/>
                  </a:schemeClr>
                </a:solidFill>
                <a:effectLst/>
                <a:latin typeface="+mj-lt"/>
              </a:rPr>
              <a:t>project assumptions</a:t>
            </a:r>
            <a:r>
              <a:rPr lang="en-US" sz="2400" b="0" i="0" u="none" strike="noStrike" dirty="0">
                <a:solidFill>
                  <a:schemeClr val="bg1">
                    <a:lumMod val="10000"/>
                  </a:schemeClr>
                </a:solidFill>
                <a:effectLst/>
                <a:latin typeface="+mj-lt"/>
              </a:rPr>
              <a:t>: hypotheses about the environment and the relationship with the project.</a:t>
            </a:r>
          </a:p>
          <a:p>
            <a:pPr marL="457200" indent="-457200" algn="l">
              <a:spcAft>
                <a:spcPts val="600"/>
              </a:spcAft>
              <a:buFont typeface="+mj-lt"/>
              <a:buAutoNum type="arabicPeriod"/>
            </a:pPr>
            <a:r>
              <a:rPr lang="en-US" sz="2400" b="0" i="0" u="none" strike="noStrike" dirty="0">
                <a:solidFill>
                  <a:schemeClr val="bg1">
                    <a:lumMod val="10000"/>
                  </a:schemeClr>
                </a:solidFill>
                <a:effectLst/>
                <a:latin typeface="+mj-lt"/>
              </a:rPr>
              <a:t>Identification of </a:t>
            </a:r>
            <a:r>
              <a:rPr lang="en-US" sz="2400" b="0" i="1" u="none" strike="noStrike" dirty="0">
                <a:solidFill>
                  <a:schemeClr val="bg1">
                    <a:lumMod val="10000"/>
                  </a:schemeClr>
                </a:solidFill>
                <a:effectLst/>
                <a:latin typeface="+mj-lt"/>
              </a:rPr>
              <a:t>high-level</a:t>
            </a:r>
            <a:r>
              <a:rPr lang="en-US" sz="2400" b="0" i="0" u="none" strike="noStrike" dirty="0">
                <a:solidFill>
                  <a:schemeClr val="bg1">
                    <a:lumMod val="10000"/>
                  </a:schemeClr>
                </a:solidFill>
                <a:effectLst/>
                <a:latin typeface="+mj-lt"/>
              </a:rPr>
              <a:t> </a:t>
            </a:r>
            <a:r>
              <a:rPr lang="en-US" sz="2400" b="0" i="0" u="sng" strike="noStrike" dirty="0">
                <a:solidFill>
                  <a:schemeClr val="bg1">
                    <a:lumMod val="10000"/>
                  </a:schemeClr>
                </a:solidFill>
                <a:effectLst/>
                <a:latin typeface="+mj-lt"/>
              </a:rPr>
              <a:t>project requirements </a:t>
            </a:r>
            <a:r>
              <a:rPr lang="en-US" sz="2400" b="0" i="0" u="none" strike="noStrike" dirty="0">
                <a:solidFill>
                  <a:schemeClr val="bg1">
                    <a:lumMod val="10000"/>
                  </a:schemeClr>
                </a:solidFill>
                <a:effectLst/>
                <a:latin typeface="+mj-lt"/>
              </a:rPr>
              <a:t>and objectives: details are in the planning. </a:t>
            </a:r>
          </a:p>
          <a:p>
            <a:pPr marL="457200" indent="-457200" algn="l">
              <a:spcAft>
                <a:spcPts val="600"/>
              </a:spcAft>
              <a:buFont typeface="+mj-lt"/>
              <a:buAutoNum type="arabicPeriod"/>
            </a:pPr>
            <a:r>
              <a:rPr lang="en-US" sz="2400" b="0" i="0" u="none" strike="noStrike" dirty="0">
                <a:solidFill>
                  <a:schemeClr val="bg1">
                    <a:lumMod val="10000"/>
                  </a:schemeClr>
                </a:solidFill>
                <a:effectLst/>
                <a:latin typeface="+mj-lt"/>
              </a:rPr>
              <a:t>Identification of </a:t>
            </a:r>
            <a:r>
              <a:rPr lang="en-US" sz="2400" b="0" i="0" u="sng" strike="noStrike" dirty="0">
                <a:solidFill>
                  <a:schemeClr val="bg1">
                    <a:lumMod val="10000"/>
                  </a:schemeClr>
                </a:solidFill>
                <a:effectLst/>
                <a:latin typeface="+mj-lt"/>
              </a:rPr>
              <a:t>project success criteria</a:t>
            </a:r>
            <a:r>
              <a:rPr lang="en-US" sz="2400" b="0" i="0" u="none" strike="noStrike" dirty="0">
                <a:solidFill>
                  <a:schemeClr val="bg1">
                    <a:lumMod val="10000"/>
                  </a:schemeClr>
                </a:solidFill>
                <a:effectLst/>
                <a:latin typeface="+mj-lt"/>
              </a:rPr>
              <a:t>: these are used as a baseline and compared with actual project performance.</a:t>
            </a:r>
          </a:p>
          <a:p>
            <a:pPr marL="457200" indent="-457200" algn="l">
              <a:spcAft>
                <a:spcPts val="600"/>
              </a:spcAft>
              <a:buFont typeface="+mj-lt"/>
              <a:buAutoNum type="arabicPeriod"/>
            </a:pPr>
            <a:r>
              <a:rPr lang="en-US" sz="2400" b="0" i="0" u="sng" strike="noStrike" dirty="0">
                <a:solidFill>
                  <a:schemeClr val="bg1">
                    <a:lumMod val="10000"/>
                  </a:schemeClr>
                </a:solidFill>
                <a:effectLst/>
                <a:latin typeface="+mj-lt"/>
              </a:rPr>
              <a:t>Documentation</a:t>
            </a:r>
            <a:r>
              <a:rPr lang="en-US" sz="2400" b="0" i="0" u="none" strike="noStrike" dirty="0">
                <a:solidFill>
                  <a:schemeClr val="bg1">
                    <a:lumMod val="10000"/>
                  </a:schemeClr>
                </a:solidFill>
                <a:effectLst/>
                <a:latin typeface="+mj-lt"/>
              </a:rPr>
              <a:t> of identified elements: All the identified elements need to be documented to help </a:t>
            </a:r>
            <a:r>
              <a:rPr lang="en-US" sz="2400" b="0" i="0" u="none" strike="noStrike" dirty="0" err="1">
                <a:solidFill>
                  <a:schemeClr val="bg1">
                    <a:lumMod val="10000"/>
                  </a:schemeClr>
                </a:solidFill>
                <a:effectLst/>
                <a:latin typeface="+mj-lt"/>
              </a:rPr>
              <a:t>standardise</a:t>
            </a:r>
            <a:r>
              <a:rPr lang="en-US" sz="2400" b="0" i="0" u="none" strike="noStrike" dirty="0">
                <a:solidFill>
                  <a:schemeClr val="bg1">
                    <a:lumMod val="10000"/>
                  </a:schemeClr>
                </a:solidFill>
                <a:effectLst/>
                <a:latin typeface="+mj-lt"/>
              </a:rPr>
              <a:t> the project work.</a:t>
            </a:r>
          </a:p>
        </p:txBody>
      </p:sp>
    </p:spTree>
    <p:extLst>
      <p:ext uri="{BB962C8B-B14F-4D97-AF65-F5344CB8AC3E}">
        <p14:creationId xmlns:p14="http://schemas.microsoft.com/office/powerpoint/2010/main" val="831502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3EFE1-9D70-4CDB-6340-BCD762CCF5B8}"/>
              </a:ext>
            </a:extLst>
          </p:cNvPr>
          <p:cNvSpPr>
            <a:spLocks noGrp="1"/>
          </p:cNvSpPr>
          <p:nvPr>
            <p:ph type="title"/>
          </p:nvPr>
        </p:nvSpPr>
        <p:spPr/>
        <p:txBody>
          <a:bodyPr>
            <a:normAutofit/>
          </a:bodyPr>
          <a:lstStyle/>
          <a:p>
            <a:pPr algn="r"/>
            <a:r>
              <a:rPr lang="fr-FR" sz="4000" dirty="0" err="1">
                <a:latin typeface="+mj-lt"/>
              </a:rPr>
              <a:t>Exercise</a:t>
            </a:r>
            <a:r>
              <a:rPr lang="fr-FR" sz="4000" dirty="0">
                <a:latin typeface="+mj-lt"/>
              </a:rPr>
              <a:t> – in teams</a:t>
            </a:r>
          </a:p>
        </p:txBody>
      </p:sp>
      <p:sp>
        <p:nvSpPr>
          <p:cNvPr id="3" name="Espace réservé du contenu 2">
            <a:extLst>
              <a:ext uri="{FF2B5EF4-FFF2-40B4-BE49-F238E27FC236}">
                <a16:creationId xmlns:a16="http://schemas.microsoft.com/office/drawing/2014/main" id="{15E220E0-E463-FF72-915F-84E45AFF6EAC}"/>
              </a:ext>
            </a:extLst>
          </p:cNvPr>
          <p:cNvSpPr>
            <a:spLocks noGrp="1"/>
          </p:cNvSpPr>
          <p:nvPr>
            <p:ph idx="1"/>
          </p:nvPr>
        </p:nvSpPr>
        <p:spPr>
          <a:xfrm>
            <a:off x="838200" y="1514223"/>
            <a:ext cx="10515600" cy="2115667"/>
          </a:xfrm>
        </p:spPr>
        <p:txBody>
          <a:bodyPr>
            <a:normAutofit fontScale="85000" lnSpcReduction="20000"/>
          </a:bodyPr>
          <a:lstStyle/>
          <a:p>
            <a:pPr marL="107950" indent="0">
              <a:buNone/>
            </a:pPr>
            <a:r>
              <a:rPr lang="fr-FR" sz="3300" dirty="0" err="1">
                <a:solidFill>
                  <a:schemeClr val="bg1">
                    <a:lumMod val="10000"/>
                  </a:schemeClr>
                </a:solidFill>
                <a:latin typeface="+mj-lt"/>
              </a:rPr>
              <a:t>Please</a:t>
            </a:r>
            <a:r>
              <a:rPr lang="fr-FR" sz="3300" dirty="0">
                <a:solidFill>
                  <a:schemeClr val="bg1">
                    <a:lumMod val="10000"/>
                  </a:schemeClr>
                </a:solidFill>
                <a:latin typeface="+mj-lt"/>
              </a:rPr>
              <a:t> </a:t>
            </a:r>
            <a:r>
              <a:rPr lang="fr-FR" sz="3300" dirty="0" err="1">
                <a:solidFill>
                  <a:schemeClr val="bg1">
                    <a:lumMod val="10000"/>
                  </a:schemeClr>
                </a:solidFill>
                <a:latin typeface="+mj-lt"/>
              </a:rPr>
              <a:t>draw</a:t>
            </a:r>
            <a:r>
              <a:rPr lang="fr-FR" sz="3300" dirty="0">
                <a:solidFill>
                  <a:schemeClr val="bg1">
                    <a:lumMod val="10000"/>
                  </a:schemeClr>
                </a:solidFill>
                <a:latin typeface="+mj-lt"/>
              </a:rPr>
              <a:t> up a V1 of the Charter of </a:t>
            </a:r>
            <a:r>
              <a:rPr lang="fr-FR" sz="3300" dirty="0" err="1">
                <a:solidFill>
                  <a:schemeClr val="bg1">
                    <a:lumMod val="10000"/>
                  </a:schemeClr>
                </a:solidFill>
                <a:latin typeface="+mj-lt"/>
              </a:rPr>
              <a:t>your</a:t>
            </a:r>
            <a:r>
              <a:rPr lang="fr-FR" sz="3300" dirty="0">
                <a:solidFill>
                  <a:schemeClr val="bg1">
                    <a:lumMod val="10000"/>
                  </a:schemeClr>
                </a:solidFill>
                <a:latin typeface="+mj-lt"/>
              </a:rPr>
              <a:t> </a:t>
            </a:r>
            <a:r>
              <a:rPr lang="fr-FR" sz="3300" dirty="0" err="1">
                <a:solidFill>
                  <a:schemeClr val="bg1">
                    <a:lumMod val="10000"/>
                  </a:schemeClr>
                </a:solidFill>
                <a:latin typeface="+mj-lt"/>
              </a:rPr>
              <a:t>project</a:t>
            </a:r>
            <a:r>
              <a:rPr lang="fr-FR" sz="3300" dirty="0">
                <a:solidFill>
                  <a:schemeClr val="bg1">
                    <a:lumMod val="10000"/>
                  </a:schemeClr>
                </a:solidFill>
                <a:latin typeface="+mj-lt"/>
              </a:rPr>
              <a:t>.</a:t>
            </a:r>
          </a:p>
          <a:p>
            <a:pPr marL="107950" indent="0">
              <a:buNone/>
            </a:pPr>
            <a:endParaRPr lang="fr-FR" sz="3600" dirty="0">
              <a:solidFill>
                <a:schemeClr val="bg1">
                  <a:lumMod val="10000"/>
                </a:schemeClr>
              </a:solidFill>
              <a:latin typeface="+mj-lt"/>
            </a:endParaRPr>
          </a:p>
          <a:p>
            <a:pPr marL="107950" indent="0">
              <a:buNone/>
            </a:pPr>
            <a:r>
              <a:rPr lang="fr-FR" sz="3600" b="1" dirty="0">
                <a:solidFill>
                  <a:schemeClr val="bg1">
                    <a:lumMod val="10000"/>
                  </a:schemeClr>
                </a:solidFill>
              </a:rPr>
              <a:t>30’ </a:t>
            </a:r>
          </a:p>
        </p:txBody>
      </p:sp>
      <p:sp>
        <p:nvSpPr>
          <p:cNvPr id="4" name="Espace réservé du pied de page 3">
            <a:extLst>
              <a:ext uri="{FF2B5EF4-FFF2-40B4-BE49-F238E27FC236}">
                <a16:creationId xmlns:a16="http://schemas.microsoft.com/office/drawing/2014/main" id="{C70C745C-A79E-9032-937B-E2C9F59B7FD0}"/>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586505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3EFE1-9D70-4CDB-6340-BCD762CCF5B8}"/>
              </a:ext>
            </a:extLst>
          </p:cNvPr>
          <p:cNvSpPr>
            <a:spLocks noGrp="1"/>
          </p:cNvSpPr>
          <p:nvPr>
            <p:ph type="title"/>
          </p:nvPr>
        </p:nvSpPr>
        <p:spPr/>
        <p:txBody>
          <a:bodyPr>
            <a:normAutofit/>
          </a:bodyPr>
          <a:lstStyle/>
          <a:p>
            <a:pPr algn="r"/>
            <a:r>
              <a:rPr lang="fr-FR" sz="4000" dirty="0">
                <a:latin typeface="+mj-lt"/>
              </a:rPr>
              <a:t>Feedback</a:t>
            </a:r>
          </a:p>
        </p:txBody>
      </p:sp>
      <p:sp>
        <p:nvSpPr>
          <p:cNvPr id="3" name="Espace réservé du contenu 2">
            <a:extLst>
              <a:ext uri="{FF2B5EF4-FFF2-40B4-BE49-F238E27FC236}">
                <a16:creationId xmlns:a16="http://schemas.microsoft.com/office/drawing/2014/main" id="{15E220E0-E463-FF72-915F-84E45AFF6EAC}"/>
              </a:ext>
            </a:extLst>
          </p:cNvPr>
          <p:cNvSpPr>
            <a:spLocks noGrp="1"/>
          </p:cNvSpPr>
          <p:nvPr>
            <p:ph idx="1"/>
          </p:nvPr>
        </p:nvSpPr>
        <p:spPr>
          <a:xfrm>
            <a:off x="838200" y="1347970"/>
            <a:ext cx="10515600" cy="2725266"/>
          </a:xfrm>
        </p:spPr>
        <p:txBody>
          <a:bodyPr>
            <a:normAutofit lnSpcReduction="10000"/>
          </a:bodyPr>
          <a:lstStyle/>
          <a:p>
            <a:pPr marL="622300" indent="-514350">
              <a:buFont typeface="+mj-lt"/>
              <a:buAutoNum type="arabicPeriod"/>
            </a:pPr>
            <a:r>
              <a:rPr lang="fr-FR" dirty="0" err="1">
                <a:solidFill>
                  <a:schemeClr val="bg1">
                    <a:lumMod val="10000"/>
                  </a:schemeClr>
                </a:solidFill>
                <a:latin typeface="+mj-lt"/>
              </a:rPr>
              <a:t>What</a:t>
            </a:r>
            <a:r>
              <a:rPr lang="fr-FR" dirty="0">
                <a:solidFill>
                  <a:schemeClr val="bg1">
                    <a:lumMod val="10000"/>
                  </a:schemeClr>
                </a:solidFill>
                <a:latin typeface="+mj-lt"/>
              </a:rPr>
              <a:t> </a:t>
            </a:r>
            <a:r>
              <a:rPr lang="fr-FR" dirty="0" err="1">
                <a:solidFill>
                  <a:schemeClr val="bg1">
                    <a:lumMod val="10000"/>
                  </a:schemeClr>
                </a:solidFill>
                <a:latin typeface="+mj-lt"/>
              </a:rPr>
              <a:t>did</a:t>
            </a:r>
            <a:r>
              <a:rPr lang="fr-FR" dirty="0">
                <a:solidFill>
                  <a:schemeClr val="bg1">
                    <a:lumMod val="10000"/>
                  </a:schemeClr>
                </a:solidFill>
                <a:latin typeface="+mj-lt"/>
              </a:rPr>
              <a:t> </a:t>
            </a:r>
            <a:r>
              <a:rPr lang="fr-FR" dirty="0" err="1">
                <a:solidFill>
                  <a:schemeClr val="bg1">
                    <a:lumMod val="10000"/>
                  </a:schemeClr>
                </a:solidFill>
                <a:latin typeface="+mj-lt"/>
              </a:rPr>
              <a:t>you</a:t>
            </a:r>
            <a:r>
              <a:rPr lang="fr-FR" dirty="0">
                <a:solidFill>
                  <a:schemeClr val="bg1">
                    <a:lumMod val="10000"/>
                  </a:schemeClr>
                </a:solidFill>
                <a:latin typeface="+mj-lt"/>
              </a:rPr>
              <a:t> come up </a:t>
            </a:r>
            <a:r>
              <a:rPr lang="fr-FR" dirty="0" err="1">
                <a:solidFill>
                  <a:schemeClr val="bg1">
                    <a:lumMod val="10000"/>
                  </a:schemeClr>
                </a:solidFill>
                <a:latin typeface="+mj-lt"/>
              </a:rPr>
              <a:t>with</a:t>
            </a:r>
            <a:r>
              <a:rPr lang="fr-FR" dirty="0">
                <a:solidFill>
                  <a:schemeClr val="bg1">
                    <a:lumMod val="10000"/>
                  </a:schemeClr>
                </a:solidFill>
                <a:latin typeface="+mj-lt"/>
              </a:rPr>
              <a:t> ?</a:t>
            </a:r>
          </a:p>
          <a:p>
            <a:pPr marL="622300" indent="-514350">
              <a:buFont typeface="+mj-lt"/>
              <a:buAutoNum type="arabicPeriod"/>
            </a:pPr>
            <a:r>
              <a:rPr lang="fr-FR" dirty="0" err="1">
                <a:solidFill>
                  <a:schemeClr val="bg1">
                    <a:lumMod val="10000"/>
                  </a:schemeClr>
                </a:solidFill>
                <a:latin typeface="+mj-lt"/>
              </a:rPr>
              <a:t>What</a:t>
            </a:r>
            <a:r>
              <a:rPr lang="fr-FR" dirty="0">
                <a:solidFill>
                  <a:schemeClr val="bg1">
                    <a:lumMod val="10000"/>
                  </a:schemeClr>
                </a:solidFill>
                <a:latin typeface="+mj-lt"/>
              </a:rPr>
              <a:t> </a:t>
            </a:r>
            <a:r>
              <a:rPr lang="fr-FR" dirty="0" err="1">
                <a:solidFill>
                  <a:schemeClr val="bg1">
                    <a:lumMod val="10000"/>
                  </a:schemeClr>
                </a:solidFill>
                <a:latin typeface="+mj-lt"/>
              </a:rPr>
              <a:t>were</a:t>
            </a:r>
            <a:r>
              <a:rPr lang="fr-FR" dirty="0">
                <a:solidFill>
                  <a:schemeClr val="bg1">
                    <a:lumMod val="10000"/>
                  </a:schemeClr>
                </a:solidFill>
                <a:latin typeface="+mj-lt"/>
              </a:rPr>
              <a:t> the main </a:t>
            </a:r>
            <a:r>
              <a:rPr lang="fr-FR" dirty="0" err="1">
                <a:solidFill>
                  <a:schemeClr val="bg1">
                    <a:lumMod val="10000"/>
                  </a:schemeClr>
                </a:solidFill>
                <a:latin typeface="+mj-lt"/>
              </a:rPr>
              <a:t>difficulties</a:t>
            </a:r>
            <a:r>
              <a:rPr lang="fr-FR" dirty="0">
                <a:solidFill>
                  <a:schemeClr val="bg1">
                    <a:lumMod val="10000"/>
                  </a:schemeClr>
                </a:solidFill>
                <a:latin typeface="+mj-lt"/>
              </a:rPr>
              <a:t> </a:t>
            </a:r>
            <a:r>
              <a:rPr lang="fr-FR" dirty="0" err="1">
                <a:solidFill>
                  <a:schemeClr val="bg1">
                    <a:lumMod val="10000"/>
                  </a:schemeClr>
                </a:solidFill>
                <a:latin typeface="+mj-lt"/>
              </a:rPr>
              <a:t>that</a:t>
            </a:r>
            <a:r>
              <a:rPr lang="fr-FR" dirty="0">
                <a:solidFill>
                  <a:schemeClr val="bg1">
                    <a:lumMod val="10000"/>
                  </a:schemeClr>
                </a:solidFill>
                <a:latin typeface="+mj-lt"/>
              </a:rPr>
              <a:t> </a:t>
            </a:r>
            <a:r>
              <a:rPr lang="fr-FR" dirty="0" err="1">
                <a:solidFill>
                  <a:schemeClr val="bg1">
                    <a:lumMod val="10000"/>
                  </a:schemeClr>
                </a:solidFill>
                <a:latin typeface="+mj-lt"/>
              </a:rPr>
              <a:t>you</a:t>
            </a:r>
            <a:r>
              <a:rPr lang="fr-FR" dirty="0">
                <a:solidFill>
                  <a:schemeClr val="bg1">
                    <a:lumMod val="10000"/>
                  </a:schemeClr>
                </a:solidFill>
                <a:latin typeface="+mj-lt"/>
              </a:rPr>
              <a:t> </a:t>
            </a:r>
            <a:r>
              <a:rPr lang="fr-FR" dirty="0" err="1">
                <a:solidFill>
                  <a:schemeClr val="bg1">
                    <a:lumMod val="10000"/>
                  </a:schemeClr>
                </a:solidFill>
                <a:latin typeface="+mj-lt"/>
              </a:rPr>
              <a:t>had</a:t>
            </a:r>
            <a:r>
              <a:rPr lang="fr-FR" dirty="0">
                <a:solidFill>
                  <a:schemeClr val="bg1">
                    <a:lumMod val="10000"/>
                  </a:schemeClr>
                </a:solidFill>
                <a:latin typeface="+mj-lt"/>
              </a:rPr>
              <a:t> in </a:t>
            </a:r>
            <a:r>
              <a:rPr lang="fr-FR" dirty="0" err="1">
                <a:solidFill>
                  <a:schemeClr val="bg1">
                    <a:lumMod val="10000"/>
                  </a:schemeClr>
                </a:solidFill>
                <a:latin typeface="+mj-lt"/>
              </a:rPr>
              <a:t>formulating</a:t>
            </a:r>
            <a:r>
              <a:rPr lang="fr-FR" dirty="0">
                <a:solidFill>
                  <a:schemeClr val="bg1">
                    <a:lumMod val="10000"/>
                  </a:schemeClr>
                </a:solidFill>
                <a:latin typeface="+mj-lt"/>
              </a:rPr>
              <a:t> parts of the Charter ?</a:t>
            </a:r>
          </a:p>
          <a:p>
            <a:pPr marL="622300" indent="-514350">
              <a:buFont typeface="+mj-lt"/>
              <a:buAutoNum type="arabicPeriod"/>
            </a:pPr>
            <a:r>
              <a:rPr lang="fr-FR" dirty="0" err="1">
                <a:solidFill>
                  <a:schemeClr val="bg1">
                    <a:lumMod val="10000"/>
                  </a:schemeClr>
                </a:solidFill>
                <a:latin typeface="+mj-lt"/>
              </a:rPr>
              <a:t>What</a:t>
            </a:r>
            <a:r>
              <a:rPr lang="fr-FR" dirty="0">
                <a:solidFill>
                  <a:schemeClr val="bg1">
                    <a:lumMod val="10000"/>
                  </a:schemeClr>
                </a:solidFill>
                <a:latin typeface="+mj-lt"/>
              </a:rPr>
              <a:t> </a:t>
            </a:r>
            <a:r>
              <a:rPr lang="fr-FR" dirty="0" err="1">
                <a:solidFill>
                  <a:schemeClr val="bg1">
                    <a:lumMod val="10000"/>
                  </a:schemeClr>
                </a:solidFill>
                <a:latin typeface="+mj-lt"/>
              </a:rPr>
              <a:t>did</a:t>
            </a:r>
            <a:r>
              <a:rPr lang="fr-FR" dirty="0">
                <a:solidFill>
                  <a:schemeClr val="bg1">
                    <a:lumMod val="10000"/>
                  </a:schemeClr>
                </a:solidFill>
                <a:latin typeface="+mj-lt"/>
              </a:rPr>
              <a:t> </a:t>
            </a:r>
            <a:r>
              <a:rPr lang="fr-FR" dirty="0" err="1">
                <a:solidFill>
                  <a:schemeClr val="bg1">
                    <a:lumMod val="10000"/>
                  </a:schemeClr>
                </a:solidFill>
                <a:latin typeface="+mj-lt"/>
              </a:rPr>
              <a:t>you</a:t>
            </a:r>
            <a:r>
              <a:rPr lang="fr-FR" dirty="0">
                <a:solidFill>
                  <a:schemeClr val="bg1">
                    <a:lumMod val="10000"/>
                  </a:schemeClr>
                </a:solidFill>
                <a:latin typeface="+mj-lt"/>
              </a:rPr>
              <a:t> </a:t>
            </a:r>
            <a:r>
              <a:rPr lang="fr-FR" dirty="0" err="1">
                <a:solidFill>
                  <a:schemeClr val="bg1">
                    <a:lumMod val="10000"/>
                  </a:schemeClr>
                </a:solidFill>
                <a:latin typeface="+mj-lt"/>
              </a:rPr>
              <a:t>learn</a:t>
            </a:r>
            <a:r>
              <a:rPr lang="fr-FR" dirty="0">
                <a:solidFill>
                  <a:schemeClr val="bg1">
                    <a:lumMod val="10000"/>
                  </a:schemeClr>
                </a:solidFill>
                <a:latin typeface="+mj-lt"/>
              </a:rPr>
              <a:t> </a:t>
            </a:r>
            <a:r>
              <a:rPr lang="fr-FR" dirty="0" err="1">
                <a:solidFill>
                  <a:schemeClr val="bg1">
                    <a:lumMod val="10000"/>
                  </a:schemeClr>
                </a:solidFill>
                <a:latin typeface="+mj-lt"/>
              </a:rPr>
              <a:t>from</a:t>
            </a:r>
            <a:r>
              <a:rPr lang="fr-FR" dirty="0">
                <a:solidFill>
                  <a:schemeClr val="bg1">
                    <a:lumMod val="10000"/>
                  </a:schemeClr>
                </a:solidFill>
                <a:latin typeface="+mj-lt"/>
              </a:rPr>
              <a:t> </a:t>
            </a:r>
            <a:r>
              <a:rPr lang="fr-FR" dirty="0" err="1">
                <a:solidFill>
                  <a:schemeClr val="bg1">
                    <a:lumMod val="10000"/>
                  </a:schemeClr>
                </a:solidFill>
                <a:latin typeface="+mj-lt"/>
              </a:rPr>
              <a:t>doing</a:t>
            </a:r>
            <a:r>
              <a:rPr lang="fr-FR" dirty="0">
                <a:solidFill>
                  <a:schemeClr val="bg1">
                    <a:lumMod val="10000"/>
                  </a:schemeClr>
                </a:solidFill>
                <a:latin typeface="+mj-lt"/>
              </a:rPr>
              <a:t> </a:t>
            </a:r>
            <a:r>
              <a:rPr lang="fr-FR" dirty="0" err="1">
                <a:solidFill>
                  <a:schemeClr val="bg1">
                    <a:lumMod val="10000"/>
                  </a:schemeClr>
                </a:solidFill>
                <a:latin typeface="+mj-lt"/>
              </a:rPr>
              <a:t>this</a:t>
            </a:r>
            <a:r>
              <a:rPr lang="fr-FR" dirty="0">
                <a:solidFill>
                  <a:schemeClr val="bg1">
                    <a:lumMod val="10000"/>
                  </a:schemeClr>
                </a:solidFill>
                <a:latin typeface="+mj-lt"/>
              </a:rPr>
              <a:t> </a:t>
            </a:r>
            <a:r>
              <a:rPr lang="fr-FR" dirty="0" err="1">
                <a:solidFill>
                  <a:schemeClr val="bg1">
                    <a:lumMod val="10000"/>
                  </a:schemeClr>
                </a:solidFill>
                <a:latin typeface="+mj-lt"/>
              </a:rPr>
              <a:t>exercise</a:t>
            </a:r>
            <a:r>
              <a:rPr lang="fr-FR" dirty="0">
                <a:solidFill>
                  <a:schemeClr val="bg1">
                    <a:lumMod val="10000"/>
                  </a:schemeClr>
                </a:solidFill>
                <a:latin typeface="+mj-lt"/>
              </a:rPr>
              <a:t> ?</a:t>
            </a:r>
          </a:p>
        </p:txBody>
      </p:sp>
      <p:sp>
        <p:nvSpPr>
          <p:cNvPr id="4" name="Espace réservé du pied de page 3">
            <a:extLst>
              <a:ext uri="{FF2B5EF4-FFF2-40B4-BE49-F238E27FC236}">
                <a16:creationId xmlns:a16="http://schemas.microsoft.com/office/drawing/2014/main" id="{C70C745C-A79E-9032-937B-E2C9F59B7FD0}"/>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2996302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7"/>
          <p:cNvSpPr>
            <a:spLocks noGrp="1" noChangeArrowheads="1"/>
          </p:cNvSpPr>
          <p:nvPr>
            <p:ph type="body" idx="1"/>
          </p:nvPr>
        </p:nvSpPr>
        <p:spPr>
          <a:xfrm>
            <a:off x="381000" y="1123590"/>
            <a:ext cx="8316771" cy="4610819"/>
          </a:xfrm>
          <a:noFill/>
        </p:spPr>
        <p:txBody>
          <a:bodyPr>
            <a:normAutofit/>
          </a:bodyPr>
          <a:lstStyle/>
          <a:p>
            <a:pPr marL="0" indent="0">
              <a:lnSpc>
                <a:spcPct val="120000"/>
              </a:lnSpc>
              <a:spcBef>
                <a:spcPts val="600"/>
              </a:spcBef>
              <a:spcAft>
                <a:spcPts val="1200"/>
              </a:spcAft>
              <a:buClr>
                <a:srgbClr val="C00000"/>
              </a:buClr>
              <a:buNone/>
            </a:pPr>
            <a:r>
              <a:rPr lang="fr-FR" sz="2600" dirty="0">
                <a:solidFill>
                  <a:schemeClr val="bg1">
                    <a:lumMod val="10000"/>
                  </a:schemeClr>
                </a:solidFill>
                <a:latin typeface="+mj-lt"/>
                <a:cs typeface="Arial" panose="020B0604020202020204" pitchFamily="34" charset="0"/>
              </a:rPr>
              <a:t>Look up the </a:t>
            </a:r>
            <a:r>
              <a:rPr lang="fr-FR" sz="2600" dirty="0" err="1">
                <a:solidFill>
                  <a:schemeClr val="bg1">
                    <a:lumMod val="10000"/>
                  </a:schemeClr>
                </a:solidFill>
                <a:latin typeface="+mj-lt"/>
                <a:cs typeface="Arial" panose="020B0604020202020204" pitchFamily="34" charset="0"/>
              </a:rPr>
              <a:t>project</a:t>
            </a:r>
            <a:r>
              <a:rPr lang="fr-FR" sz="2600" dirty="0">
                <a:solidFill>
                  <a:schemeClr val="bg1">
                    <a:lumMod val="10000"/>
                  </a:schemeClr>
                </a:solidFill>
                <a:latin typeface="+mj-lt"/>
                <a:cs typeface="Arial" panose="020B0604020202020204" pitchFamily="34" charset="0"/>
              </a:rPr>
              <a:t> management </a:t>
            </a:r>
            <a:r>
              <a:rPr lang="fr-FR" sz="2600" dirty="0" err="1">
                <a:solidFill>
                  <a:schemeClr val="bg1">
                    <a:lumMod val="10000"/>
                  </a:schemeClr>
                </a:solidFill>
                <a:latin typeface="+mj-lt"/>
                <a:cs typeface="Arial" panose="020B0604020202020204" pitchFamily="34" charset="0"/>
              </a:rPr>
              <a:t>institute</a:t>
            </a:r>
            <a:r>
              <a:rPr lang="fr-FR" sz="2600" dirty="0">
                <a:solidFill>
                  <a:schemeClr val="bg1">
                    <a:lumMod val="10000"/>
                  </a:schemeClr>
                </a:solidFill>
                <a:latin typeface="+mj-lt"/>
                <a:cs typeface="Arial" panose="020B0604020202020204" pitchFamily="34" charset="0"/>
              </a:rPr>
              <a:t> (pmi.org). In </a:t>
            </a:r>
            <a:r>
              <a:rPr lang="fr-FR" sz="2600" dirty="0" err="1">
                <a:solidFill>
                  <a:schemeClr val="bg1">
                    <a:lumMod val="10000"/>
                  </a:schemeClr>
                </a:solidFill>
                <a:latin typeface="+mj-lt"/>
                <a:cs typeface="Arial" panose="020B0604020202020204" pitchFamily="34" charset="0"/>
              </a:rPr>
              <a:t>particular</a:t>
            </a:r>
            <a:r>
              <a:rPr lang="fr-FR" sz="2600" dirty="0">
                <a:solidFill>
                  <a:schemeClr val="bg1">
                    <a:lumMod val="10000"/>
                  </a:schemeClr>
                </a:solidFill>
                <a:latin typeface="+mj-lt"/>
                <a:cs typeface="Arial" panose="020B0604020202020204" pitchFamily="34" charset="0"/>
              </a:rPr>
              <a:t>, click on « explore » and « standards ». </a:t>
            </a:r>
          </a:p>
          <a:p>
            <a:pPr marL="0" indent="0">
              <a:lnSpc>
                <a:spcPct val="120000"/>
              </a:lnSpc>
              <a:spcBef>
                <a:spcPts val="600"/>
              </a:spcBef>
              <a:spcAft>
                <a:spcPts val="1200"/>
              </a:spcAft>
              <a:buClr>
                <a:srgbClr val="C00000"/>
              </a:buClr>
              <a:buNone/>
            </a:pPr>
            <a:r>
              <a:rPr lang="fr-FR" sz="2600" u="sng" dirty="0" err="1">
                <a:solidFill>
                  <a:schemeClr val="bg1">
                    <a:lumMod val="10000"/>
                  </a:schemeClr>
                </a:solidFill>
                <a:latin typeface="+mj-lt"/>
                <a:cs typeface="Arial" panose="020B0604020202020204" pitchFamily="34" charset="0"/>
              </a:rPr>
              <a:t>Two</a:t>
            </a:r>
            <a:r>
              <a:rPr lang="fr-FR" sz="2600" u="sng" dirty="0">
                <a:solidFill>
                  <a:schemeClr val="bg1">
                    <a:lumMod val="10000"/>
                  </a:schemeClr>
                </a:solidFill>
                <a:latin typeface="+mj-lt"/>
                <a:cs typeface="Arial" panose="020B0604020202020204" pitchFamily="34" charset="0"/>
              </a:rPr>
              <a:t> questions</a:t>
            </a:r>
            <a:r>
              <a:rPr lang="fr-FR" sz="2600" dirty="0">
                <a:solidFill>
                  <a:schemeClr val="bg1">
                    <a:lumMod val="10000"/>
                  </a:schemeClr>
                </a:solidFill>
                <a:latin typeface="+mj-lt"/>
                <a:cs typeface="Arial" panose="020B0604020202020204" pitchFamily="34" charset="0"/>
              </a:rPr>
              <a:t>:</a:t>
            </a:r>
          </a:p>
          <a:p>
            <a:pPr marL="457200" indent="-457200">
              <a:lnSpc>
                <a:spcPct val="120000"/>
              </a:lnSpc>
              <a:spcBef>
                <a:spcPts val="600"/>
              </a:spcBef>
              <a:spcAft>
                <a:spcPts val="1200"/>
              </a:spcAft>
              <a:buClr>
                <a:srgbClr val="C00000"/>
              </a:buClr>
              <a:buFont typeface="+mj-lt"/>
              <a:buAutoNum type="arabicPeriod"/>
            </a:pPr>
            <a:r>
              <a:rPr lang="fr-FR" sz="2600" dirty="0" err="1">
                <a:solidFill>
                  <a:schemeClr val="bg1">
                    <a:lumMod val="10000"/>
                  </a:schemeClr>
                </a:solidFill>
                <a:latin typeface="+mj-lt"/>
              </a:rPr>
              <a:t>What</a:t>
            </a:r>
            <a:r>
              <a:rPr lang="fr-FR" sz="2600" dirty="0">
                <a:solidFill>
                  <a:schemeClr val="bg1">
                    <a:lumMod val="10000"/>
                  </a:schemeClr>
                </a:solidFill>
                <a:latin typeface="+mj-lt"/>
              </a:rPr>
              <a:t> </a:t>
            </a:r>
            <a:r>
              <a:rPr lang="fr-FR" sz="2600" dirty="0" err="1">
                <a:solidFill>
                  <a:schemeClr val="bg1">
                    <a:lumMod val="10000"/>
                  </a:schemeClr>
                </a:solidFill>
                <a:latin typeface="+mj-lt"/>
              </a:rPr>
              <a:t>did</a:t>
            </a:r>
            <a:r>
              <a:rPr lang="fr-FR" sz="2600" dirty="0">
                <a:solidFill>
                  <a:schemeClr val="bg1">
                    <a:lumMod val="10000"/>
                  </a:schemeClr>
                </a:solidFill>
                <a:latin typeface="+mj-lt"/>
              </a:rPr>
              <a:t> </a:t>
            </a:r>
            <a:r>
              <a:rPr lang="fr-FR" sz="2600" dirty="0" err="1">
                <a:solidFill>
                  <a:schemeClr val="bg1">
                    <a:lumMod val="10000"/>
                  </a:schemeClr>
                </a:solidFill>
                <a:latin typeface="+mj-lt"/>
              </a:rPr>
              <a:t>you</a:t>
            </a:r>
            <a:r>
              <a:rPr lang="fr-FR" sz="2600" dirty="0">
                <a:solidFill>
                  <a:schemeClr val="bg1">
                    <a:lumMod val="10000"/>
                  </a:schemeClr>
                </a:solidFill>
                <a:latin typeface="+mj-lt"/>
              </a:rPr>
              <a:t> </a:t>
            </a:r>
            <a:r>
              <a:rPr lang="fr-FR" sz="2600" dirty="0" err="1">
                <a:solidFill>
                  <a:schemeClr val="bg1">
                    <a:lumMod val="10000"/>
                  </a:schemeClr>
                </a:solidFill>
                <a:latin typeface="+mj-lt"/>
              </a:rPr>
              <a:t>find</a:t>
            </a:r>
            <a:r>
              <a:rPr lang="fr-FR" sz="2600" dirty="0">
                <a:solidFill>
                  <a:schemeClr val="bg1">
                    <a:lumMod val="10000"/>
                  </a:schemeClr>
                </a:solidFill>
                <a:latin typeface="+mj-lt"/>
              </a:rPr>
              <a:t> </a:t>
            </a:r>
            <a:r>
              <a:rPr lang="fr-FR" sz="2600" dirty="0" err="1">
                <a:solidFill>
                  <a:schemeClr val="bg1">
                    <a:lumMod val="10000"/>
                  </a:schemeClr>
                </a:solidFill>
                <a:latin typeface="+mj-lt"/>
              </a:rPr>
              <a:t>interesting</a:t>
            </a:r>
            <a:r>
              <a:rPr lang="fr-FR" sz="2600" dirty="0">
                <a:solidFill>
                  <a:schemeClr val="bg1">
                    <a:lumMod val="10000"/>
                  </a:schemeClr>
                </a:solidFill>
                <a:latin typeface="+mj-lt"/>
              </a:rPr>
              <a:t> ?</a:t>
            </a:r>
          </a:p>
          <a:p>
            <a:pPr marL="457200" indent="-457200">
              <a:lnSpc>
                <a:spcPct val="120000"/>
              </a:lnSpc>
              <a:spcBef>
                <a:spcPts val="600"/>
              </a:spcBef>
              <a:spcAft>
                <a:spcPts val="1200"/>
              </a:spcAft>
              <a:buClr>
                <a:srgbClr val="C00000"/>
              </a:buClr>
              <a:buFont typeface="+mj-lt"/>
              <a:buAutoNum type="arabicPeriod"/>
            </a:pPr>
            <a:r>
              <a:rPr lang="fr-FR" sz="2600" dirty="0" err="1">
                <a:solidFill>
                  <a:schemeClr val="bg1">
                    <a:lumMod val="10000"/>
                  </a:schemeClr>
                </a:solidFill>
                <a:latin typeface="+mj-lt"/>
              </a:rPr>
              <a:t>What</a:t>
            </a:r>
            <a:r>
              <a:rPr lang="fr-FR" sz="2600" dirty="0">
                <a:solidFill>
                  <a:schemeClr val="bg1">
                    <a:lumMod val="10000"/>
                  </a:schemeClr>
                </a:solidFill>
                <a:latin typeface="+mj-lt"/>
              </a:rPr>
              <a:t> are </a:t>
            </a:r>
            <a:r>
              <a:rPr lang="fr-FR" sz="2600" dirty="0" err="1">
                <a:solidFill>
                  <a:schemeClr val="bg1">
                    <a:lumMod val="10000"/>
                  </a:schemeClr>
                </a:solidFill>
                <a:latin typeface="+mj-lt"/>
              </a:rPr>
              <a:t>your</a:t>
            </a:r>
            <a:r>
              <a:rPr lang="fr-FR" sz="2600" dirty="0">
                <a:solidFill>
                  <a:schemeClr val="bg1">
                    <a:lumMod val="10000"/>
                  </a:schemeClr>
                </a:solidFill>
                <a:latin typeface="+mj-lt"/>
              </a:rPr>
              <a:t> questions </a:t>
            </a:r>
            <a:r>
              <a:rPr lang="fr-FR" sz="2600" dirty="0" err="1">
                <a:solidFill>
                  <a:schemeClr val="bg1">
                    <a:lumMod val="10000"/>
                  </a:schemeClr>
                </a:solidFill>
                <a:latin typeface="+mj-lt"/>
              </a:rPr>
              <a:t>after</a:t>
            </a:r>
            <a:r>
              <a:rPr lang="fr-FR" sz="2600" dirty="0">
                <a:solidFill>
                  <a:schemeClr val="bg1">
                    <a:lumMod val="10000"/>
                  </a:schemeClr>
                </a:solidFill>
                <a:latin typeface="+mj-lt"/>
              </a:rPr>
              <a:t> </a:t>
            </a:r>
            <a:r>
              <a:rPr lang="fr-FR" sz="2600" dirty="0" err="1">
                <a:solidFill>
                  <a:schemeClr val="bg1">
                    <a:lumMod val="10000"/>
                  </a:schemeClr>
                </a:solidFill>
                <a:latin typeface="+mj-lt"/>
              </a:rPr>
              <a:t>having</a:t>
            </a:r>
            <a:r>
              <a:rPr lang="fr-FR" sz="2600" dirty="0">
                <a:solidFill>
                  <a:schemeClr val="bg1">
                    <a:lumMod val="10000"/>
                  </a:schemeClr>
                </a:solidFill>
                <a:latin typeface="+mj-lt"/>
              </a:rPr>
              <a:t> </a:t>
            </a:r>
            <a:r>
              <a:rPr lang="fr-FR" sz="2600" dirty="0" err="1">
                <a:solidFill>
                  <a:schemeClr val="bg1">
                    <a:lumMod val="10000"/>
                  </a:schemeClr>
                </a:solidFill>
                <a:latin typeface="+mj-lt"/>
              </a:rPr>
              <a:t>read</a:t>
            </a:r>
            <a:r>
              <a:rPr lang="fr-FR" sz="2600" dirty="0">
                <a:solidFill>
                  <a:schemeClr val="bg1">
                    <a:lumMod val="10000"/>
                  </a:schemeClr>
                </a:solidFill>
                <a:latin typeface="+mj-lt"/>
              </a:rPr>
              <a:t> (part of) </a:t>
            </a:r>
            <a:r>
              <a:rPr lang="fr-FR" sz="2600" dirty="0" err="1">
                <a:solidFill>
                  <a:schemeClr val="bg1">
                    <a:lumMod val="10000"/>
                  </a:schemeClr>
                </a:solidFill>
                <a:latin typeface="+mj-lt"/>
              </a:rPr>
              <a:t>this</a:t>
            </a:r>
            <a:r>
              <a:rPr lang="fr-FR" sz="2600" dirty="0">
                <a:solidFill>
                  <a:schemeClr val="bg1">
                    <a:lumMod val="10000"/>
                  </a:schemeClr>
                </a:solidFill>
                <a:latin typeface="+mj-lt"/>
              </a:rPr>
              <a:t> site ?</a:t>
            </a:r>
          </a:p>
          <a:p>
            <a:pPr marL="0" indent="0">
              <a:lnSpc>
                <a:spcPct val="120000"/>
              </a:lnSpc>
              <a:spcBef>
                <a:spcPts val="600"/>
              </a:spcBef>
              <a:spcAft>
                <a:spcPts val="1200"/>
              </a:spcAft>
              <a:buClr>
                <a:srgbClr val="C00000"/>
              </a:buClr>
              <a:buNone/>
            </a:pPr>
            <a:r>
              <a:rPr lang="fr-FR" sz="2600" dirty="0">
                <a:solidFill>
                  <a:schemeClr val="bg1">
                    <a:lumMod val="10000"/>
                  </a:schemeClr>
                </a:solidFill>
                <a:latin typeface="+mj-lt"/>
              </a:rPr>
              <a:t>Back in </a:t>
            </a:r>
            <a:r>
              <a:rPr lang="fr-FR" sz="2600" b="1" dirty="0">
                <a:solidFill>
                  <a:schemeClr val="bg1">
                    <a:lumMod val="10000"/>
                  </a:schemeClr>
                </a:solidFill>
                <a:latin typeface="+mj-lt"/>
              </a:rPr>
              <a:t>20’.</a:t>
            </a:r>
          </a:p>
          <a:p>
            <a:pPr marL="0" indent="0">
              <a:spcBef>
                <a:spcPts val="0"/>
              </a:spcBef>
              <a:spcAft>
                <a:spcPts val="1800"/>
              </a:spcAft>
              <a:buClr>
                <a:srgbClr val="C00000"/>
              </a:buClr>
              <a:buNone/>
            </a:pPr>
            <a:endParaRPr lang="fr-FR" dirty="0">
              <a:solidFill>
                <a:schemeClr val="tx1"/>
              </a:solidFill>
            </a:endParaRPr>
          </a:p>
        </p:txBody>
      </p:sp>
      <p:sp>
        <p:nvSpPr>
          <p:cNvPr id="22536" name="Rectangle 8"/>
          <p:cNvSpPr>
            <a:spLocks noGrp="1" noChangeArrowheads="1"/>
          </p:cNvSpPr>
          <p:nvPr>
            <p:ph type="title"/>
          </p:nvPr>
        </p:nvSpPr>
        <p:spPr>
          <a:xfrm>
            <a:off x="3020204" y="-62054"/>
            <a:ext cx="8964488" cy="1268413"/>
          </a:xfrm>
        </p:spPr>
        <p:txBody>
          <a:bodyPr>
            <a:normAutofit/>
          </a:bodyPr>
          <a:lstStyle/>
          <a:p>
            <a:pPr algn="r"/>
            <a:r>
              <a:rPr lang="en-GB" sz="4400" dirty="0">
                <a:latin typeface="+mn-lt"/>
                <a:cs typeface="Arial" panose="020B0604020202020204" pitchFamily="34" charset="0"/>
              </a:rPr>
              <a:t>Exercise – in pairs</a:t>
            </a:r>
            <a:endParaRPr lang="en-US" sz="4400" dirty="0">
              <a:latin typeface="+mn-lt"/>
              <a:cs typeface="Arial" panose="020B0604020202020204" pitchFamily="34" charset="0"/>
            </a:endParaRPr>
          </a:p>
        </p:txBody>
      </p:sp>
      <p:pic>
        <p:nvPicPr>
          <p:cNvPr id="4098" name="Picture 2">
            <a:extLst>
              <a:ext uri="{FF2B5EF4-FFF2-40B4-BE49-F238E27FC236}">
                <a16:creationId xmlns:a16="http://schemas.microsoft.com/office/drawing/2014/main" id="{C527D84C-FE24-4CEF-B651-2CFC518786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1513" y="1206358"/>
            <a:ext cx="3134521" cy="940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06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D4DDAF-89C4-BFED-AA3E-93F0752E07B9}"/>
              </a:ext>
            </a:extLst>
          </p:cNvPr>
          <p:cNvSpPr>
            <a:spLocks noGrp="1"/>
          </p:cNvSpPr>
          <p:nvPr>
            <p:ph type="title"/>
          </p:nvPr>
        </p:nvSpPr>
        <p:spPr/>
        <p:txBody>
          <a:bodyPr>
            <a:normAutofit/>
          </a:bodyPr>
          <a:lstStyle/>
          <a:p>
            <a:pPr algn="r"/>
            <a:r>
              <a:rPr lang="fr-FR" sz="4000" dirty="0">
                <a:latin typeface="+mj-lt"/>
              </a:rPr>
              <a:t>Question</a:t>
            </a:r>
          </a:p>
        </p:txBody>
      </p:sp>
      <p:sp>
        <p:nvSpPr>
          <p:cNvPr id="3" name="Espace réservé du contenu 2">
            <a:extLst>
              <a:ext uri="{FF2B5EF4-FFF2-40B4-BE49-F238E27FC236}">
                <a16:creationId xmlns:a16="http://schemas.microsoft.com/office/drawing/2014/main" id="{A03278AF-ECAE-4709-8BB7-652B6FD34DDD}"/>
              </a:ext>
            </a:extLst>
          </p:cNvPr>
          <p:cNvSpPr>
            <a:spLocks noGrp="1"/>
          </p:cNvSpPr>
          <p:nvPr>
            <p:ph idx="1"/>
          </p:nvPr>
        </p:nvSpPr>
        <p:spPr>
          <a:xfrm>
            <a:off x="838200" y="1523316"/>
            <a:ext cx="10515600" cy="1119872"/>
          </a:xfrm>
        </p:spPr>
        <p:txBody>
          <a:bodyPr>
            <a:normAutofit/>
          </a:bodyPr>
          <a:lstStyle/>
          <a:p>
            <a:pPr marL="107950" indent="0">
              <a:buNone/>
            </a:pPr>
            <a:r>
              <a:rPr lang="fr-FR" dirty="0">
                <a:solidFill>
                  <a:schemeClr val="bg1">
                    <a:lumMod val="10000"/>
                  </a:schemeClr>
                </a:solidFill>
              </a:rPr>
              <a:t>So, </a:t>
            </a:r>
            <a:r>
              <a:rPr lang="fr-FR" dirty="0" err="1">
                <a:solidFill>
                  <a:schemeClr val="bg1">
                    <a:lumMod val="10000"/>
                  </a:schemeClr>
                </a:solidFill>
              </a:rPr>
              <a:t>why</a:t>
            </a:r>
            <a:r>
              <a:rPr lang="fr-FR" dirty="0">
                <a:solidFill>
                  <a:schemeClr val="bg1">
                    <a:lumMod val="10000"/>
                  </a:schemeClr>
                </a:solidFill>
              </a:rPr>
              <a:t> are </a:t>
            </a:r>
            <a:r>
              <a:rPr lang="fr-FR" dirty="0" err="1">
                <a:solidFill>
                  <a:schemeClr val="bg1">
                    <a:lumMod val="10000"/>
                  </a:schemeClr>
                </a:solidFill>
              </a:rPr>
              <a:t>we</a:t>
            </a:r>
            <a:r>
              <a:rPr lang="fr-FR" dirty="0">
                <a:solidFill>
                  <a:schemeClr val="bg1">
                    <a:lumMod val="10000"/>
                  </a:schemeClr>
                </a:solidFill>
              </a:rPr>
              <a:t> </a:t>
            </a:r>
            <a:r>
              <a:rPr lang="fr-FR" dirty="0" err="1">
                <a:solidFill>
                  <a:schemeClr val="bg1">
                    <a:lumMod val="10000"/>
                  </a:schemeClr>
                </a:solidFill>
              </a:rPr>
              <a:t>interested</a:t>
            </a:r>
            <a:r>
              <a:rPr lang="fr-FR" dirty="0">
                <a:solidFill>
                  <a:schemeClr val="bg1">
                    <a:lumMod val="10000"/>
                  </a:schemeClr>
                </a:solidFill>
              </a:rPr>
              <a:t> in Project Management ?</a:t>
            </a:r>
          </a:p>
          <a:p>
            <a:endParaRPr lang="fr-FR" dirty="0">
              <a:solidFill>
                <a:schemeClr val="bg1">
                  <a:lumMod val="10000"/>
                </a:schemeClr>
              </a:solidFill>
            </a:endParaRPr>
          </a:p>
        </p:txBody>
      </p:sp>
      <p:sp>
        <p:nvSpPr>
          <p:cNvPr id="4" name="Espace réservé du pied de page 3">
            <a:extLst>
              <a:ext uri="{FF2B5EF4-FFF2-40B4-BE49-F238E27FC236}">
                <a16:creationId xmlns:a16="http://schemas.microsoft.com/office/drawing/2014/main" id="{483D3006-33DC-4627-15BC-719CD1B980F4}"/>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3083178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20F1-6461-4821-9316-FF9F0C34EF45}"/>
              </a:ext>
            </a:extLst>
          </p:cNvPr>
          <p:cNvSpPr>
            <a:spLocks noGrp="1"/>
          </p:cNvSpPr>
          <p:nvPr>
            <p:ph type="title"/>
          </p:nvPr>
        </p:nvSpPr>
        <p:spPr>
          <a:xfrm>
            <a:off x="515814" y="136525"/>
            <a:ext cx="11476893" cy="1325563"/>
          </a:xfrm>
        </p:spPr>
        <p:txBody>
          <a:bodyPr>
            <a:normAutofit/>
          </a:bodyPr>
          <a:lstStyle/>
          <a:p>
            <a:r>
              <a:rPr lang="fr-FR" sz="4000" dirty="0">
                <a:latin typeface="+mj-lt"/>
              </a:rPr>
              <a:t>12 Principles and 8 performance </a:t>
            </a:r>
            <a:r>
              <a:rPr lang="fr-FR" sz="4000" dirty="0" err="1">
                <a:latin typeface="+mj-lt"/>
              </a:rPr>
              <a:t>domains</a:t>
            </a:r>
            <a:endParaRPr lang="fr-FR" sz="4000" dirty="0">
              <a:latin typeface="+mj-lt"/>
            </a:endParaRPr>
          </a:p>
        </p:txBody>
      </p:sp>
      <p:sp>
        <p:nvSpPr>
          <p:cNvPr id="3" name="Content Placeholder 2">
            <a:extLst>
              <a:ext uri="{FF2B5EF4-FFF2-40B4-BE49-F238E27FC236}">
                <a16:creationId xmlns:a16="http://schemas.microsoft.com/office/drawing/2014/main" id="{2F7A1B9B-506B-4D89-8496-5332F44146D3}"/>
              </a:ext>
            </a:extLst>
          </p:cNvPr>
          <p:cNvSpPr>
            <a:spLocks noGrp="1"/>
          </p:cNvSpPr>
          <p:nvPr>
            <p:ph idx="1"/>
          </p:nvPr>
        </p:nvSpPr>
        <p:spPr>
          <a:xfrm>
            <a:off x="515814" y="1309688"/>
            <a:ext cx="11283462" cy="4622189"/>
          </a:xfrm>
          <a:noFill/>
        </p:spPr>
        <p:txBody>
          <a:bodyPr>
            <a:normAutofit fontScale="92500"/>
          </a:bodyPr>
          <a:lstStyle/>
          <a:p>
            <a:pPr marL="0" indent="0" algn="l">
              <a:lnSpc>
                <a:spcPct val="120000"/>
              </a:lnSpc>
              <a:buNone/>
            </a:pPr>
            <a:r>
              <a:rPr lang="en-US" sz="2800" b="1" i="0" dirty="0">
                <a:solidFill>
                  <a:srgbClr val="1A202C"/>
                </a:solidFill>
                <a:effectLst/>
                <a:latin typeface="+mj-lt"/>
              </a:rPr>
              <a:t>A principle </a:t>
            </a:r>
            <a:r>
              <a:rPr lang="en-US" sz="2800" i="0" dirty="0">
                <a:solidFill>
                  <a:srgbClr val="1A202C"/>
                </a:solidFill>
                <a:effectLst/>
                <a:latin typeface="+mj-lt"/>
              </a:rPr>
              <a:t>is a norm, rule, value or fundamental truth which serves as a </a:t>
            </a:r>
            <a:r>
              <a:rPr lang="en-US" sz="2800" i="0" u="sng" dirty="0">
                <a:solidFill>
                  <a:srgbClr val="1A202C"/>
                </a:solidFill>
                <a:effectLst/>
                <a:latin typeface="+mj-lt"/>
              </a:rPr>
              <a:t>guide for </a:t>
            </a:r>
            <a:r>
              <a:rPr lang="en-US" sz="2800" i="0" u="sng" dirty="0" err="1">
                <a:solidFill>
                  <a:srgbClr val="1A202C"/>
                </a:solidFill>
                <a:effectLst/>
                <a:latin typeface="+mj-lt"/>
              </a:rPr>
              <a:t>behaviour</a:t>
            </a:r>
            <a:r>
              <a:rPr lang="en-US" sz="2800" i="0" u="sng" dirty="0">
                <a:solidFill>
                  <a:srgbClr val="1A202C"/>
                </a:solidFill>
                <a:effectLst/>
                <a:latin typeface="+mj-lt"/>
              </a:rPr>
              <a:t> </a:t>
            </a:r>
            <a:r>
              <a:rPr lang="en-US" sz="2800" i="0" dirty="0">
                <a:solidFill>
                  <a:srgbClr val="1A202C"/>
                </a:solidFill>
                <a:effectLst/>
                <a:latin typeface="+mj-lt"/>
              </a:rPr>
              <a:t>or action.</a:t>
            </a:r>
          </a:p>
          <a:p>
            <a:pPr marL="0" indent="0" algn="l">
              <a:lnSpc>
                <a:spcPct val="120000"/>
              </a:lnSpc>
              <a:buNone/>
            </a:pPr>
            <a:r>
              <a:rPr lang="en-US" sz="2800" b="0" i="0" dirty="0">
                <a:solidFill>
                  <a:srgbClr val="1A202C"/>
                </a:solidFill>
                <a:effectLst/>
                <a:latin typeface="+mj-lt"/>
              </a:rPr>
              <a:t>Principles are not prescriptive. They don’t tell you how to do something. They simply underpin the things that you should be doing. </a:t>
            </a:r>
          </a:p>
          <a:p>
            <a:pPr marL="0" indent="0" algn="l">
              <a:lnSpc>
                <a:spcPct val="120000"/>
              </a:lnSpc>
              <a:buNone/>
            </a:pPr>
            <a:r>
              <a:rPr lang="en-US" sz="2800" b="0" i="0" dirty="0">
                <a:solidFill>
                  <a:srgbClr val="1A202C"/>
                </a:solidFill>
                <a:effectLst/>
                <a:latin typeface="+mj-lt"/>
              </a:rPr>
              <a:t>Principles are designed to inform your actions. They don’t prescribe your actions.</a:t>
            </a:r>
          </a:p>
          <a:p>
            <a:pPr marL="0" indent="0">
              <a:lnSpc>
                <a:spcPct val="120000"/>
              </a:lnSpc>
              <a:buNone/>
            </a:pPr>
            <a:endParaRPr lang="en-US" sz="2800" dirty="0">
              <a:latin typeface="+mj-lt"/>
            </a:endParaRPr>
          </a:p>
          <a:p>
            <a:pPr marL="0" indent="0">
              <a:lnSpc>
                <a:spcPct val="120000"/>
              </a:lnSpc>
              <a:buNone/>
            </a:pPr>
            <a:r>
              <a:rPr lang="en-US" sz="2800" b="1" dirty="0">
                <a:solidFill>
                  <a:schemeClr val="bg1">
                    <a:lumMod val="10000"/>
                  </a:schemeClr>
                </a:solidFill>
                <a:latin typeface="+mj-lt"/>
              </a:rPr>
              <a:t>A Project Performance Domain </a:t>
            </a:r>
            <a:r>
              <a:rPr lang="en-US" sz="2800" dirty="0">
                <a:solidFill>
                  <a:schemeClr val="bg1">
                    <a:lumMod val="10000"/>
                  </a:schemeClr>
                </a:solidFill>
                <a:latin typeface="+mj-lt"/>
              </a:rPr>
              <a:t>is a group of related activities that are critical for the effective delivery of project outcomes.</a:t>
            </a:r>
            <a:endParaRPr lang="fr-FR" sz="2800" dirty="0">
              <a:solidFill>
                <a:schemeClr val="bg1">
                  <a:lumMod val="10000"/>
                </a:schemeClr>
              </a:solidFill>
              <a:latin typeface="+mj-lt"/>
            </a:endParaRPr>
          </a:p>
          <a:p>
            <a:endParaRPr lang="fr-FR" dirty="0"/>
          </a:p>
        </p:txBody>
      </p:sp>
      <p:sp>
        <p:nvSpPr>
          <p:cNvPr id="4" name="Footer Placeholder 3">
            <a:extLst>
              <a:ext uri="{FF2B5EF4-FFF2-40B4-BE49-F238E27FC236}">
                <a16:creationId xmlns:a16="http://schemas.microsoft.com/office/drawing/2014/main" id="{FF580915-590D-47D1-8DAC-7960D6D7D0DC}"/>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Project Management 21-22</a:t>
            </a:r>
            <a:endParaRPr lang="fr-FR" dirty="0"/>
          </a:p>
        </p:txBody>
      </p:sp>
    </p:spTree>
    <p:extLst>
      <p:ext uri="{BB962C8B-B14F-4D97-AF65-F5344CB8AC3E}">
        <p14:creationId xmlns:p14="http://schemas.microsoft.com/office/powerpoint/2010/main" val="1825159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DB55-34A3-4B07-8019-4A28B17F66D5}"/>
              </a:ext>
            </a:extLst>
          </p:cNvPr>
          <p:cNvSpPr>
            <a:spLocks noGrp="1"/>
          </p:cNvSpPr>
          <p:nvPr>
            <p:ph type="title"/>
          </p:nvPr>
        </p:nvSpPr>
        <p:spPr>
          <a:xfrm>
            <a:off x="175846" y="0"/>
            <a:ext cx="10515600" cy="1325563"/>
          </a:xfrm>
        </p:spPr>
        <p:txBody>
          <a:bodyPr>
            <a:normAutofit/>
          </a:bodyPr>
          <a:lstStyle/>
          <a:p>
            <a:r>
              <a:rPr lang="fr-FR" sz="4000" dirty="0">
                <a:latin typeface="+mj-lt"/>
              </a:rPr>
              <a:t>The 12 Principles</a:t>
            </a:r>
          </a:p>
        </p:txBody>
      </p:sp>
      <p:sp>
        <p:nvSpPr>
          <p:cNvPr id="4" name="Footer Placeholder 3">
            <a:extLst>
              <a:ext uri="{FF2B5EF4-FFF2-40B4-BE49-F238E27FC236}">
                <a16:creationId xmlns:a16="http://schemas.microsoft.com/office/drawing/2014/main" id="{C352E248-CED5-4BED-BA40-C616C467B14D}"/>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Project Management 21-22</a:t>
            </a:r>
            <a:endParaRPr lang="fr-FR" dirty="0"/>
          </a:p>
        </p:txBody>
      </p:sp>
      <p:graphicFrame>
        <p:nvGraphicFramePr>
          <p:cNvPr id="7" name="Table 8">
            <a:extLst>
              <a:ext uri="{FF2B5EF4-FFF2-40B4-BE49-F238E27FC236}">
                <a16:creationId xmlns:a16="http://schemas.microsoft.com/office/drawing/2014/main" id="{EC73C0C3-AC7E-481D-B2A6-D0E37A61B3DA}"/>
              </a:ext>
            </a:extLst>
          </p:cNvPr>
          <p:cNvGraphicFramePr>
            <a:graphicFrameLocks noGrp="1"/>
          </p:cNvGraphicFramePr>
          <p:nvPr>
            <p:extLst>
              <p:ext uri="{D42A27DB-BD31-4B8C-83A1-F6EECF244321}">
                <p14:modId xmlns:p14="http://schemas.microsoft.com/office/powerpoint/2010/main" val="666606132"/>
              </p:ext>
            </p:extLst>
          </p:nvPr>
        </p:nvGraphicFramePr>
        <p:xfrm>
          <a:off x="175846" y="1082490"/>
          <a:ext cx="11218986" cy="4952238"/>
        </p:xfrm>
        <a:graphic>
          <a:graphicData uri="http://schemas.openxmlformats.org/drawingml/2006/table">
            <a:tbl>
              <a:tblPr firstRow="1" bandRow="1">
                <a:tableStyleId>{5C22544A-7EE6-4342-B048-85BDC9FD1C3A}</a:tableStyleId>
              </a:tblPr>
              <a:tblGrid>
                <a:gridCol w="5609493">
                  <a:extLst>
                    <a:ext uri="{9D8B030D-6E8A-4147-A177-3AD203B41FA5}">
                      <a16:colId xmlns:a16="http://schemas.microsoft.com/office/drawing/2014/main" val="373064719"/>
                    </a:ext>
                  </a:extLst>
                </a:gridCol>
                <a:gridCol w="5609493">
                  <a:extLst>
                    <a:ext uri="{9D8B030D-6E8A-4147-A177-3AD203B41FA5}">
                      <a16:colId xmlns:a16="http://schemas.microsoft.com/office/drawing/2014/main" val="657443442"/>
                    </a:ext>
                  </a:extLst>
                </a:gridCol>
              </a:tblGrid>
              <a:tr h="370840">
                <a:tc>
                  <a:txBody>
                    <a:bodyPr/>
                    <a:lstStyle/>
                    <a:p>
                      <a:pPr marL="0" indent="0">
                        <a:lnSpc>
                          <a:spcPct val="200000"/>
                        </a:lnSpc>
                        <a:buFont typeface="+mj-lt"/>
                        <a:buNone/>
                      </a:pPr>
                      <a:r>
                        <a:rPr lang="fr-FR" sz="2800" b="0" dirty="0" err="1">
                          <a:solidFill>
                            <a:schemeClr val="bg1">
                              <a:lumMod val="10000"/>
                            </a:schemeClr>
                          </a:solidFill>
                          <a:latin typeface="+mj-lt"/>
                        </a:rPr>
                        <a:t>Success</a:t>
                      </a:r>
                      <a:r>
                        <a:rPr lang="fr-FR" sz="2800" b="0" dirty="0">
                          <a:solidFill>
                            <a:schemeClr val="bg1">
                              <a:lumMod val="10000"/>
                            </a:schemeClr>
                          </a:solidFill>
                          <a:latin typeface="+mj-lt"/>
                        </a:rPr>
                        <a:t> </a:t>
                      </a:r>
                    </a:p>
                  </a:txBody>
                  <a:tcPr>
                    <a:solidFill>
                      <a:schemeClr val="accent6">
                        <a:lumMod val="20000"/>
                        <a:lumOff val="80000"/>
                      </a:schemeClr>
                    </a:solidFill>
                  </a:tcPr>
                </a:tc>
                <a:tc>
                  <a:txBody>
                    <a:bodyPr/>
                    <a:lstStyle/>
                    <a:p>
                      <a:pPr>
                        <a:lnSpc>
                          <a:spcPct val="200000"/>
                        </a:lnSpc>
                      </a:pPr>
                      <a:r>
                        <a:rPr lang="fr-FR" sz="2800" b="0" dirty="0">
                          <a:solidFill>
                            <a:schemeClr val="bg1">
                              <a:lumMod val="10000"/>
                            </a:schemeClr>
                          </a:solidFill>
                          <a:latin typeface="+mj-lt"/>
                        </a:rPr>
                        <a:t>Communication</a:t>
                      </a:r>
                    </a:p>
                  </a:txBody>
                  <a:tcPr>
                    <a:solidFill>
                      <a:schemeClr val="accent6">
                        <a:lumMod val="20000"/>
                        <a:lumOff val="80000"/>
                      </a:schemeClr>
                    </a:solidFill>
                  </a:tcPr>
                </a:tc>
                <a:extLst>
                  <a:ext uri="{0D108BD9-81ED-4DB2-BD59-A6C34878D82A}">
                    <a16:rowId xmlns:a16="http://schemas.microsoft.com/office/drawing/2014/main" val="1531235565"/>
                  </a:ext>
                </a:extLst>
              </a:tr>
              <a:tr h="370840">
                <a:tc>
                  <a:txBody>
                    <a:bodyPr/>
                    <a:lstStyle/>
                    <a:p>
                      <a:pPr marL="0" indent="0">
                        <a:lnSpc>
                          <a:spcPct val="200000"/>
                        </a:lnSpc>
                        <a:buFont typeface="+mj-lt"/>
                        <a:buNone/>
                      </a:pPr>
                      <a:r>
                        <a:rPr lang="fr-FR" sz="2800" b="0" dirty="0">
                          <a:solidFill>
                            <a:schemeClr val="bg1">
                              <a:lumMod val="10000"/>
                            </a:schemeClr>
                          </a:solidFill>
                          <a:latin typeface="+mj-lt"/>
                        </a:rPr>
                        <a:t>Project Manager</a:t>
                      </a:r>
                    </a:p>
                  </a:txBody>
                  <a:tcPr>
                    <a:solidFill>
                      <a:schemeClr val="accent6">
                        <a:lumMod val="20000"/>
                        <a:lumOff val="80000"/>
                      </a:schemeClr>
                    </a:solidFill>
                  </a:tcPr>
                </a:tc>
                <a:tc>
                  <a:txBody>
                    <a:bodyPr/>
                    <a:lstStyle/>
                    <a:p>
                      <a:pPr>
                        <a:lnSpc>
                          <a:spcPct val="200000"/>
                        </a:lnSpc>
                      </a:pPr>
                      <a:r>
                        <a:rPr lang="fr-FR" sz="2800" b="0" dirty="0">
                          <a:solidFill>
                            <a:schemeClr val="bg1">
                              <a:lumMod val="10000"/>
                            </a:schemeClr>
                          </a:solidFill>
                          <a:latin typeface="+mj-lt"/>
                        </a:rPr>
                        <a:t>Progress</a:t>
                      </a:r>
                    </a:p>
                  </a:txBody>
                  <a:tcPr>
                    <a:solidFill>
                      <a:schemeClr val="accent6">
                        <a:lumMod val="20000"/>
                        <a:lumOff val="80000"/>
                      </a:schemeClr>
                    </a:solidFill>
                  </a:tcPr>
                </a:tc>
                <a:extLst>
                  <a:ext uri="{0D108BD9-81ED-4DB2-BD59-A6C34878D82A}">
                    <a16:rowId xmlns:a16="http://schemas.microsoft.com/office/drawing/2014/main" val="4031875693"/>
                  </a:ext>
                </a:extLst>
              </a:tr>
              <a:tr h="370840">
                <a:tc>
                  <a:txBody>
                    <a:bodyPr/>
                    <a:lstStyle/>
                    <a:p>
                      <a:pPr marL="0" indent="0">
                        <a:lnSpc>
                          <a:spcPct val="200000"/>
                        </a:lnSpc>
                        <a:buFont typeface="+mj-lt"/>
                        <a:buNone/>
                      </a:pPr>
                      <a:r>
                        <a:rPr lang="fr-FR" sz="2800" b="0" dirty="0" err="1">
                          <a:solidFill>
                            <a:schemeClr val="bg1">
                              <a:lumMod val="10000"/>
                            </a:schemeClr>
                          </a:solidFill>
                          <a:latin typeface="+mj-lt"/>
                        </a:rPr>
                        <a:t>Commitment</a:t>
                      </a:r>
                      <a:endParaRPr lang="fr-FR" sz="2800" b="0" dirty="0">
                        <a:solidFill>
                          <a:schemeClr val="bg1">
                            <a:lumMod val="10000"/>
                          </a:schemeClr>
                        </a:solidFill>
                        <a:latin typeface="+mj-lt"/>
                      </a:endParaRPr>
                    </a:p>
                  </a:txBody>
                  <a:tcPr>
                    <a:solidFill>
                      <a:schemeClr val="accent6">
                        <a:lumMod val="20000"/>
                        <a:lumOff val="80000"/>
                      </a:schemeClr>
                    </a:solidFill>
                  </a:tcPr>
                </a:tc>
                <a:tc>
                  <a:txBody>
                    <a:bodyPr/>
                    <a:lstStyle/>
                    <a:p>
                      <a:pPr>
                        <a:lnSpc>
                          <a:spcPct val="200000"/>
                        </a:lnSpc>
                      </a:pPr>
                      <a:r>
                        <a:rPr lang="fr-FR" sz="2800" b="0" dirty="0" err="1">
                          <a:solidFill>
                            <a:schemeClr val="bg1">
                              <a:lumMod val="10000"/>
                            </a:schemeClr>
                          </a:solidFill>
                          <a:latin typeface="+mj-lt"/>
                        </a:rPr>
                        <a:t>Lifecycle</a:t>
                      </a:r>
                      <a:endParaRPr lang="fr-FR" sz="2800" b="0" dirty="0">
                        <a:solidFill>
                          <a:schemeClr val="bg1">
                            <a:lumMod val="10000"/>
                          </a:schemeClr>
                        </a:solidFill>
                        <a:latin typeface="+mj-lt"/>
                      </a:endParaRPr>
                    </a:p>
                  </a:txBody>
                  <a:tcPr>
                    <a:solidFill>
                      <a:schemeClr val="accent6">
                        <a:lumMod val="20000"/>
                        <a:lumOff val="80000"/>
                      </a:schemeClr>
                    </a:solidFill>
                  </a:tcPr>
                </a:tc>
                <a:extLst>
                  <a:ext uri="{0D108BD9-81ED-4DB2-BD59-A6C34878D82A}">
                    <a16:rowId xmlns:a16="http://schemas.microsoft.com/office/drawing/2014/main" val="2683851243"/>
                  </a:ext>
                </a:extLst>
              </a:tr>
              <a:tr h="370840">
                <a:tc>
                  <a:txBody>
                    <a:bodyPr/>
                    <a:lstStyle/>
                    <a:p>
                      <a:pPr marL="0" indent="0">
                        <a:lnSpc>
                          <a:spcPct val="200000"/>
                        </a:lnSpc>
                        <a:buFont typeface="+mj-lt"/>
                        <a:buNone/>
                      </a:pPr>
                      <a:r>
                        <a:rPr lang="fr-FR" sz="2800" b="0" dirty="0">
                          <a:solidFill>
                            <a:schemeClr val="bg1">
                              <a:lumMod val="10000"/>
                            </a:schemeClr>
                          </a:solidFill>
                          <a:latin typeface="+mj-lt"/>
                        </a:rPr>
                        <a:t>Structure</a:t>
                      </a:r>
                    </a:p>
                  </a:txBody>
                  <a:tcPr>
                    <a:solidFill>
                      <a:schemeClr val="accent6">
                        <a:lumMod val="20000"/>
                        <a:lumOff val="80000"/>
                      </a:schemeClr>
                    </a:solidFill>
                  </a:tcPr>
                </a:tc>
                <a:tc>
                  <a:txBody>
                    <a:bodyPr/>
                    <a:lstStyle/>
                    <a:p>
                      <a:pPr>
                        <a:lnSpc>
                          <a:spcPct val="200000"/>
                        </a:lnSpc>
                      </a:pPr>
                      <a:r>
                        <a:rPr lang="fr-FR" sz="2800" b="0" dirty="0">
                          <a:solidFill>
                            <a:schemeClr val="bg1">
                              <a:lumMod val="10000"/>
                            </a:schemeClr>
                          </a:solidFill>
                          <a:latin typeface="+mj-lt"/>
                        </a:rPr>
                        <a:t>Culture</a:t>
                      </a:r>
                    </a:p>
                  </a:txBody>
                  <a:tcPr>
                    <a:solidFill>
                      <a:schemeClr val="accent6">
                        <a:lumMod val="20000"/>
                        <a:lumOff val="80000"/>
                      </a:schemeClr>
                    </a:solidFill>
                  </a:tcPr>
                </a:tc>
                <a:extLst>
                  <a:ext uri="{0D108BD9-81ED-4DB2-BD59-A6C34878D82A}">
                    <a16:rowId xmlns:a16="http://schemas.microsoft.com/office/drawing/2014/main" val="2178877471"/>
                  </a:ext>
                </a:extLst>
              </a:tr>
              <a:tr h="370840">
                <a:tc>
                  <a:txBody>
                    <a:bodyPr/>
                    <a:lstStyle/>
                    <a:p>
                      <a:pPr marL="0" indent="0">
                        <a:lnSpc>
                          <a:spcPct val="200000"/>
                        </a:lnSpc>
                        <a:buFont typeface="+mj-lt"/>
                        <a:buNone/>
                      </a:pPr>
                      <a:r>
                        <a:rPr lang="fr-FR" sz="2800" b="0" dirty="0" err="1">
                          <a:solidFill>
                            <a:schemeClr val="bg1">
                              <a:lumMod val="10000"/>
                            </a:schemeClr>
                          </a:solidFill>
                          <a:latin typeface="+mj-lt"/>
                        </a:rPr>
                        <a:t>Definition</a:t>
                      </a:r>
                      <a:endParaRPr lang="fr-FR" sz="2800" b="0" dirty="0">
                        <a:solidFill>
                          <a:schemeClr val="bg1">
                            <a:lumMod val="10000"/>
                          </a:schemeClr>
                        </a:solidFill>
                        <a:latin typeface="+mj-lt"/>
                      </a:endParaRPr>
                    </a:p>
                  </a:txBody>
                  <a:tcPr>
                    <a:solidFill>
                      <a:schemeClr val="accent6">
                        <a:lumMod val="20000"/>
                        <a:lumOff val="80000"/>
                      </a:schemeClr>
                    </a:solidFill>
                  </a:tcPr>
                </a:tc>
                <a:tc>
                  <a:txBody>
                    <a:bodyPr/>
                    <a:lstStyle/>
                    <a:p>
                      <a:pPr>
                        <a:lnSpc>
                          <a:spcPct val="200000"/>
                        </a:lnSpc>
                      </a:pPr>
                      <a:r>
                        <a:rPr lang="fr-FR" sz="2800" b="0" dirty="0">
                          <a:solidFill>
                            <a:schemeClr val="bg1">
                              <a:lumMod val="10000"/>
                            </a:schemeClr>
                          </a:solidFill>
                          <a:latin typeface="+mj-lt"/>
                        </a:rPr>
                        <a:t>Risk</a:t>
                      </a:r>
                    </a:p>
                  </a:txBody>
                  <a:tcPr>
                    <a:solidFill>
                      <a:schemeClr val="accent6">
                        <a:lumMod val="20000"/>
                        <a:lumOff val="80000"/>
                      </a:schemeClr>
                    </a:solidFill>
                  </a:tcPr>
                </a:tc>
                <a:extLst>
                  <a:ext uri="{0D108BD9-81ED-4DB2-BD59-A6C34878D82A}">
                    <a16:rowId xmlns:a16="http://schemas.microsoft.com/office/drawing/2014/main" val="3490686250"/>
                  </a:ext>
                </a:extLst>
              </a:tr>
              <a:tr h="370840">
                <a:tc>
                  <a:txBody>
                    <a:bodyPr/>
                    <a:lstStyle/>
                    <a:p>
                      <a:pPr marL="0" indent="0">
                        <a:lnSpc>
                          <a:spcPct val="200000"/>
                        </a:lnSpc>
                        <a:buFont typeface="+mj-lt"/>
                        <a:buNone/>
                      </a:pPr>
                      <a:r>
                        <a:rPr lang="fr-FR" sz="2800" b="0" dirty="0" err="1">
                          <a:solidFill>
                            <a:schemeClr val="bg1">
                              <a:lumMod val="10000"/>
                            </a:schemeClr>
                          </a:solidFill>
                          <a:latin typeface="+mj-lt"/>
                        </a:rPr>
                        <a:t>Transparency</a:t>
                      </a:r>
                      <a:endParaRPr lang="fr-FR" sz="2800" b="0" dirty="0">
                        <a:solidFill>
                          <a:schemeClr val="bg1">
                            <a:lumMod val="10000"/>
                          </a:schemeClr>
                        </a:solidFill>
                        <a:latin typeface="+mj-lt"/>
                      </a:endParaRPr>
                    </a:p>
                  </a:txBody>
                  <a:tcPr>
                    <a:solidFill>
                      <a:schemeClr val="accent6">
                        <a:lumMod val="20000"/>
                        <a:lumOff val="80000"/>
                      </a:schemeClr>
                    </a:solidFill>
                  </a:tcPr>
                </a:tc>
                <a:tc>
                  <a:txBody>
                    <a:bodyPr/>
                    <a:lstStyle/>
                    <a:p>
                      <a:pPr>
                        <a:lnSpc>
                          <a:spcPct val="200000"/>
                        </a:lnSpc>
                      </a:pPr>
                      <a:r>
                        <a:rPr lang="fr-FR" sz="2800" b="0" dirty="0" err="1">
                          <a:solidFill>
                            <a:schemeClr val="bg1">
                              <a:lumMod val="10000"/>
                            </a:schemeClr>
                          </a:solidFill>
                          <a:latin typeface="+mj-lt"/>
                        </a:rPr>
                        <a:t>Accountability</a:t>
                      </a:r>
                      <a:endParaRPr lang="fr-FR" sz="2800" b="0" dirty="0">
                        <a:solidFill>
                          <a:schemeClr val="bg1">
                            <a:lumMod val="10000"/>
                          </a:schemeClr>
                        </a:solidFill>
                        <a:latin typeface="+mj-lt"/>
                      </a:endParaRPr>
                    </a:p>
                  </a:txBody>
                  <a:tcPr>
                    <a:solidFill>
                      <a:schemeClr val="accent6">
                        <a:lumMod val="20000"/>
                        <a:lumOff val="80000"/>
                      </a:schemeClr>
                    </a:solidFill>
                  </a:tcPr>
                </a:tc>
                <a:extLst>
                  <a:ext uri="{0D108BD9-81ED-4DB2-BD59-A6C34878D82A}">
                    <a16:rowId xmlns:a16="http://schemas.microsoft.com/office/drawing/2014/main" val="1876467517"/>
                  </a:ext>
                </a:extLst>
              </a:tr>
            </a:tbl>
          </a:graphicData>
        </a:graphic>
      </p:graphicFrame>
    </p:spTree>
    <p:extLst>
      <p:ext uri="{BB962C8B-B14F-4D97-AF65-F5344CB8AC3E}">
        <p14:creationId xmlns:p14="http://schemas.microsoft.com/office/powerpoint/2010/main" val="3350107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2F10176D-0EDA-4639-8F6B-6AFFB11D8F09}"/>
              </a:ext>
            </a:extLst>
          </p:cNvPr>
          <p:cNvSpPr/>
          <p:nvPr/>
        </p:nvSpPr>
        <p:spPr>
          <a:xfrm>
            <a:off x="5419452" y="161064"/>
            <a:ext cx="1714500" cy="1638300"/>
          </a:xfrm>
          <a:prstGeom prst="ellipse">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Oval 7">
            <a:extLst>
              <a:ext uri="{FF2B5EF4-FFF2-40B4-BE49-F238E27FC236}">
                <a16:creationId xmlns:a16="http://schemas.microsoft.com/office/drawing/2014/main" id="{47212FCD-358A-42DE-A5CA-0E53B77EEA86}"/>
              </a:ext>
            </a:extLst>
          </p:cNvPr>
          <p:cNvSpPr/>
          <p:nvPr/>
        </p:nvSpPr>
        <p:spPr>
          <a:xfrm>
            <a:off x="8559209" y="2656885"/>
            <a:ext cx="1714500" cy="1638300"/>
          </a:xfrm>
          <a:prstGeom prst="ellipse">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Oval 9">
            <a:extLst>
              <a:ext uri="{FF2B5EF4-FFF2-40B4-BE49-F238E27FC236}">
                <a16:creationId xmlns:a16="http://schemas.microsoft.com/office/drawing/2014/main" id="{E6ACB460-FC5E-425F-9E05-2E17E8CDE3B2}"/>
              </a:ext>
            </a:extLst>
          </p:cNvPr>
          <p:cNvSpPr/>
          <p:nvPr/>
        </p:nvSpPr>
        <p:spPr>
          <a:xfrm>
            <a:off x="7854359" y="4776791"/>
            <a:ext cx="1714500" cy="1638300"/>
          </a:xfrm>
          <a:prstGeom prst="ellipse">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Oval 10">
            <a:extLst>
              <a:ext uri="{FF2B5EF4-FFF2-40B4-BE49-F238E27FC236}">
                <a16:creationId xmlns:a16="http://schemas.microsoft.com/office/drawing/2014/main" id="{9CDD3F31-514F-4365-AF54-F3A0C24B4E33}"/>
              </a:ext>
            </a:extLst>
          </p:cNvPr>
          <p:cNvSpPr/>
          <p:nvPr/>
        </p:nvSpPr>
        <p:spPr>
          <a:xfrm>
            <a:off x="7623122" y="847036"/>
            <a:ext cx="1714500" cy="1638300"/>
          </a:xfrm>
          <a:prstGeom prst="ellipse">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val 11">
            <a:extLst>
              <a:ext uri="{FF2B5EF4-FFF2-40B4-BE49-F238E27FC236}">
                <a16:creationId xmlns:a16="http://schemas.microsoft.com/office/drawing/2014/main" id="{4B8646C3-2398-4D99-92B2-8284066062FD}"/>
              </a:ext>
            </a:extLst>
          </p:cNvPr>
          <p:cNvSpPr/>
          <p:nvPr/>
        </p:nvSpPr>
        <p:spPr>
          <a:xfrm>
            <a:off x="5419452" y="5230074"/>
            <a:ext cx="1714500" cy="1638300"/>
          </a:xfrm>
          <a:prstGeom prst="ellipse">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Oval 12">
            <a:extLst>
              <a:ext uri="{FF2B5EF4-FFF2-40B4-BE49-F238E27FC236}">
                <a16:creationId xmlns:a16="http://schemas.microsoft.com/office/drawing/2014/main" id="{05448582-D696-45B3-9E02-0DA9ACB16A75}"/>
              </a:ext>
            </a:extLst>
          </p:cNvPr>
          <p:cNvSpPr/>
          <p:nvPr/>
        </p:nvSpPr>
        <p:spPr>
          <a:xfrm>
            <a:off x="3160185" y="4805942"/>
            <a:ext cx="1714500" cy="1638300"/>
          </a:xfrm>
          <a:prstGeom prst="ellipse">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val 13">
            <a:extLst>
              <a:ext uri="{FF2B5EF4-FFF2-40B4-BE49-F238E27FC236}">
                <a16:creationId xmlns:a16="http://schemas.microsoft.com/office/drawing/2014/main" id="{1AB95E0A-BE57-425B-94AC-DD930E842449}"/>
              </a:ext>
            </a:extLst>
          </p:cNvPr>
          <p:cNvSpPr/>
          <p:nvPr/>
        </p:nvSpPr>
        <p:spPr>
          <a:xfrm>
            <a:off x="2153310" y="2854841"/>
            <a:ext cx="1714500" cy="1638300"/>
          </a:xfrm>
          <a:prstGeom prst="ellipse">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Oval 14">
            <a:extLst>
              <a:ext uri="{FF2B5EF4-FFF2-40B4-BE49-F238E27FC236}">
                <a16:creationId xmlns:a16="http://schemas.microsoft.com/office/drawing/2014/main" id="{17DCC6A5-228D-4AE6-B830-653ECEC95FCC}"/>
              </a:ext>
            </a:extLst>
          </p:cNvPr>
          <p:cNvSpPr/>
          <p:nvPr/>
        </p:nvSpPr>
        <p:spPr>
          <a:xfrm>
            <a:off x="2977040" y="1007143"/>
            <a:ext cx="1714500" cy="1638300"/>
          </a:xfrm>
          <a:prstGeom prst="ellipse">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Oval 15">
            <a:extLst>
              <a:ext uri="{FF2B5EF4-FFF2-40B4-BE49-F238E27FC236}">
                <a16:creationId xmlns:a16="http://schemas.microsoft.com/office/drawing/2014/main" id="{40BADBAC-68D8-4C5A-A806-25138FAF1707}"/>
              </a:ext>
            </a:extLst>
          </p:cNvPr>
          <p:cNvSpPr/>
          <p:nvPr/>
        </p:nvSpPr>
        <p:spPr>
          <a:xfrm>
            <a:off x="5040080" y="2335984"/>
            <a:ext cx="2473244" cy="2376487"/>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extBox 16">
            <a:extLst>
              <a:ext uri="{FF2B5EF4-FFF2-40B4-BE49-F238E27FC236}">
                <a16:creationId xmlns:a16="http://schemas.microsoft.com/office/drawing/2014/main" id="{224C61C7-06EA-42EA-8DB2-5B7520C7055B}"/>
              </a:ext>
            </a:extLst>
          </p:cNvPr>
          <p:cNvSpPr txBox="1"/>
          <p:nvPr/>
        </p:nvSpPr>
        <p:spPr>
          <a:xfrm>
            <a:off x="5246774" y="2768481"/>
            <a:ext cx="2059858" cy="1384995"/>
          </a:xfrm>
          <a:prstGeom prst="rect">
            <a:avLst/>
          </a:prstGeom>
          <a:noFill/>
        </p:spPr>
        <p:txBody>
          <a:bodyPr wrap="none" rtlCol="0">
            <a:spAutoFit/>
          </a:bodyPr>
          <a:lstStyle/>
          <a:p>
            <a:pPr algn="ctr"/>
            <a:r>
              <a:rPr lang="fr-FR" sz="2800" dirty="0">
                <a:solidFill>
                  <a:schemeClr val="bg1">
                    <a:lumMod val="10000"/>
                  </a:schemeClr>
                </a:solidFill>
                <a:latin typeface="+mj-lt"/>
              </a:rPr>
              <a:t>8 Project</a:t>
            </a:r>
          </a:p>
          <a:p>
            <a:pPr algn="ctr"/>
            <a:r>
              <a:rPr lang="fr-FR" sz="2800" dirty="0">
                <a:solidFill>
                  <a:schemeClr val="bg1">
                    <a:lumMod val="10000"/>
                  </a:schemeClr>
                </a:solidFill>
                <a:latin typeface="+mj-lt"/>
              </a:rPr>
              <a:t>Performance</a:t>
            </a:r>
          </a:p>
          <a:p>
            <a:pPr algn="ctr"/>
            <a:r>
              <a:rPr lang="fr-FR" sz="2800" dirty="0" err="1">
                <a:solidFill>
                  <a:schemeClr val="bg1">
                    <a:lumMod val="10000"/>
                  </a:schemeClr>
                </a:solidFill>
                <a:latin typeface="+mj-lt"/>
              </a:rPr>
              <a:t>Domains</a:t>
            </a:r>
            <a:endParaRPr lang="fr-FR" sz="2800" dirty="0">
              <a:solidFill>
                <a:schemeClr val="bg1">
                  <a:lumMod val="10000"/>
                </a:schemeClr>
              </a:solidFill>
              <a:latin typeface="+mj-lt"/>
            </a:endParaRPr>
          </a:p>
        </p:txBody>
      </p:sp>
      <p:sp>
        <p:nvSpPr>
          <p:cNvPr id="18" name="TextBox 17">
            <a:extLst>
              <a:ext uri="{FF2B5EF4-FFF2-40B4-BE49-F238E27FC236}">
                <a16:creationId xmlns:a16="http://schemas.microsoft.com/office/drawing/2014/main" id="{B531F3EC-98FC-4154-91F2-18C6F638FBC7}"/>
              </a:ext>
            </a:extLst>
          </p:cNvPr>
          <p:cNvSpPr txBox="1"/>
          <p:nvPr/>
        </p:nvSpPr>
        <p:spPr>
          <a:xfrm>
            <a:off x="8078697" y="1476051"/>
            <a:ext cx="854593" cy="461665"/>
          </a:xfrm>
          <a:prstGeom prst="rect">
            <a:avLst/>
          </a:prstGeom>
          <a:noFill/>
        </p:spPr>
        <p:txBody>
          <a:bodyPr wrap="none" rtlCol="0">
            <a:spAutoFit/>
          </a:bodyPr>
          <a:lstStyle/>
          <a:p>
            <a:pPr algn="ctr"/>
            <a:r>
              <a:rPr lang="fr-FR" sz="2400" dirty="0"/>
              <a:t>Team</a:t>
            </a:r>
          </a:p>
        </p:txBody>
      </p:sp>
      <p:sp>
        <p:nvSpPr>
          <p:cNvPr id="19" name="TextBox 18">
            <a:extLst>
              <a:ext uri="{FF2B5EF4-FFF2-40B4-BE49-F238E27FC236}">
                <a16:creationId xmlns:a16="http://schemas.microsoft.com/office/drawing/2014/main" id="{C9DF8F22-D223-4C8E-88B7-2187549E884B}"/>
              </a:ext>
            </a:extLst>
          </p:cNvPr>
          <p:cNvSpPr txBox="1"/>
          <p:nvPr/>
        </p:nvSpPr>
        <p:spPr>
          <a:xfrm>
            <a:off x="5460995" y="776310"/>
            <a:ext cx="1672957" cy="461665"/>
          </a:xfrm>
          <a:prstGeom prst="rect">
            <a:avLst/>
          </a:prstGeom>
          <a:noFill/>
        </p:spPr>
        <p:txBody>
          <a:bodyPr wrap="none" rtlCol="0">
            <a:spAutoFit/>
          </a:bodyPr>
          <a:lstStyle/>
          <a:p>
            <a:pPr algn="ctr"/>
            <a:r>
              <a:rPr lang="fr-FR" sz="2400" dirty="0"/>
              <a:t>Stakeholder</a:t>
            </a:r>
          </a:p>
        </p:txBody>
      </p:sp>
      <p:sp>
        <p:nvSpPr>
          <p:cNvPr id="20" name="TextBox 19">
            <a:extLst>
              <a:ext uri="{FF2B5EF4-FFF2-40B4-BE49-F238E27FC236}">
                <a16:creationId xmlns:a16="http://schemas.microsoft.com/office/drawing/2014/main" id="{ECA95BA7-1EBD-4FF2-B6C9-3481E75E85EB}"/>
              </a:ext>
            </a:extLst>
          </p:cNvPr>
          <p:cNvSpPr txBox="1"/>
          <p:nvPr/>
        </p:nvSpPr>
        <p:spPr>
          <a:xfrm>
            <a:off x="2970842" y="1666186"/>
            <a:ext cx="1652760" cy="461665"/>
          </a:xfrm>
          <a:prstGeom prst="rect">
            <a:avLst/>
          </a:prstGeom>
          <a:noFill/>
        </p:spPr>
        <p:txBody>
          <a:bodyPr wrap="none" rtlCol="0">
            <a:spAutoFit/>
          </a:bodyPr>
          <a:lstStyle/>
          <a:p>
            <a:pPr algn="ctr"/>
            <a:r>
              <a:rPr lang="fr-FR" sz="2400" dirty="0" err="1"/>
              <a:t>Uncertainty</a:t>
            </a:r>
            <a:endParaRPr lang="fr-FR" sz="2400" dirty="0"/>
          </a:p>
        </p:txBody>
      </p:sp>
      <p:sp>
        <p:nvSpPr>
          <p:cNvPr id="21" name="TextBox 20">
            <a:extLst>
              <a:ext uri="{FF2B5EF4-FFF2-40B4-BE49-F238E27FC236}">
                <a16:creationId xmlns:a16="http://schemas.microsoft.com/office/drawing/2014/main" id="{9930EA4F-5677-40C1-9AC3-8BF196B9D6A2}"/>
              </a:ext>
            </a:extLst>
          </p:cNvPr>
          <p:cNvSpPr txBox="1"/>
          <p:nvPr/>
        </p:nvSpPr>
        <p:spPr>
          <a:xfrm>
            <a:off x="5419452" y="5850123"/>
            <a:ext cx="1762213" cy="461665"/>
          </a:xfrm>
          <a:prstGeom prst="rect">
            <a:avLst/>
          </a:prstGeom>
          <a:noFill/>
        </p:spPr>
        <p:txBody>
          <a:bodyPr wrap="none" rtlCol="0">
            <a:spAutoFit/>
          </a:bodyPr>
          <a:lstStyle/>
          <a:p>
            <a:pPr algn="ctr"/>
            <a:r>
              <a:rPr lang="fr-FR" sz="2400" dirty="0"/>
              <a:t>Project </a:t>
            </a:r>
            <a:r>
              <a:rPr lang="fr-FR" sz="2400" dirty="0" err="1"/>
              <a:t>work</a:t>
            </a:r>
            <a:endParaRPr lang="fr-FR" sz="2400" dirty="0"/>
          </a:p>
        </p:txBody>
      </p:sp>
      <p:sp>
        <p:nvSpPr>
          <p:cNvPr id="22" name="TextBox 21">
            <a:extLst>
              <a:ext uri="{FF2B5EF4-FFF2-40B4-BE49-F238E27FC236}">
                <a16:creationId xmlns:a16="http://schemas.microsoft.com/office/drawing/2014/main" id="{A3209FB6-A0BA-4910-9DA7-DB8FB6879443}"/>
              </a:ext>
            </a:extLst>
          </p:cNvPr>
          <p:cNvSpPr txBox="1"/>
          <p:nvPr/>
        </p:nvSpPr>
        <p:spPr>
          <a:xfrm>
            <a:off x="3423721" y="5434132"/>
            <a:ext cx="1207445" cy="461665"/>
          </a:xfrm>
          <a:prstGeom prst="rect">
            <a:avLst/>
          </a:prstGeom>
          <a:noFill/>
        </p:spPr>
        <p:txBody>
          <a:bodyPr wrap="none" rtlCol="0">
            <a:spAutoFit/>
          </a:bodyPr>
          <a:lstStyle/>
          <a:p>
            <a:pPr algn="ctr"/>
            <a:r>
              <a:rPr lang="fr-FR" sz="2400" dirty="0"/>
              <a:t>Delivery</a:t>
            </a:r>
          </a:p>
        </p:txBody>
      </p:sp>
      <p:sp>
        <p:nvSpPr>
          <p:cNvPr id="23" name="TextBox 22">
            <a:extLst>
              <a:ext uri="{FF2B5EF4-FFF2-40B4-BE49-F238E27FC236}">
                <a16:creationId xmlns:a16="http://schemas.microsoft.com/office/drawing/2014/main" id="{15C49A79-C005-409F-8634-F59ECA3DDA47}"/>
              </a:ext>
            </a:extLst>
          </p:cNvPr>
          <p:cNvSpPr txBox="1"/>
          <p:nvPr/>
        </p:nvSpPr>
        <p:spPr>
          <a:xfrm>
            <a:off x="2080177" y="3476035"/>
            <a:ext cx="1860766" cy="461665"/>
          </a:xfrm>
          <a:prstGeom prst="rect">
            <a:avLst/>
          </a:prstGeom>
          <a:noFill/>
        </p:spPr>
        <p:txBody>
          <a:bodyPr wrap="none" rtlCol="0">
            <a:spAutoFit/>
          </a:bodyPr>
          <a:lstStyle/>
          <a:p>
            <a:pPr algn="ctr"/>
            <a:r>
              <a:rPr lang="fr-FR" sz="2400" dirty="0"/>
              <a:t>Management</a:t>
            </a:r>
          </a:p>
        </p:txBody>
      </p:sp>
      <p:sp>
        <p:nvSpPr>
          <p:cNvPr id="24" name="TextBox 23">
            <a:extLst>
              <a:ext uri="{FF2B5EF4-FFF2-40B4-BE49-F238E27FC236}">
                <a16:creationId xmlns:a16="http://schemas.microsoft.com/office/drawing/2014/main" id="{BEA42499-41FA-4BE6-8EA9-0C2214D85D21}"/>
              </a:ext>
            </a:extLst>
          </p:cNvPr>
          <p:cNvSpPr txBox="1"/>
          <p:nvPr/>
        </p:nvSpPr>
        <p:spPr>
          <a:xfrm>
            <a:off x="8105442" y="5394259"/>
            <a:ext cx="1261884" cy="461665"/>
          </a:xfrm>
          <a:prstGeom prst="rect">
            <a:avLst/>
          </a:prstGeom>
          <a:noFill/>
        </p:spPr>
        <p:txBody>
          <a:bodyPr wrap="none" rtlCol="0">
            <a:spAutoFit/>
          </a:bodyPr>
          <a:lstStyle/>
          <a:p>
            <a:pPr algn="ctr"/>
            <a:r>
              <a:rPr lang="fr-FR" sz="2400" dirty="0"/>
              <a:t>Planning</a:t>
            </a:r>
          </a:p>
        </p:txBody>
      </p:sp>
      <p:sp>
        <p:nvSpPr>
          <p:cNvPr id="25" name="TextBox 24">
            <a:extLst>
              <a:ext uri="{FF2B5EF4-FFF2-40B4-BE49-F238E27FC236}">
                <a16:creationId xmlns:a16="http://schemas.microsoft.com/office/drawing/2014/main" id="{ADFEEBAF-3EE7-4D0B-A152-F1CA5D5B43ED}"/>
              </a:ext>
            </a:extLst>
          </p:cNvPr>
          <p:cNvSpPr txBox="1"/>
          <p:nvPr/>
        </p:nvSpPr>
        <p:spPr>
          <a:xfrm>
            <a:off x="8640604" y="3051551"/>
            <a:ext cx="1715470" cy="830997"/>
          </a:xfrm>
          <a:prstGeom prst="rect">
            <a:avLst/>
          </a:prstGeom>
          <a:noFill/>
        </p:spPr>
        <p:txBody>
          <a:bodyPr wrap="none" rtlCol="0">
            <a:spAutoFit/>
          </a:bodyPr>
          <a:lstStyle/>
          <a:p>
            <a:pPr algn="ctr"/>
            <a:r>
              <a:rPr lang="fr-FR" sz="2400" dirty="0" err="1"/>
              <a:t>Approach</a:t>
            </a:r>
            <a:r>
              <a:rPr lang="fr-FR" sz="2400" dirty="0"/>
              <a:t> &amp;</a:t>
            </a:r>
          </a:p>
          <a:p>
            <a:pPr algn="ctr"/>
            <a:r>
              <a:rPr lang="fr-FR" sz="2400" dirty="0"/>
              <a:t>Life cycle</a:t>
            </a:r>
          </a:p>
        </p:txBody>
      </p:sp>
      <p:cxnSp>
        <p:nvCxnSpPr>
          <p:cNvPr id="27" name="Straight Connector 26">
            <a:extLst>
              <a:ext uri="{FF2B5EF4-FFF2-40B4-BE49-F238E27FC236}">
                <a16:creationId xmlns:a16="http://schemas.microsoft.com/office/drawing/2014/main" id="{A62DF087-7582-498A-9C2B-6463E952A7AA}"/>
              </a:ext>
            </a:extLst>
          </p:cNvPr>
          <p:cNvCxnSpPr>
            <a:stCxn id="16" idx="6"/>
          </p:cNvCxnSpPr>
          <p:nvPr/>
        </p:nvCxnSpPr>
        <p:spPr>
          <a:xfrm flipV="1">
            <a:off x="7513324" y="3524227"/>
            <a:ext cx="104588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0B85B1-B1CA-4E6B-849F-A730E1B9B73E}"/>
              </a:ext>
            </a:extLst>
          </p:cNvPr>
          <p:cNvCxnSpPr>
            <a:cxnSpLocks/>
          </p:cNvCxnSpPr>
          <p:nvPr/>
        </p:nvCxnSpPr>
        <p:spPr>
          <a:xfrm flipV="1">
            <a:off x="3797222" y="3673992"/>
            <a:ext cx="1277171" cy="3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B363A6E-9658-4BD6-80DD-6028E71C0CFC}"/>
              </a:ext>
            </a:extLst>
          </p:cNvPr>
          <p:cNvCxnSpPr>
            <a:cxnSpLocks/>
            <a:stCxn id="16" idx="4"/>
            <a:endCxn id="12" idx="0"/>
          </p:cNvCxnSpPr>
          <p:nvPr/>
        </p:nvCxnSpPr>
        <p:spPr>
          <a:xfrm>
            <a:off x="6276702" y="4712471"/>
            <a:ext cx="0" cy="517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BA357FD-6EA9-423A-B857-AC0A7DF9158B}"/>
              </a:ext>
            </a:extLst>
          </p:cNvPr>
          <p:cNvCxnSpPr>
            <a:cxnSpLocks/>
            <a:endCxn id="10" idx="1"/>
          </p:cNvCxnSpPr>
          <p:nvPr/>
        </p:nvCxnSpPr>
        <p:spPr>
          <a:xfrm>
            <a:off x="7054384" y="4357637"/>
            <a:ext cx="1051058" cy="659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8E8D09-6382-44A7-8B9E-D4C9321D869F}"/>
              </a:ext>
            </a:extLst>
          </p:cNvPr>
          <p:cNvCxnSpPr>
            <a:cxnSpLocks/>
            <a:endCxn id="11" idx="3"/>
          </p:cNvCxnSpPr>
          <p:nvPr/>
        </p:nvCxnSpPr>
        <p:spPr>
          <a:xfrm flipV="1">
            <a:off x="7142781" y="2245413"/>
            <a:ext cx="731424" cy="498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B8CD4F2-FF3C-4BF3-B8E1-2D6ACEE13886}"/>
              </a:ext>
            </a:extLst>
          </p:cNvPr>
          <p:cNvCxnSpPr>
            <a:cxnSpLocks/>
          </p:cNvCxnSpPr>
          <p:nvPr/>
        </p:nvCxnSpPr>
        <p:spPr>
          <a:xfrm>
            <a:off x="6276702" y="1818381"/>
            <a:ext cx="0" cy="517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7A2A094-68A5-4B50-9702-B2FC543B3A89}"/>
              </a:ext>
            </a:extLst>
          </p:cNvPr>
          <p:cNvCxnSpPr>
            <a:cxnSpLocks/>
            <a:stCxn id="13" idx="7"/>
          </p:cNvCxnSpPr>
          <p:nvPr/>
        </p:nvCxnSpPr>
        <p:spPr>
          <a:xfrm flipV="1">
            <a:off x="4623602" y="4387145"/>
            <a:ext cx="820073" cy="65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A599FD2-DA79-49A7-97CE-369897773112}"/>
              </a:ext>
            </a:extLst>
          </p:cNvPr>
          <p:cNvCxnSpPr>
            <a:cxnSpLocks/>
          </p:cNvCxnSpPr>
          <p:nvPr/>
        </p:nvCxnSpPr>
        <p:spPr>
          <a:xfrm>
            <a:off x="4501512" y="2343909"/>
            <a:ext cx="857539" cy="4836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5090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3EFE1-9D70-4CDB-6340-BCD762CCF5B8}"/>
              </a:ext>
            </a:extLst>
          </p:cNvPr>
          <p:cNvSpPr>
            <a:spLocks noGrp="1"/>
          </p:cNvSpPr>
          <p:nvPr>
            <p:ph type="title"/>
          </p:nvPr>
        </p:nvSpPr>
        <p:spPr/>
        <p:txBody>
          <a:bodyPr>
            <a:normAutofit/>
          </a:bodyPr>
          <a:lstStyle/>
          <a:p>
            <a:pPr algn="r"/>
            <a:r>
              <a:rPr lang="fr-FR" sz="4000" dirty="0" err="1">
                <a:latin typeface="+mj-lt"/>
              </a:rPr>
              <a:t>Exercise</a:t>
            </a:r>
            <a:r>
              <a:rPr lang="fr-FR" sz="4000" dirty="0">
                <a:latin typeface="+mj-lt"/>
              </a:rPr>
              <a:t> – in teams</a:t>
            </a:r>
          </a:p>
        </p:txBody>
      </p:sp>
      <p:sp>
        <p:nvSpPr>
          <p:cNvPr id="3" name="Espace réservé du contenu 2">
            <a:extLst>
              <a:ext uri="{FF2B5EF4-FFF2-40B4-BE49-F238E27FC236}">
                <a16:creationId xmlns:a16="http://schemas.microsoft.com/office/drawing/2014/main" id="{15E220E0-E463-FF72-915F-84E45AFF6EAC}"/>
              </a:ext>
            </a:extLst>
          </p:cNvPr>
          <p:cNvSpPr>
            <a:spLocks noGrp="1"/>
          </p:cNvSpPr>
          <p:nvPr>
            <p:ph idx="1"/>
          </p:nvPr>
        </p:nvSpPr>
        <p:spPr>
          <a:xfrm>
            <a:off x="838200" y="1334115"/>
            <a:ext cx="10515600" cy="2614430"/>
          </a:xfrm>
        </p:spPr>
        <p:txBody>
          <a:bodyPr>
            <a:normAutofit/>
          </a:bodyPr>
          <a:lstStyle/>
          <a:p>
            <a:pPr marL="107950" indent="0">
              <a:buNone/>
            </a:pPr>
            <a:r>
              <a:rPr lang="fr-FR" dirty="0" err="1">
                <a:solidFill>
                  <a:schemeClr val="bg1">
                    <a:lumMod val="10000"/>
                  </a:schemeClr>
                </a:solidFill>
                <a:latin typeface="+mj-lt"/>
              </a:rPr>
              <a:t>What</a:t>
            </a:r>
            <a:r>
              <a:rPr lang="fr-FR" dirty="0">
                <a:solidFill>
                  <a:schemeClr val="bg1">
                    <a:lumMod val="10000"/>
                  </a:schemeClr>
                </a:solidFill>
                <a:latin typeface="+mj-lt"/>
              </a:rPr>
              <a:t> are </a:t>
            </a:r>
            <a:r>
              <a:rPr lang="fr-FR" dirty="0" err="1">
                <a:solidFill>
                  <a:schemeClr val="bg1">
                    <a:lumMod val="10000"/>
                  </a:schemeClr>
                </a:solidFill>
                <a:latin typeface="+mj-lt"/>
              </a:rPr>
              <a:t>your</a:t>
            </a:r>
            <a:r>
              <a:rPr lang="fr-FR" dirty="0">
                <a:solidFill>
                  <a:schemeClr val="bg1">
                    <a:lumMod val="10000"/>
                  </a:schemeClr>
                </a:solidFill>
                <a:latin typeface="+mj-lt"/>
              </a:rPr>
              <a:t> main </a:t>
            </a:r>
            <a:r>
              <a:rPr lang="fr-FR" dirty="0" err="1">
                <a:solidFill>
                  <a:schemeClr val="bg1">
                    <a:lumMod val="10000"/>
                  </a:schemeClr>
                </a:solidFill>
                <a:latin typeface="+mj-lt"/>
              </a:rPr>
              <a:t>project</a:t>
            </a:r>
            <a:r>
              <a:rPr lang="fr-FR" dirty="0">
                <a:solidFill>
                  <a:schemeClr val="bg1">
                    <a:lumMod val="10000"/>
                  </a:schemeClr>
                </a:solidFill>
                <a:latin typeface="+mj-lt"/>
              </a:rPr>
              <a:t> challenges ?</a:t>
            </a:r>
          </a:p>
          <a:p>
            <a:pPr marL="107950" indent="0">
              <a:buNone/>
            </a:pPr>
            <a:endParaRPr lang="fr-FR" dirty="0">
              <a:solidFill>
                <a:schemeClr val="bg1">
                  <a:lumMod val="10000"/>
                </a:schemeClr>
              </a:solidFill>
              <a:latin typeface="+mj-lt"/>
            </a:endParaRPr>
          </a:p>
          <a:p>
            <a:pPr marL="107950" indent="0">
              <a:lnSpc>
                <a:spcPct val="110000"/>
              </a:lnSpc>
              <a:buNone/>
            </a:pPr>
            <a:r>
              <a:rPr lang="fr-FR" i="1" dirty="0" err="1">
                <a:solidFill>
                  <a:schemeClr val="bg1">
                    <a:lumMod val="10000"/>
                  </a:schemeClr>
                </a:solidFill>
                <a:latin typeface="+mj-lt"/>
              </a:rPr>
              <a:t>Please</a:t>
            </a:r>
            <a:r>
              <a:rPr lang="fr-FR" i="1" dirty="0">
                <a:solidFill>
                  <a:schemeClr val="bg1">
                    <a:lumMod val="10000"/>
                  </a:schemeClr>
                </a:solidFill>
                <a:latin typeface="+mj-lt"/>
              </a:rPr>
              <a:t> use the </a:t>
            </a:r>
            <a:r>
              <a:rPr lang="fr-FR" i="1" dirty="0" err="1">
                <a:solidFill>
                  <a:schemeClr val="bg1">
                    <a:lumMod val="10000"/>
                  </a:schemeClr>
                </a:solidFill>
                <a:latin typeface="+mj-lt"/>
              </a:rPr>
              <a:t>vocabulary</a:t>
            </a:r>
            <a:r>
              <a:rPr lang="fr-FR" i="1" dirty="0">
                <a:solidFill>
                  <a:schemeClr val="bg1">
                    <a:lumMod val="10000"/>
                  </a:schemeClr>
                </a:solidFill>
                <a:latin typeface="+mj-lt"/>
              </a:rPr>
              <a:t> of the Principles and Performance </a:t>
            </a:r>
            <a:r>
              <a:rPr lang="fr-FR" i="1" dirty="0" err="1">
                <a:solidFill>
                  <a:schemeClr val="bg1">
                    <a:lumMod val="10000"/>
                  </a:schemeClr>
                </a:solidFill>
                <a:latin typeface="+mj-lt"/>
              </a:rPr>
              <a:t>Domains</a:t>
            </a:r>
            <a:r>
              <a:rPr lang="fr-FR" i="1" dirty="0">
                <a:solidFill>
                  <a:schemeClr val="bg1">
                    <a:lumMod val="10000"/>
                  </a:schemeClr>
                </a:solidFill>
                <a:latin typeface="+mj-lt"/>
              </a:rPr>
              <a:t> ». </a:t>
            </a:r>
          </a:p>
        </p:txBody>
      </p:sp>
      <p:sp>
        <p:nvSpPr>
          <p:cNvPr id="4" name="Espace réservé du pied de page 3">
            <a:extLst>
              <a:ext uri="{FF2B5EF4-FFF2-40B4-BE49-F238E27FC236}">
                <a16:creationId xmlns:a16="http://schemas.microsoft.com/office/drawing/2014/main" id="{C70C745C-A79E-9032-937B-E2C9F59B7FD0}"/>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2388977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3EFE1-9D70-4CDB-6340-BCD762CCF5B8}"/>
              </a:ext>
            </a:extLst>
          </p:cNvPr>
          <p:cNvSpPr>
            <a:spLocks noGrp="1"/>
          </p:cNvSpPr>
          <p:nvPr>
            <p:ph type="title"/>
          </p:nvPr>
        </p:nvSpPr>
        <p:spPr/>
        <p:txBody>
          <a:bodyPr>
            <a:normAutofit/>
          </a:bodyPr>
          <a:lstStyle/>
          <a:p>
            <a:r>
              <a:rPr lang="fr-FR" sz="4000" dirty="0">
                <a:latin typeface="+mj-lt"/>
              </a:rPr>
              <a:t>RACI</a:t>
            </a:r>
          </a:p>
        </p:txBody>
      </p:sp>
      <p:sp>
        <p:nvSpPr>
          <p:cNvPr id="4" name="Espace réservé du pied de page 3">
            <a:extLst>
              <a:ext uri="{FF2B5EF4-FFF2-40B4-BE49-F238E27FC236}">
                <a16:creationId xmlns:a16="http://schemas.microsoft.com/office/drawing/2014/main" id="{C70C745C-A79E-9032-937B-E2C9F59B7FD0}"/>
              </a:ext>
            </a:extLst>
          </p:cNvPr>
          <p:cNvSpPr>
            <a:spLocks noGrp="1"/>
          </p:cNvSpPr>
          <p:nvPr>
            <p:ph type="ftr" sz="quarter" idx="10"/>
          </p:nvPr>
        </p:nvSpPr>
        <p:spPr/>
        <p:txBody>
          <a:bodyPr/>
          <a:lstStyle/>
          <a:p>
            <a:r>
              <a:rPr lang="fr-FR"/>
              <a:t>Indiquez votre nom dans le pied de page</a:t>
            </a:r>
            <a:endParaRPr lang="fr-FR" dirty="0"/>
          </a:p>
        </p:txBody>
      </p:sp>
      <p:pic>
        <p:nvPicPr>
          <p:cNvPr id="5" name="Image 4">
            <a:extLst>
              <a:ext uri="{FF2B5EF4-FFF2-40B4-BE49-F238E27FC236}">
                <a16:creationId xmlns:a16="http://schemas.microsoft.com/office/drawing/2014/main" id="{7414CAC9-AED5-57DF-6E6A-AD43ACD2C071}"/>
              </a:ext>
            </a:extLst>
          </p:cNvPr>
          <p:cNvPicPr>
            <a:picLocks noChangeAspect="1"/>
          </p:cNvPicPr>
          <p:nvPr/>
        </p:nvPicPr>
        <p:blipFill>
          <a:blip r:embed="rId2"/>
          <a:stretch>
            <a:fillRect/>
          </a:stretch>
        </p:blipFill>
        <p:spPr>
          <a:xfrm>
            <a:off x="838200" y="1548105"/>
            <a:ext cx="9753600" cy="3114675"/>
          </a:xfrm>
          <a:prstGeom prst="rect">
            <a:avLst/>
          </a:prstGeom>
        </p:spPr>
      </p:pic>
    </p:spTree>
    <p:extLst>
      <p:ext uri="{BB962C8B-B14F-4D97-AF65-F5344CB8AC3E}">
        <p14:creationId xmlns:p14="http://schemas.microsoft.com/office/powerpoint/2010/main" val="4096122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3EFE1-9D70-4CDB-6340-BCD762CCF5B8}"/>
              </a:ext>
            </a:extLst>
          </p:cNvPr>
          <p:cNvSpPr>
            <a:spLocks noGrp="1"/>
          </p:cNvSpPr>
          <p:nvPr>
            <p:ph type="title"/>
          </p:nvPr>
        </p:nvSpPr>
        <p:spPr/>
        <p:txBody>
          <a:bodyPr>
            <a:normAutofit/>
          </a:bodyPr>
          <a:lstStyle/>
          <a:p>
            <a:pPr algn="r"/>
            <a:r>
              <a:rPr lang="fr-FR" sz="4000" dirty="0" err="1">
                <a:latin typeface="+mj-lt"/>
              </a:rPr>
              <a:t>Exercise</a:t>
            </a:r>
            <a:r>
              <a:rPr lang="fr-FR" sz="4000" dirty="0">
                <a:latin typeface="+mj-lt"/>
              </a:rPr>
              <a:t> – in teams</a:t>
            </a:r>
          </a:p>
        </p:txBody>
      </p:sp>
      <p:sp>
        <p:nvSpPr>
          <p:cNvPr id="3" name="Espace réservé du contenu 2">
            <a:extLst>
              <a:ext uri="{FF2B5EF4-FFF2-40B4-BE49-F238E27FC236}">
                <a16:creationId xmlns:a16="http://schemas.microsoft.com/office/drawing/2014/main" id="{15E220E0-E463-FF72-915F-84E45AFF6EAC}"/>
              </a:ext>
            </a:extLst>
          </p:cNvPr>
          <p:cNvSpPr>
            <a:spLocks noGrp="1"/>
          </p:cNvSpPr>
          <p:nvPr>
            <p:ph idx="1"/>
          </p:nvPr>
        </p:nvSpPr>
        <p:spPr>
          <a:xfrm>
            <a:off x="838200" y="1334113"/>
            <a:ext cx="10515600" cy="4540213"/>
          </a:xfrm>
        </p:spPr>
        <p:txBody>
          <a:bodyPr>
            <a:noAutofit/>
          </a:bodyPr>
          <a:lstStyle/>
          <a:p>
            <a:pPr marL="107950" indent="0">
              <a:buNone/>
            </a:pPr>
            <a:r>
              <a:rPr lang="fr-FR" dirty="0">
                <a:solidFill>
                  <a:schemeClr val="bg1">
                    <a:lumMod val="10000"/>
                  </a:schemeClr>
                </a:solidFill>
                <a:latin typeface="+mj-lt"/>
                <a:hlinkClick r:id="rId2">
                  <a:extLst>
                    <a:ext uri="{A12FA001-AC4F-418D-AE19-62706E023703}">
                      <ahyp:hlinkClr xmlns:ahyp="http://schemas.microsoft.com/office/drawing/2018/hyperlinkcolor" val="tx"/>
                    </a:ext>
                  </a:extLst>
                </a:hlinkClick>
              </a:rPr>
              <a:t>Read </a:t>
            </a:r>
            <a:r>
              <a:rPr lang="fr-FR" dirty="0">
                <a:solidFill>
                  <a:srgbClr val="0563C1"/>
                </a:solidFill>
                <a:latin typeface="+mj-lt"/>
                <a:hlinkClick r:id="rId2">
                  <a:extLst>
                    <a:ext uri="{A12FA001-AC4F-418D-AE19-62706E023703}">
                      <ahyp:hlinkClr xmlns:ahyp="http://schemas.microsoft.com/office/drawing/2018/hyperlinkcolor" val="tx"/>
                    </a:ext>
                  </a:extLst>
                </a:hlinkClick>
              </a:rPr>
              <a:t>: https://project-management.com/understanding-responsibility-assignment-matrix-raci-matrix/</a:t>
            </a:r>
            <a:endParaRPr lang="fr-FR" dirty="0">
              <a:latin typeface="+mj-lt"/>
            </a:endParaRPr>
          </a:p>
          <a:p>
            <a:pPr marL="107950" indent="0">
              <a:buNone/>
            </a:pPr>
            <a:r>
              <a:rPr lang="fr-FR" dirty="0">
                <a:solidFill>
                  <a:schemeClr val="bg1">
                    <a:lumMod val="10000"/>
                  </a:schemeClr>
                </a:solidFill>
                <a:latin typeface="+mj-lt"/>
              </a:rPr>
              <a:t>… and </a:t>
            </a:r>
            <a:r>
              <a:rPr lang="fr-FR" dirty="0" err="1">
                <a:solidFill>
                  <a:schemeClr val="bg1">
                    <a:lumMod val="10000"/>
                  </a:schemeClr>
                </a:solidFill>
                <a:latin typeface="+mj-lt"/>
              </a:rPr>
              <a:t>draw</a:t>
            </a:r>
            <a:r>
              <a:rPr lang="fr-FR" dirty="0">
                <a:solidFill>
                  <a:schemeClr val="bg1">
                    <a:lumMod val="10000"/>
                  </a:schemeClr>
                </a:solidFill>
                <a:latin typeface="+mj-lt"/>
              </a:rPr>
              <a:t> up a RACI chart for </a:t>
            </a:r>
            <a:r>
              <a:rPr lang="fr-FR" dirty="0" err="1">
                <a:solidFill>
                  <a:schemeClr val="bg1">
                    <a:lumMod val="10000"/>
                  </a:schemeClr>
                </a:solidFill>
                <a:latin typeface="+mj-lt"/>
              </a:rPr>
              <a:t>your</a:t>
            </a:r>
            <a:r>
              <a:rPr lang="fr-FR" dirty="0">
                <a:solidFill>
                  <a:schemeClr val="bg1">
                    <a:lumMod val="10000"/>
                  </a:schemeClr>
                </a:solidFill>
                <a:latin typeface="+mj-lt"/>
              </a:rPr>
              <a:t> </a:t>
            </a:r>
            <a:r>
              <a:rPr lang="fr-FR" dirty="0" err="1">
                <a:solidFill>
                  <a:schemeClr val="bg1">
                    <a:lumMod val="10000"/>
                  </a:schemeClr>
                </a:solidFill>
                <a:latin typeface="+mj-lt"/>
              </a:rPr>
              <a:t>project</a:t>
            </a:r>
            <a:r>
              <a:rPr lang="fr-FR" dirty="0">
                <a:solidFill>
                  <a:schemeClr val="bg1">
                    <a:lumMod val="10000"/>
                  </a:schemeClr>
                </a:solidFill>
                <a:latin typeface="+mj-lt"/>
              </a:rPr>
              <a:t>.</a:t>
            </a:r>
          </a:p>
          <a:p>
            <a:pPr marL="107950" indent="0">
              <a:buNone/>
            </a:pPr>
            <a:endParaRPr lang="fr-FR" dirty="0">
              <a:solidFill>
                <a:schemeClr val="bg1">
                  <a:lumMod val="10000"/>
                </a:schemeClr>
              </a:solidFill>
              <a:latin typeface="+mj-lt"/>
            </a:endParaRPr>
          </a:p>
          <a:p>
            <a:pPr marL="107950" indent="0">
              <a:buNone/>
            </a:pPr>
            <a:r>
              <a:rPr lang="fr-FR" b="1" dirty="0">
                <a:solidFill>
                  <a:schemeClr val="bg1">
                    <a:lumMod val="10000"/>
                  </a:schemeClr>
                </a:solidFill>
                <a:latin typeface="+mj-lt"/>
              </a:rPr>
              <a:t>30’</a:t>
            </a:r>
          </a:p>
        </p:txBody>
      </p:sp>
      <p:sp>
        <p:nvSpPr>
          <p:cNvPr id="4" name="Espace réservé du pied de page 3">
            <a:extLst>
              <a:ext uri="{FF2B5EF4-FFF2-40B4-BE49-F238E27FC236}">
                <a16:creationId xmlns:a16="http://schemas.microsoft.com/office/drawing/2014/main" id="{C70C745C-A79E-9032-937B-E2C9F59B7FD0}"/>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19940399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3EFE1-9D70-4CDB-6340-BCD762CCF5B8}"/>
              </a:ext>
            </a:extLst>
          </p:cNvPr>
          <p:cNvSpPr>
            <a:spLocks noGrp="1"/>
          </p:cNvSpPr>
          <p:nvPr>
            <p:ph type="title"/>
          </p:nvPr>
        </p:nvSpPr>
        <p:spPr/>
        <p:txBody>
          <a:bodyPr>
            <a:normAutofit/>
          </a:bodyPr>
          <a:lstStyle/>
          <a:p>
            <a:r>
              <a:rPr lang="fr-FR" sz="4000" dirty="0">
                <a:latin typeface="+mj-lt"/>
              </a:rPr>
              <a:t>Stakeholder </a:t>
            </a:r>
            <a:r>
              <a:rPr lang="fr-FR" sz="4000" dirty="0" err="1">
                <a:latin typeface="+mj-lt"/>
              </a:rPr>
              <a:t>analysis</a:t>
            </a:r>
            <a:endParaRPr lang="fr-FR" sz="4000" dirty="0">
              <a:latin typeface="+mj-lt"/>
            </a:endParaRPr>
          </a:p>
        </p:txBody>
      </p:sp>
      <p:sp>
        <p:nvSpPr>
          <p:cNvPr id="3" name="Espace réservé du contenu 2">
            <a:extLst>
              <a:ext uri="{FF2B5EF4-FFF2-40B4-BE49-F238E27FC236}">
                <a16:creationId xmlns:a16="http://schemas.microsoft.com/office/drawing/2014/main" id="{15E220E0-E463-FF72-915F-84E45AFF6EAC}"/>
              </a:ext>
            </a:extLst>
          </p:cNvPr>
          <p:cNvSpPr>
            <a:spLocks noGrp="1"/>
          </p:cNvSpPr>
          <p:nvPr>
            <p:ph idx="1"/>
          </p:nvPr>
        </p:nvSpPr>
        <p:spPr>
          <a:xfrm>
            <a:off x="838200" y="1223278"/>
            <a:ext cx="10515600" cy="3722795"/>
          </a:xfrm>
        </p:spPr>
        <p:txBody>
          <a:bodyPr/>
          <a:lstStyle/>
          <a:p>
            <a:pPr marL="107950" indent="0">
              <a:buNone/>
            </a:pPr>
            <a:r>
              <a:rPr lang="en-US" b="0" i="0" dirty="0">
                <a:solidFill>
                  <a:srgbClr val="202124"/>
                </a:solidFill>
                <a:effectLst/>
                <a:latin typeface="+mj-lt"/>
              </a:rPr>
              <a:t>A stakeholder analysis is a process of identifying these people before the project begins; grouping them according to their levels of participation, interest, and influence in the project; and determining how best to involve and communicate each of these stakeholder groups throughout.</a:t>
            </a:r>
            <a:endParaRPr lang="fr-FR" dirty="0">
              <a:latin typeface="+mj-lt"/>
            </a:endParaRPr>
          </a:p>
        </p:txBody>
      </p:sp>
      <p:sp>
        <p:nvSpPr>
          <p:cNvPr id="4" name="Espace réservé du pied de page 3">
            <a:extLst>
              <a:ext uri="{FF2B5EF4-FFF2-40B4-BE49-F238E27FC236}">
                <a16:creationId xmlns:a16="http://schemas.microsoft.com/office/drawing/2014/main" id="{C70C745C-A79E-9032-937B-E2C9F59B7FD0}"/>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5587864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3EFE1-9D70-4CDB-6340-BCD762CCF5B8}"/>
              </a:ext>
            </a:extLst>
          </p:cNvPr>
          <p:cNvSpPr>
            <a:spLocks noGrp="1"/>
          </p:cNvSpPr>
          <p:nvPr>
            <p:ph type="title"/>
          </p:nvPr>
        </p:nvSpPr>
        <p:spPr/>
        <p:txBody>
          <a:bodyPr>
            <a:normAutofit/>
          </a:bodyPr>
          <a:lstStyle/>
          <a:p>
            <a:r>
              <a:rPr lang="fr-FR" sz="4000" dirty="0">
                <a:latin typeface="+mj-lt"/>
              </a:rPr>
              <a:t>Five </a:t>
            </a:r>
            <a:r>
              <a:rPr lang="fr-FR" sz="4000" dirty="0" err="1">
                <a:latin typeface="+mj-lt"/>
              </a:rPr>
              <a:t>steps</a:t>
            </a:r>
            <a:endParaRPr lang="fr-FR" sz="4000" dirty="0">
              <a:latin typeface="+mj-lt"/>
            </a:endParaRPr>
          </a:p>
        </p:txBody>
      </p:sp>
      <p:sp>
        <p:nvSpPr>
          <p:cNvPr id="4" name="Espace réservé du pied de page 3">
            <a:extLst>
              <a:ext uri="{FF2B5EF4-FFF2-40B4-BE49-F238E27FC236}">
                <a16:creationId xmlns:a16="http://schemas.microsoft.com/office/drawing/2014/main" id="{C70C745C-A79E-9032-937B-E2C9F59B7FD0}"/>
              </a:ext>
            </a:extLst>
          </p:cNvPr>
          <p:cNvSpPr>
            <a:spLocks noGrp="1"/>
          </p:cNvSpPr>
          <p:nvPr>
            <p:ph type="ftr" sz="quarter" idx="10"/>
          </p:nvPr>
        </p:nvSpPr>
        <p:spPr/>
        <p:txBody>
          <a:bodyPr/>
          <a:lstStyle/>
          <a:p>
            <a:r>
              <a:rPr lang="fr-FR"/>
              <a:t>Indiquez votre nom dans le pied de page</a:t>
            </a:r>
            <a:endParaRPr lang="fr-FR" dirty="0"/>
          </a:p>
        </p:txBody>
      </p:sp>
      <p:sp>
        <p:nvSpPr>
          <p:cNvPr id="6" name="ZoneTexte 5">
            <a:extLst>
              <a:ext uri="{FF2B5EF4-FFF2-40B4-BE49-F238E27FC236}">
                <a16:creationId xmlns:a16="http://schemas.microsoft.com/office/drawing/2014/main" id="{53A6D0E6-5615-B2D7-CCE4-6B4C7B3721CC}"/>
              </a:ext>
            </a:extLst>
          </p:cNvPr>
          <p:cNvSpPr txBox="1"/>
          <p:nvPr/>
        </p:nvSpPr>
        <p:spPr>
          <a:xfrm>
            <a:off x="838200" y="1249462"/>
            <a:ext cx="10841182" cy="3257174"/>
          </a:xfrm>
          <a:prstGeom prst="rect">
            <a:avLst/>
          </a:prstGeom>
          <a:noFill/>
        </p:spPr>
        <p:txBody>
          <a:bodyPr wrap="square">
            <a:spAutoFit/>
          </a:bodyPr>
          <a:lstStyle/>
          <a:p>
            <a:pPr marL="457200" indent="-457200">
              <a:lnSpc>
                <a:spcPct val="150000"/>
              </a:lnSpc>
              <a:buFont typeface="+mj-lt"/>
              <a:buAutoNum type="arabicPeriod"/>
            </a:pPr>
            <a:r>
              <a:rPr lang="en-US" sz="2800" b="0" i="0" dirty="0">
                <a:solidFill>
                  <a:srgbClr val="202124"/>
                </a:solidFill>
                <a:effectLst/>
                <a:latin typeface="+mj-lt"/>
              </a:rPr>
              <a:t>Identify the stakeholders.</a:t>
            </a:r>
          </a:p>
          <a:p>
            <a:pPr marL="457200" indent="-457200">
              <a:lnSpc>
                <a:spcPct val="150000"/>
              </a:lnSpc>
              <a:buFont typeface="+mj-lt"/>
              <a:buAutoNum type="arabicPeriod"/>
            </a:pPr>
            <a:r>
              <a:rPr lang="en-US" sz="2800" dirty="0">
                <a:solidFill>
                  <a:srgbClr val="202124"/>
                </a:solidFill>
                <a:latin typeface="+mj-lt"/>
              </a:rPr>
              <a:t>C</a:t>
            </a:r>
            <a:r>
              <a:rPr lang="en-US" sz="2800" b="0" i="0" dirty="0">
                <a:solidFill>
                  <a:srgbClr val="202124"/>
                </a:solidFill>
                <a:effectLst/>
                <a:latin typeface="+mj-lt"/>
              </a:rPr>
              <a:t>larify the interest of each stakeholder.</a:t>
            </a:r>
          </a:p>
          <a:p>
            <a:pPr marL="457200" indent="-457200">
              <a:lnSpc>
                <a:spcPct val="150000"/>
              </a:lnSpc>
              <a:buFont typeface="+mj-lt"/>
              <a:buAutoNum type="arabicPeriod"/>
            </a:pPr>
            <a:r>
              <a:rPr lang="en-US" sz="2800" dirty="0">
                <a:solidFill>
                  <a:srgbClr val="202124"/>
                </a:solidFill>
                <a:latin typeface="+mj-lt"/>
              </a:rPr>
              <a:t>Clarify the influence of each stakeholder.</a:t>
            </a:r>
          </a:p>
          <a:p>
            <a:pPr marL="457200" indent="-457200">
              <a:lnSpc>
                <a:spcPct val="150000"/>
              </a:lnSpc>
              <a:buFont typeface="+mj-lt"/>
              <a:buAutoNum type="arabicPeriod"/>
            </a:pPr>
            <a:r>
              <a:rPr lang="en-US" sz="2800" b="0" i="0" dirty="0">
                <a:solidFill>
                  <a:srgbClr val="202124"/>
                </a:solidFill>
                <a:effectLst/>
                <a:latin typeface="+mj-lt"/>
              </a:rPr>
              <a:t>Determine the process of engagement between stakeholders.</a:t>
            </a:r>
          </a:p>
          <a:p>
            <a:pPr marL="457200" indent="-457200">
              <a:lnSpc>
                <a:spcPct val="150000"/>
              </a:lnSpc>
              <a:buFont typeface="+mj-lt"/>
              <a:buAutoNum type="arabicPeriod"/>
            </a:pPr>
            <a:r>
              <a:rPr lang="en-US" sz="2800" dirty="0">
                <a:solidFill>
                  <a:srgbClr val="202124"/>
                </a:solidFill>
                <a:latin typeface="+mj-lt"/>
              </a:rPr>
              <a:t>M</a:t>
            </a:r>
            <a:r>
              <a:rPr lang="en-US" sz="2800" b="0" i="0" dirty="0">
                <a:solidFill>
                  <a:srgbClr val="202124"/>
                </a:solidFill>
                <a:effectLst/>
                <a:latin typeface="+mj-lt"/>
              </a:rPr>
              <a:t>anage the relationship with stakeholders from a PM point of view.</a:t>
            </a:r>
            <a:endParaRPr lang="fr-FR" sz="2800" dirty="0">
              <a:latin typeface="+mj-lt"/>
            </a:endParaRPr>
          </a:p>
        </p:txBody>
      </p:sp>
    </p:spTree>
    <p:extLst>
      <p:ext uri="{BB962C8B-B14F-4D97-AF65-F5344CB8AC3E}">
        <p14:creationId xmlns:p14="http://schemas.microsoft.com/office/powerpoint/2010/main" val="749264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CB285-45DA-5B4C-C5FF-C2037383B7E1}"/>
              </a:ext>
            </a:extLst>
          </p:cNvPr>
          <p:cNvSpPr>
            <a:spLocks noGrp="1"/>
          </p:cNvSpPr>
          <p:nvPr>
            <p:ph type="title"/>
          </p:nvPr>
        </p:nvSpPr>
        <p:spPr>
          <a:xfrm>
            <a:off x="535707" y="445147"/>
            <a:ext cx="10515600" cy="651825"/>
          </a:xfrm>
        </p:spPr>
        <p:txBody>
          <a:bodyPr>
            <a:normAutofit/>
          </a:bodyPr>
          <a:lstStyle/>
          <a:p>
            <a:r>
              <a:rPr lang="fr-FR" sz="4000" dirty="0">
                <a:latin typeface="+mj-lt"/>
              </a:rPr>
              <a:t>A table</a:t>
            </a:r>
          </a:p>
        </p:txBody>
      </p:sp>
      <p:sp>
        <p:nvSpPr>
          <p:cNvPr id="4" name="Espace réservé du pied de page 3">
            <a:extLst>
              <a:ext uri="{FF2B5EF4-FFF2-40B4-BE49-F238E27FC236}">
                <a16:creationId xmlns:a16="http://schemas.microsoft.com/office/drawing/2014/main" id="{2207E986-EC28-3141-5A24-A0BE5FE40332}"/>
              </a:ext>
            </a:extLst>
          </p:cNvPr>
          <p:cNvSpPr>
            <a:spLocks noGrp="1"/>
          </p:cNvSpPr>
          <p:nvPr>
            <p:ph type="ftr" sz="quarter" idx="10"/>
          </p:nvPr>
        </p:nvSpPr>
        <p:spPr/>
        <p:txBody>
          <a:bodyPr/>
          <a:lstStyle/>
          <a:p>
            <a:r>
              <a:rPr lang="fr-FR"/>
              <a:t>Indiquez votre nom dans le pied de page</a:t>
            </a:r>
            <a:endParaRPr lang="fr-FR" dirty="0"/>
          </a:p>
        </p:txBody>
      </p:sp>
      <p:graphicFrame>
        <p:nvGraphicFramePr>
          <p:cNvPr id="5" name="Tableau 5">
            <a:extLst>
              <a:ext uri="{FF2B5EF4-FFF2-40B4-BE49-F238E27FC236}">
                <a16:creationId xmlns:a16="http://schemas.microsoft.com/office/drawing/2014/main" id="{F35A8DE7-F9DF-C666-3997-CF45F74C76B4}"/>
              </a:ext>
            </a:extLst>
          </p:cNvPr>
          <p:cNvGraphicFramePr>
            <a:graphicFrameLocks noGrp="1"/>
          </p:cNvGraphicFramePr>
          <p:nvPr>
            <p:extLst>
              <p:ext uri="{D42A27DB-BD31-4B8C-83A1-F6EECF244321}">
                <p14:modId xmlns:p14="http://schemas.microsoft.com/office/powerpoint/2010/main" val="2042281813"/>
              </p:ext>
            </p:extLst>
          </p:nvPr>
        </p:nvGraphicFramePr>
        <p:xfrm>
          <a:off x="535707" y="1343120"/>
          <a:ext cx="11377870" cy="2286000"/>
        </p:xfrm>
        <a:graphic>
          <a:graphicData uri="http://schemas.openxmlformats.org/drawingml/2006/table">
            <a:tbl>
              <a:tblPr firstRow="1" bandRow="1">
                <a:tableStyleId>{5C22544A-7EE6-4342-B048-85BDC9FD1C3A}</a:tableStyleId>
              </a:tblPr>
              <a:tblGrid>
                <a:gridCol w="2275574">
                  <a:extLst>
                    <a:ext uri="{9D8B030D-6E8A-4147-A177-3AD203B41FA5}">
                      <a16:colId xmlns:a16="http://schemas.microsoft.com/office/drawing/2014/main" val="1991856822"/>
                    </a:ext>
                  </a:extLst>
                </a:gridCol>
                <a:gridCol w="2275574">
                  <a:extLst>
                    <a:ext uri="{9D8B030D-6E8A-4147-A177-3AD203B41FA5}">
                      <a16:colId xmlns:a16="http://schemas.microsoft.com/office/drawing/2014/main" val="3007745830"/>
                    </a:ext>
                  </a:extLst>
                </a:gridCol>
                <a:gridCol w="2275574">
                  <a:extLst>
                    <a:ext uri="{9D8B030D-6E8A-4147-A177-3AD203B41FA5}">
                      <a16:colId xmlns:a16="http://schemas.microsoft.com/office/drawing/2014/main" val="3273182353"/>
                    </a:ext>
                  </a:extLst>
                </a:gridCol>
                <a:gridCol w="2275574">
                  <a:extLst>
                    <a:ext uri="{9D8B030D-6E8A-4147-A177-3AD203B41FA5}">
                      <a16:colId xmlns:a16="http://schemas.microsoft.com/office/drawing/2014/main" val="3446424176"/>
                    </a:ext>
                  </a:extLst>
                </a:gridCol>
                <a:gridCol w="2275574">
                  <a:extLst>
                    <a:ext uri="{9D8B030D-6E8A-4147-A177-3AD203B41FA5}">
                      <a16:colId xmlns:a16="http://schemas.microsoft.com/office/drawing/2014/main" val="4059149330"/>
                    </a:ext>
                  </a:extLst>
                </a:gridCol>
              </a:tblGrid>
              <a:tr h="370840">
                <a:tc>
                  <a:txBody>
                    <a:bodyPr/>
                    <a:lstStyle/>
                    <a:p>
                      <a:pPr algn="ctr"/>
                      <a:r>
                        <a:rPr lang="fr-FR" sz="2400" dirty="0">
                          <a:latin typeface="+mj-lt"/>
                        </a:rPr>
                        <a:t>Stakeholders</a:t>
                      </a:r>
                    </a:p>
                  </a:txBody>
                  <a:tcPr>
                    <a:solidFill>
                      <a:schemeClr val="tx2">
                        <a:lumMod val="75000"/>
                      </a:schemeClr>
                    </a:solidFill>
                  </a:tcPr>
                </a:tc>
                <a:tc>
                  <a:txBody>
                    <a:bodyPr/>
                    <a:lstStyle/>
                    <a:p>
                      <a:pPr algn="ctr"/>
                      <a:r>
                        <a:rPr lang="fr-FR" sz="2400" dirty="0" err="1">
                          <a:latin typeface="+mj-lt"/>
                        </a:rPr>
                        <a:t>Interest</a:t>
                      </a:r>
                      <a:endParaRPr lang="fr-FR" sz="2400" dirty="0">
                        <a:latin typeface="+mj-lt"/>
                      </a:endParaRPr>
                    </a:p>
                  </a:txBody>
                  <a:tcPr>
                    <a:solidFill>
                      <a:schemeClr val="tx2">
                        <a:lumMod val="75000"/>
                      </a:schemeClr>
                    </a:solidFill>
                  </a:tcPr>
                </a:tc>
                <a:tc>
                  <a:txBody>
                    <a:bodyPr/>
                    <a:lstStyle/>
                    <a:p>
                      <a:pPr algn="ctr"/>
                      <a:r>
                        <a:rPr lang="fr-FR" sz="2400" dirty="0">
                          <a:latin typeface="+mj-lt"/>
                        </a:rPr>
                        <a:t>Influence</a:t>
                      </a:r>
                    </a:p>
                  </a:txBody>
                  <a:tcPr>
                    <a:solidFill>
                      <a:schemeClr val="tx2">
                        <a:lumMod val="75000"/>
                      </a:schemeClr>
                    </a:solidFill>
                  </a:tcPr>
                </a:tc>
                <a:tc>
                  <a:txBody>
                    <a:bodyPr/>
                    <a:lstStyle/>
                    <a:p>
                      <a:pPr algn="ctr"/>
                      <a:r>
                        <a:rPr lang="fr-FR" sz="2400" dirty="0" err="1">
                          <a:latin typeface="+mj-lt"/>
                        </a:rPr>
                        <a:t>Intra-process</a:t>
                      </a:r>
                      <a:endParaRPr lang="fr-FR" sz="2400" dirty="0">
                        <a:latin typeface="+mj-lt"/>
                      </a:endParaRPr>
                    </a:p>
                  </a:txBody>
                  <a:tcPr>
                    <a:solidFill>
                      <a:schemeClr val="tx2">
                        <a:lumMod val="75000"/>
                      </a:schemeClr>
                    </a:solidFill>
                  </a:tcPr>
                </a:tc>
                <a:tc>
                  <a:txBody>
                    <a:bodyPr/>
                    <a:lstStyle/>
                    <a:p>
                      <a:pPr algn="ctr"/>
                      <a:r>
                        <a:rPr lang="fr-FR" sz="2400" dirty="0">
                          <a:latin typeface="+mj-lt"/>
                        </a:rPr>
                        <a:t>Management</a:t>
                      </a:r>
                    </a:p>
                  </a:txBody>
                  <a:tcPr>
                    <a:solidFill>
                      <a:schemeClr val="tx2">
                        <a:lumMod val="75000"/>
                      </a:schemeClr>
                    </a:solidFill>
                  </a:tcPr>
                </a:tc>
                <a:extLst>
                  <a:ext uri="{0D108BD9-81ED-4DB2-BD59-A6C34878D82A}">
                    <a16:rowId xmlns:a16="http://schemas.microsoft.com/office/drawing/2014/main" val="1258115180"/>
                  </a:ext>
                </a:extLst>
              </a:tr>
              <a:tr h="370840">
                <a:tc>
                  <a:txBody>
                    <a:bodyPr/>
                    <a:lstStyle/>
                    <a:p>
                      <a:r>
                        <a:rPr lang="fr-FR" sz="2400" dirty="0">
                          <a:latin typeface="+mj-lt"/>
                        </a:rPr>
                        <a:t>1.</a:t>
                      </a:r>
                    </a:p>
                  </a:txBody>
                  <a:tcPr>
                    <a:solidFill>
                      <a:schemeClr val="tx2">
                        <a:lumMod val="20000"/>
                        <a:lumOff val="80000"/>
                      </a:schemeClr>
                    </a:solidFill>
                  </a:tcPr>
                </a:tc>
                <a:tc>
                  <a:txBody>
                    <a:bodyPr/>
                    <a:lstStyle/>
                    <a:p>
                      <a:endParaRPr lang="fr-FR" sz="2400" dirty="0">
                        <a:latin typeface="+mj-lt"/>
                      </a:endParaRPr>
                    </a:p>
                  </a:txBody>
                  <a:tcPr>
                    <a:solidFill>
                      <a:schemeClr val="tx2">
                        <a:lumMod val="20000"/>
                        <a:lumOff val="80000"/>
                      </a:schemeClr>
                    </a:solidFill>
                  </a:tcPr>
                </a:tc>
                <a:tc>
                  <a:txBody>
                    <a:bodyPr/>
                    <a:lstStyle/>
                    <a:p>
                      <a:endParaRPr lang="fr-FR" sz="2400" dirty="0">
                        <a:latin typeface="+mj-lt"/>
                      </a:endParaRPr>
                    </a:p>
                  </a:txBody>
                  <a:tcPr>
                    <a:solidFill>
                      <a:schemeClr val="tx2">
                        <a:lumMod val="20000"/>
                        <a:lumOff val="80000"/>
                      </a:schemeClr>
                    </a:solidFill>
                  </a:tcPr>
                </a:tc>
                <a:tc>
                  <a:txBody>
                    <a:bodyPr/>
                    <a:lstStyle/>
                    <a:p>
                      <a:endParaRPr lang="fr-FR" sz="2400" dirty="0">
                        <a:latin typeface="+mj-lt"/>
                      </a:endParaRPr>
                    </a:p>
                  </a:txBody>
                  <a:tcPr>
                    <a:solidFill>
                      <a:schemeClr val="tx2">
                        <a:lumMod val="20000"/>
                        <a:lumOff val="80000"/>
                      </a:schemeClr>
                    </a:solidFill>
                  </a:tcPr>
                </a:tc>
                <a:tc>
                  <a:txBody>
                    <a:bodyPr/>
                    <a:lstStyle/>
                    <a:p>
                      <a:endParaRPr lang="fr-FR" sz="2400" dirty="0">
                        <a:latin typeface="+mj-lt"/>
                      </a:endParaRPr>
                    </a:p>
                  </a:txBody>
                  <a:tcPr>
                    <a:solidFill>
                      <a:schemeClr val="tx2">
                        <a:lumMod val="20000"/>
                        <a:lumOff val="80000"/>
                      </a:schemeClr>
                    </a:solidFill>
                  </a:tcPr>
                </a:tc>
                <a:extLst>
                  <a:ext uri="{0D108BD9-81ED-4DB2-BD59-A6C34878D82A}">
                    <a16:rowId xmlns:a16="http://schemas.microsoft.com/office/drawing/2014/main" val="1682805198"/>
                  </a:ext>
                </a:extLst>
              </a:tr>
              <a:tr h="370840">
                <a:tc>
                  <a:txBody>
                    <a:bodyPr/>
                    <a:lstStyle/>
                    <a:p>
                      <a:r>
                        <a:rPr lang="fr-FR" sz="2400" dirty="0">
                          <a:latin typeface="+mj-lt"/>
                        </a:rPr>
                        <a:t>2.</a:t>
                      </a:r>
                    </a:p>
                  </a:txBody>
                  <a:tcPr>
                    <a:noFill/>
                  </a:tcPr>
                </a:tc>
                <a:tc>
                  <a:txBody>
                    <a:bodyPr/>
                    <a:lstStyle/>
                    <a:p>
                      <a:endParaRPr lang="fr-FR" sz="2400" dirty="0">
                        <a:latin typeface="+mj-lt"/>
                      </a:endParaRPr>
                    </a:p>
                  </a:txBody>
                  <a:tcPr>
                    <a:noFill/>
                  </a:tcPr>
                </a:tc>
                <a:tc>
                  <a:txBody>
                    <a:bodyPr/>
                    <a:lstStyle/>
                    <a:p>
                      <a:endParaRPr lang="fr-FR" sz="2400" dirty="0">
                        <a:latin typeface="+mj-lt"/>
                      </a:endParaRPr>
                    </a:p>
                  </a:txBody>
                  <a:tcPr>
                    <a:noFill/>
                  </a:tcPr>
                </a:tc>
                <a:tc>
                  <a:txBody>
                    <a:bodyPr/>
                    <a:lstStyle/>
                    <a:p>
                      <a:endParaRPr lang="fr-FR" sz="2400" dirty="0">
                        <a:latin typeface="+mj-lt"/>
                      </a:endParaRPr>
                    </a:p>
                  </a:txBody>
                  <a:tcPr>
                    <a:noFill/>
                  </a:tcPr>
                </a:tc>
                <a:tc>
                  <a:txBody>
                    <a:bodyPr/>
                    <a:lstStyle/>
                    <a:p>
                      <a:endParaRPr lang="fr-FR" sz="2400" dirty="0">
                        <a:latin typeface="+mj-lt"/>
                      </a:endParaRPr>
                    </a:p>
                  </a:txBody>
                  <a:tcPr>
                    <a:noFill/>
                  </a:tcPr>
                </a:tc>
                <a:extLst>
                  <a:ext uri="{0D108BD9-81ED-4DB2-BD59-A6C34878D82A}">
                    <a16:rowId xmlns:a16="http://schemas.microsoft.com/office/drawing/2014/main" val="80205694"/>
                  </a:ext>
                </a:extLst>
              </a:tr>
              <a:tr h="370840">
                <a:tc>
                  <a:txBody>
                    <a:bodyPr/>
                    <a:lstStyle/>
                    <a:p>
                      <a:r>
                        <a:rPr lang="fr-FR" sz="2400" dirty="0">
                          <a:latin typeface="+mj-lt"/>
                        </a:rPr>
                        <a:t>3.</a:t>
                      </a:r>
                    </a:p>
                  </a:txBody>
                  <a:tcPr>
                    <a:solidFill>
                      <a:schemeClr val="tx2">
                        <a:lumMod val="20000"/>
                        <a:lumOff val="80000"/>
                      </a:schemeClr>
                    </a:solidFill>
                  </a:tcPr>
                </a:tc>
                <a:tc>
                  <a:txBody>
                    <a:bodyPr/>
                    <a:lstStyle/>
                    <a:p>
                      <a:endParaRPr lang="fr-FR" sz="2400" dirty="0">
                        <a:latin typeface="+mj-lt"/>
                      </a:endParaRPr>
                    </a:p>
                  </a:txBody>
                  <a:tcPr>
                    <a:solidFill>
                      <a:schemeClr val="tx2">
                        <a:lumMod val="20000"/>
                        <a:lumOff val="80000"/>
                      </a:schemeClr>
                    </a:solidFill>
                  </a:tcPr>
                </a:tc>
                <a:tc>
                  <a:txBody>
                    <a:bodyPr/>
                    <a:lstStyle/>
                    <a:p>
                      <a:endParaRPr lang="fr-FR" sz="2400" dirty="0">
                        <a:latin typeface="+mj-lt"/>
                      </a:endParaRPr>
                    </a:p>
                  </a:txBody>
                  <a:tcPr>
                    <a:solidFill>
                      <a:schemeClr val="tx2">
                        <a:lumMod val="20000"/>
                        <a:lumOff val="80000"/>
                      </a:schemeClr>
                    </a:solidFill>
                  </a:tcPr>
                </a:tc>
                <a:tc>
                  <a:txBody>
                    <a:bodyPr/>
                    <a:lstStyle/>
                    <a:p>
                      <a:endParaRPr lang="fr-FR" sz="2400" dirty="0">
                        <a:latin typeface="+mj-lt"/>
                      </a:endParaRPr>
                    </a:p>
                  </a:txBody>
                  <a:tcPr>
                    <a:solidFill>
                      <a:schemeClr val="tx2">
                        <a:lumMod val="20000"/>
                        <a:lumOff val="80000"/>
                      </a:schemeClr>
                    </a:solidFill>
                  </a:tcPr>
                </a:tc>
                <a:tc>
                  <a:txBody>
                    <a:bodyPr/>
                    <a:lstStyle/>
                    <a:p>
                      <a:endParaRPr lang="fr-FR" sz="2400" dirty="0">
                        <a:latin typeface="+mj-lt"/>
                      </a:endParaRPr>
                    </a:p>
                  </a:txBody>
                  <a:tcPr>
                    <a:solidFill>
                      <a:schemeClr val="tx2">
                        <a:lumMod val="20000"/>
                        <a:lumOff val="80000"/>
                      </a:schemeClr>
                    </a:solidFill>
                  </a:tcPr>
                </a:tc>
                <a:extLst>
                  <a:ext uri="{0D108BD9-81ED-4DB2-BD59-A6C34878D82A}">
                    <a16:rowId xmlns:a16="http://schemas.microsoft.com/office/drawing/2014/main" val="3942919020"/>
                  </a:ext>
                </a:extLst>
              </a:tr>
              <a:tr h="370840">
                <a:tc>
                  <a:txBody>
                    <a:bodyPr/>
                    <a:lstStyle/>
                    <a:p>
                      <a:r>
                        <a:rPr lang="fr-FR" sz="2400" dirty="0" err="1">
                          <a:latin typeface="+mj-lt"/>
                        </a:rPr>
                        <a:t>Etc</a:t>
                      </a:r>
                      <a:endParaRPr lang="fr-FR" sz="2400" dirty="0">
                        <a:latin typeface="+mj-lt"/>
                      </a:endParaRPr>
                    </a:p>
                  </a:txBody>
                  <a:tcPr>
                    <a:noFill/>
                  </a:tcPr>
                </a:tc>
                <a:tc>
                  <a:txBody>
                    <a:bodyPr/>
                    <a:lstStyle/>
                    <a:p>
                      <a:endParaRPr lang="fr-FR" sz="2400" dirty="0">
                        <a:latin typeface="+mj-lt"/>
                      </a:endParaRPr>
                    </a:p>
                  </a:txBody>
                  <a:tcPr>
                    <a:noFill/>
                  </a:tcPr>
                </a:tc>
                <a:tc>
                  <a:txBody>
                    <a:bodyPr/>
                    <a:lstStyle/>
                    <a:p>
                      <a:endParaRPr lang="fr-FR" sz="2400" dirty="0">
                        <a:latin typeface="+mj-lt"/>
                      </a:endParaRPr>
                    </a:p>
                  </a:txBody>
                  <a:tcPr>
                    <a:noFill/>
                  </a:tcPr>
                </a:tc>
                <a:tc>
                  <a:txBody>
                    <a:bodyPr/>
                    <a:lstStyle/>
                    <a:p>
                      <a:endParaRPr lang="fr-FR" sz="2400" dirty="0">
                        <a:latin typeface="+mj-lt"/>
                      </a:endParaRPr>
                    </a:p>
                  </a:txBody>
                  <a:tcPr>
                    <a:noFill/>
                  </a:tcPr>
                </a:tc>
                <a:tc>
                  <a:txBody>
                    <a:bodyPr/>
                    <a:lstStyle/>
                    <a:p>
                      <a:endParaRPr lang="fr-FR" sz="2400" dirty="0">
                        <a:latin typeface="+mj-lt"/>
                      </a:endParaRPr>
                    </a:p>
                  </a:txBody>
                  <a:tcPr>
                    <a:noFill/>
                  </a:tcPr>
                </a:tc>
                <a:extLst>
                  <a:ext uri="{0D108BD9-81ED-4DB2-BD59-A6C34878D82A}">
                    <a16:rowId xmlns:a16="http://schemas.microsoft.com/office/drawing/2014/main" val="798806954"/>
                  </a:ext>
                </a:extLst>
              </a:tr>
            </a:tbl>
          </a:graphicData>
        </a:graphic>
      </p:graphicFrame>
    </p:spTree>
    <p:extLst>
      <p:ext uri="{BB962C8B-B14F-4D97-AF65-F5344CB8AC3E}">
        <p14:creationId xmlns:p14="http://schemas.microsoft.com/office/powerpoint/2010/main" val="1654215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3EFE1-9D70-4CDB-6340-BCD762CCF5B8}"/>
              </a:ext>
            </a:extLst>
          </p:cNvPr>
          <p:cNvSpPr>
            <a:spLocks noGrp="1"/>
          </p:cNvSpPr>
          <p:nvPr>
            <p:ph type="title"/>
          </p:nvPr>
        </p:nvSpPr>
        <p:spPr/>
        <p:txBody>
          <a:bodyPr>
            <a:normAutofit/>
          </a:bodyPr>
          <a:lstStyle/>
          <a:p>
            <a:pPr algn="r"/>
            <a:r>
              <a:rPr lang="fr-FR" sz="4000" dirty="0" err="1">
                <a:latin typeface="+mj-lt"/>
              </a:rPr>
              <a:t>Exercise</a:t>
            </a:r>
            <a:r>
              <a:rPr lang="fr-FR" sz="4000" dirty="0">
                <a:latin typeface="+mj-lt"/>
              </a:rPr>
              <a:t> – in teams</a:t>
            </a:r>
          </a:p>
        </p:txBody>
      </p:sp>
      <p:sp>
        <p:nvSpPr>
          <p:cNvPr id="3" name="Espace réservé du contenu 2">
            <a:extLst>
              <a:ext uri="{FF2B5EF4-FFF2-40B4-BE49-F238E27FC236}">
                <a16:creationId xmlns:a16="http://schemas.microsoft.com/office/drawing/2014/main" id="{15E220E0-E463-FF72-915F-84E45AFF6EAC}"/>
              </a:ext>
            </a:extLst>
          </p:cNvPr>
          <p:cNvSpPr>
            <a:spLocks noGrp="1"/>
          </p:cNvSpPr>
          <p:nvPr>
            <p:ph idx="1"/>
          </p:nvPr>
        </p:nvSpPr>
        <p:spPr>
          <a:xfrm>
            <a:off x="838200" y="1633780"/>
            <a:ext cx="10515600" cy="1783158"/>
          </a:xfrm>
        </p:spPr>
        <p:txBody>
          <a:bodyPr>
            <a:noAutofit/>
          </a:bodyPr>
          <a:lstStyle/>
          <a:p>
            <a:pPr marL="107950" indent="0">
              <a:buNone/>
            </a:pPr>
            <a:r>
              <a:rPr lang="fr-FR" dirty="0" err="1">
                <a:solidFill>
                  <a:schemeClr val="bg1">
                    <a:lumMod val="10000"/>
                  </a:schemeClr>
                </a:solidFill>
                <a:latin typeface="+mj-lt"/>
              </a:rPr>
              <a:t>Please</a:t>
            </a:r>
            <a:r>
              <a:rPr lang="fr-FR" dirty="0">
                <a:solidFill>
                  <a:schemeClr val="bg1">
                    <a:lumMod val="10000"/>
                  </a:schemeClr>
                </a:solidFill>
                <a:latin typeface="+mj-lt"/>
              </a:rPr>
              <a:t> </a:t>
            </a:r>
            <a:r>
              <a:rPr lang="fr-FR" dirty="0" err="1">
                <a:solidFill>
                  <a:schemeClr val="bg1">
                    <a:lumMod val="10000"/>
                  </a:schemeClr>
                </a:solidFill>
                <a:latin typeface="+mj-lt"/>
              </a:rPr>
              <a:t>draw</a:t>
            </a:r>
            <a:r>
              <a:rPr lang="fr-FR" dirty="0">
                <a:solidFill>
                  <a:schemeClr val="bg1">
                    <a:lumMod val="10000"/>
                  </a:schemeClr>
                </a:solidFill>
                <a:latin typeface="+mj-lt"/>
              </a:rPr>
              <a:t> up a stakeholder </a:t>
            </a:r>
            <a:r>
              <a:rPr lang="fr-FR" dirty="0" err="1">
                <a:solidFill>
                  <a:schemeClr val="bg1">
                    <a:lumMod val="10000"/>
                  </a:schemeClr>
                </a:solidFill>
                <a:latin typeface="+mj-lt"/>
              </a:rPr>
              <a:t>analysis</a:t>
            </a:r>
            <a:r>
              <a:rPr lang="fr-FR" dirty="0">
                <a:solidFill>
                  <a:schemeClr val="bg1">
                    <a:lumMod val="10000"/>
                  </a:schemeClr>
                </a:solidFill>
                <a:latin typeface="+mj-lt"/>
              </a:rPr>
              <a:t> for </a:t>
            </a:r>
            <a:r>
              <a:rPr lang="fr-FR" dirty="0" err="1">
                <a:solidFill>
                  <a:schemeClr val="bg1">
                    <a:lumMod val="10000"/>
                  </a:schemeClr>
                </a:solidFill>
                <a:latin typeface="+mj-lt"/>
              </a:rPr>
              <a:t>your</a:t>
            </a:r>
            <a:r>
              <a:rPr lang="fr-FR" dirty="0">
                <a:solidFill>
                  <a:schemeClr val="bg1">
                    <a:lumMod val="10000"/>
                  </a:schemeClr>
                </a:solidFill>
                <a:latin typeface="+mj-lt"/>
              </a:rPr>
              <a:t> </a:t>
            </a:r>
            <a:r>
              <a:rPr lang="fr-FR" dirty="0" err="1">
                <a:solidFill>
                  <a:schemeClr val="bg1">
                    <a:lumMod val="10000"/>
                  </a:schemeClr>
                </a:solidFill>
                <a:latin typeface="+mj-lt"/>
              </a:rPr>
              <a:t>project</a:t>
            </a:r>
            <a:r>
              <a:rPr lang="fr-FR" dirty="0">
                <a:solidFill>
                  <a:schemeClr val="bg1">
                    <a:lumMod val="10000"/>
                  </a:schemeClr>
                </a:solidFill>
                <a:latin typeface="+mj-lt"/>
              </a:rPr>
              <a:t>.</a:t>
            </a:r>
          </a:p>
          <a:p>
            <a:pPr marL="107950" indent="0">
              <a:buNone/>
            </a:pPr>
            <a:endParaRPr lang="fr-FR" dirty="0">
              <a:solidFill>
                <a:schemeClr val="bg1">
                  <a:lumMod val="10000"/>
                </a:schemeClr>
              </a:solidFill>
              <a:latin typeface="+mj-lt"/>
            </a:endParaRPr>
          </a:p>
          <a:p>
            <a:pPr marL="107950" indent="0">
              <a:buNone/>
            </a:pPr>
            <a:r>
              <a:rPr lang="fr-FR" b="1" dirty="0">
                <a:solidFill>
                  <a:schemeClr val="bg1">
                    <a:lumMod val="10000"/>
                  </a:schemeClr>
                </a:solidFill>
                <a:latin typeface="+mj-lt"/>
              </a:rPr>
              <a:t>20’</a:t>
            </a:r>
          </a:p>
        </p:txBody>
      </p:sp>
      <p:sp>
        <p:nvSpPr>
          <p:cNvPr id="4" name="Espace réservé du pied de page 3">
            <a:extLst>
              <a:ext uri="{FF2B5EF4-FFF2-40B4-BE49-F238E27FC236}">
                <a16:creationId xmlns:a16="http://schemas.microsoft.com/office/drawing/2014/main" id="{C70C745C-A79E-9032-937B-E2C9F59B7FD0}"/>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2392506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757C9267-C54D-1985-3F71-A7B3AE23E310}"/>
              </a:ext>
            </a:extLst>
          </p:cNvPr>
          <p:cNvSpPr>
            <a:spLocks noGrp="1"/>
          </p:cNvSpPr>
          <p:nvPr>
            <p:ph type="ftr" sz="quarter" idx="11"/>
          </p:nvPr>
        </p:nvSpPr>
        <p:spPr/>
        <p:txBody>
          <a:bodyPr/>
          <a:lstStyle/>
          <a:p>
            <a:endParaRPr lang="en-VN"/>
          </a:p>
        </p:txBody>
      </p:sp>
      <p:sp>
        <p:nvSpPr>
          <p:cNvPr id="4" name="Titre 3">
            <a:extLst>
              <a:ext uri="{FF2B5EF4-FFF2-40B4-BE49-F238E27FC236}">
                <a16:creationId xmlns:a16="http://schemas.microsoft.com/office/drawing/2014/main" id="{F0B37E6E-6602-FC04-EAC4-4DE2074BDA86}"/>
              </a:ext>
            </a:extLst>
          </p:cNvPr>
          <p:cNvSpPr>
            <a:spLocks noGrp="1"/>
          </p:cNvSpPr>
          <p:nvPr>
            <p:ph type="title"/>
          </p:nvPr>
        </p:nvSpPr>
        <p:spPr/>
        <p:txBody>
          <a:bodyPr>
            <a:normAutofit/>
          </a:bodyPr>
          <a:lstStyle/>
          <a:p>
            <a:r>
              <a:rPr lang="fr-FR" b="0" dirty="0"/>
              <a:t>A few of the on-</a:t>
            </a:r>
            <a:r>
              <a:rPr lang="fr-FR" b="0" dirty="0" err="1"/>
              <a:t>going</a:t>
            </a:r>
            <a:r>
              <a:rPr lang="fr-FR" b="0" dirty="0"/>
              <a:t> transitions in business </a:t>
            </a:r>
          </a:p>
        </p:txBody>
      </p:sp>
      <p:graphicFrame>
        <p:nvGraphicFramePr>
          <p:cNvPr id="5" name="Table 3">
            <a:extLst>
              <a:ext uri="{FF2B5EF4-FFF2-40B4-BE49-F238E27FC236}">
                <a16:creationId xmlns:a16="http://schemas.microsoft.com/office/drawing/2014/main" id="{3ADE62E2-3D8B-6E43-6443-105A939A3C66}"/>
              </a:ext>
            </a:extLst>
          </p:cNvPr>
          <p:cNvGraphicFramePr>
            <a:graphicFrameLocks noGrp="1"/>
          </p:cNvGraphicFramePr>
          <p:nvPr>
            <p:extLst>
              <p:ext uri="{D42A27DB-BD31-4B8C-83A1-F6EECF244321}">
                <p14:modId xmlns:p14="http://schemas.microsoft.com/office/powerpoint/2010/main" val="1870863006"/>
              </p:ext>
            </p:extLst>
          </p:nvPr>
        </p:nvGraphicFramePr>
        <p:xfrm>
          <a:off x="1510145" y="1758790"/>
          <a:ext cx="9100345" cy="3657600"/>
        </p:xfrm>
        <a:graphic>
          <a:graphicData uri="http://schemas.openxmlformats.org/drawingml/2006/table">
            <a:tbl>
              <a:tblPr firstRow="1" bandRow="1">
                <a:tableStyleId>{F5AB1C69-6EDB-4FF4-983F-18BD219EF322}</a:tableStyleId>
              </a:tblPr>
              <a:tblGrid>
                <a:gridCol w="4528345">
                  <a:extLst>
                    <a:ext uri="{9D8B030D-6E8A-4147-A177-3AD203B41FA5}">
                      <a16:colId xmlns:a16="http://schemas.microsoft.com/office/drawing/2014/main" val="3203704431"/>
                    </a:ext>
                  </a:extLst>
                </a:gridCol>
                <a:gridCol w="4572000">
                  <a:extLst>
                    <a:ext uri="{9D8B030D-6E8A-4147-A177-3AD203B41FA5}">
                      <a16:colId xmlns:a16="http://schemas.microsoft.com/office/drawing/2014/main" val="553849322"/>
                    </a:ext>
                  </a:extLst>
                </a:gridCol>
              </a:tblGrid>
              <a:tr h="370840">
                <a:tc>
                  <a:txBody>
                    <a:bodyPr/>
                    <a:lstStyle/>
                    <a:p>
                      <a:r>
                        <a:rPr lang="en-GB" sz="2400" b="0" dirty="0">
                          <a:solidFill>
                            <a:schemeClr val="bg1">
                              <a:lumMod val="10000"/>
                            </a:schemeClr>
                          </a:solidFill>
                        </a:rPr>
                        <a:t>Shareholders</a:t>
                      </a:r>
                    </a:p>
                    <a:p>
                      <a:endParaRPr lang="fr-FR" sz="2400" b="0" dirty="0">
                        <a:solidFill>
                          <a:schemeClr val="bg1">
                            <a:lumMod val="10000"/>
                          </a:schemeClr>
                        </a:solidFill>
                      </a:endParaRPr>
                    </a:p>
                  </a:txBody>
                  <a:tcPr>
                    <a:solidFill>
                      <a:schemeClr val="accent5">
                        <a:lumMod val="20000"/>
                        <a:lumOff val="80000"/>
                      </a:schemeClr>
                    </a:solidFill>
                  </a:tcPr>
                </a:tc>
                <a:tc>
                  <a:txBody>
                    <a:bodyPr/>
                    <a:lstStyle/>
                    <a:p>
                      <a:r>
                        <a:rPr lang="en-GB" sz="2400" b="0" dirty="0">
                          <a:solidFill>
                            <a:schemeClr val="bg1">
                              <a:lumMod val="10000"/>
                            </a:schemeClr>
                          </a:solidFill>
                        </a:rPr>
                        <a:t>Stakeholders</a:t>
                      </a:r>
                      <a:endParaRPr lang="fr-FR" sz="2400" b="0" dirty="0">
                        <a:solidFill>
                          <a:schemeClr val="bg1">
                            <a:lumMod val="10000"/>
                          </a:schemeClr>
                        </a:solidFill>
                      </a:endParaRPr>
                    </a:p>
                  </a:txBody>
                  <a:tcPr>
                    <a:solidFill>
                      <a:srgbClr val="EBF9B9"/>
                    </a:solidFill>
                  </a:tcPr>
                </a:tc>
                <a:extLst>
                  <a:ext uri="{0D108BD9-81ED-4DB2-BD59-A6C34878D82A}">
                    <a16:rowId xmlns:a16="http://schemas.microsoft.com/office/drawing/2014/main" val="2868847491"/>
                  </a:ext>
                </a:extLst>
              </a:tr>
              <a:tr h="370840">
                <a:tc>
                  <a:txBody>
                    <a:bodyPr/>
                    <a:lstStyle/>
                    <a:p>
                      <a:r>
                        <a:rPr lang="en-GB" sz="2400" b="0" dirty="0">
                          <a:solidFill>
                            <a:schemeClr val="bg1">
                              <a:lumMod val="10000"/>
                            </a:schemeClr>
                          </a:solidFill>
                        </a:rPr>
                        <a:t>A straight line, linear evolution</a:t>
                      </a:r>
                    </a:p>
                    <a:p>
                      <a:endParaRPr lang="fr-FR" sz="2400" b="0" dirty="0">
                        <a:solidFill>
                          <a:schemeClr val="bg1">
                            <a:lumMod val="10000"/>
                          </a:schemeClr>
                        </a:solidFill>
                      </a:endParaRPr>
                    </a:p>
                  </a:txBody>
                  <a:tcPr>
                    <a:solidFill>
                      <a:schemeClr val="accent5">
                        <a:lumMod val="20000"/>
                        <a:lumOff val="80000"/>
                      </a:schemeClr>
                    </a:solidFill>
                  </a:tcPr>
                </a:tc>
                <a:tc>
                  <a:txBody>
                    <a:bodyPr/>
                    <a:lstStyle/>
                    <a:p>
                      <a:r>
                        <a:rPr lang="en-GB" sz="2400" b="0" dirty="0">
                          <a:solidFill>
                            <a:schemeClr val="bg1">
                              <a:lumMod val="10000"/>
                            </a:schemeClr>
                          </a:solidFill>
                        </a:rPr>
                        <a:t>Disruption, VUCA</a:t>
                      </a:r>
                      <a:endParaRPr lang="fr-FR" sz="2400" b="0" dirty="0">
                        <a:solidFill>
                          <a:schemeClr val="bg1">
                            <a:lumMod val="10000"/>
                          </a:schemeClr>
                        </a:solidFill>
                      </a:endParaRPr>
                    </a:p>
                  </a:txBody>
                  <a:tcPr>
                    <a:solidFill>
                      <a:srgbClr val="EBF9B9"/>
                    </a:solidFill>
                  </a:tcPr>
                </a:tc>
                <a:extLst>
                  <a:ext uri="{0D108BD9-81ED-4DB2-BD59-A6C34878D82A}">
                    <a16:rowId xmlns:a16="http://schemas.microsoft.com/office/drawing/2014/main" val="2094529900"/>
                  </a:ext>
                </a:extLst>
              </a:tr>
              <a:tr h="370840">
                <a:tc>
                  <a:txBody>
                    <a:bodyPr/>
                    <a:lstStyle/>
                    <a:p>
                      <a:r>
                        <a:rPr lang="fr-FR" sz="2400" b="0" dirty="0">
                          <a:solidFill>
                            <a:schemeClr val="bg1">
                              <a:lumMod val="10000"/>
                            </a:schemeClr>
                          </a:solidFill>
                        </a:rPr>
                        <a:t>Limited </a:t>
                      </a:r>
                      <a:r>
                        <a:rPr lang="fr-FR" sz="2400" b="0" dirty="0" err="1">
                          <a:solidFill>
                            <a:schemeClr val="bg1">
                              <a:lumMod val="10000"/>
                            </a:schemeClr>
                          </a:solidFill>
                        </a:rPr>
                        <a:t>freedom</a:t>
                      </a:r>
                      <a:r>
                        <a:rPr lang="fr-FR" sz="2400" b="0" dirty="0">
                          <a:solidFill>
                            <a:schemeClr val="bg1">
                              <a:lumMod val="10000"/>
                            </a:schemeClr>
                          </a:solidFill>
                        </a:rPr>
                        <a:t> of action</a:t>
                      </a:r>
                    </a:p>
                  </a:txBody>
                  <a:tcPr>
                    <a:solidFill>
                      <a:schemeClr val="accent5">
                        <a:lumMod val="20000"/>
                        <a:lumOff val="80000"/>
                      </a:schemeClr>
                    </a:solidFill>
                  </a:tcPr>
                </a:tc>
                <a:tc>
                  <a:txBody>
                    <a:bodyPr/>
                    <a:lstStyle/>
                    <a:p>
                      <a:r>
                        <a:rPr lang="fr-FR" sz="2400" b="0" dirty="0">
                          <a:solidFill>
                            <a:schemeClr val="bg1">
                              <a:lumMod val="10000"/>
                            </a:schemeClr>
                          </a:solidFill>
                        </a:rPr>
                        <a:t>Freedom of action</a:t>
                      </a:r>
                    </a:p>
                    <a:p>
                      <a:endParaRPr lang="fr-FR" sz="2400" b="1" dirty="0">
                        <a:solidFill>
                          <a:schemeClr val="bg1">
                            <a:lumMod val="10000"/>
                          </a:schemeClr>
                        </a:solidFill>
                      </a:endParaRPr>
                    </a:p>
                  </a:txBody>
                  <a:tcPr>
                    <a:solidFill>
                      <a:srgbClr val="EBF9B9"/>
                    </a:solidFill>
                  </a:tcPr>
                </a:tc>
                <a:extLst>
                  <a:ext uri="{0D108BD9-81ED-4DB2-BD59-A6C34878D82A}">
                    <a16:rowId xmlns:a16="http://schemas.microsoft.com/office/drawing/2014/main" val="1388289791"/>
                  </a:ext>
                </a:extLst>
              </a:tr>
              <a:tr h="370840">
                <a:tc>
                  <a:txBody>
                    <a:bodyPr/>
                    <a:lstStyle/>
                    <a:p>
                      <a:r>
                        <a:rPr lang="en-GB" sz="2400" b="0" dirty="0">
                          <a:solidFill>
                            <a:schemeClr val="bg1">
                              <a:lumMod val="10000"/>
                            </a:schemeClr>
                          </a:solidFill>
                        </a:rPr>
                        <a:t>Tasks</a:t>
                      </a:r>
                    </a:p>
                    <a:p>
                      <a:endParaRPr lang="en-GB" sz="2400" b="0" dirty="0">
                        <a:solidFill>
                          <a:schemeClr val="bg1">
                            <a:lumMod val="10000"/>
                          </a:schemeClr>
                        </a:solidFill>
                      </a:endParaRPr>
                    </a:p>
                    <a:p>
                      <a:r>
                        <a:rPr lang="en-GB" sz="2400" b="0" dirty="0">
                          <a:solidFill>
                            <a:schemeClr val="bg1">
                              <a:lumMod val="10000"/>
                            </a:schemeClr>
                          </a:solidFill>
                        </a:rPr>
                        <a:t>Principles</a:t>
                      </a:r>
                      <a:endParaRPr lang="fr-FR" sz="2400" b="0" dirty="0">
                        <a:solidFill>
                          <a:schemeClr val="bg1">
                            <a:lumMod val="10000"/>
                          </a:schemeClr>
                        </a:solidFill>
                      </a:endParaRPr>
                    </a:p>
                  </a:txBody>
                  <a:tcPr>
                    <a:solidFill>
                      <a:schemeClr val="accent5">
                        <a:lumMod val="20000"/>
                        <a:lumOff val="80000"/>
                      </a:schemeClr>
                    </a:solidFill>
                  </a:tcPr>
                </a:tc>
                <a:tc>
                  <a:txBody>
                    <a:bodyPr/>
                    <a:lstStyle/>
                    <a:p>
                      <a:r>
                        <a:rPr lang="en-GB" sz="2400" b="0" dirty="0">
                          <a:solidFill>
                            <a:schemeClr val="bg1">
                              <a:lumMod val="10000"/>
                            </a:schemeClr>
                          </a:solidFill>
                        </a:rPr>
                        <a:t>Relationships</a:t>
                      </a:r>
                    </a:p>
                    <a:p>
                      <a:endParaRPr lang="en-GB" sz="2400" b="0" dirty="0">
                        <a:solidFill>
                          <a:schemeClr val="bg1">
                            <a:lumMod val="10000"/>
                          </a:schemeClr>
                        </a:solidFill>
                      </a:endParaRPr>
                    </a:p>
                    <a:p>
                      <a:r>
                        <a:rPr lang="en-GB" sz="2400" b="0" dirty="0">
                          <a:solidFill>
                            <a:schemeClr val="bg1">
                              <a:lumMod val="10000"/>
                            </a:schemeClr>
                          </a:solidFill>
                        </a:rPr>
                        <a:t>Application </a:t>
                      </a:r>
                      <a:endParaRPr lang="fr-FR" sz="2400" b="0" dirty="0">
                        <a:solidFill>
                          <a:schemeClr val="bg1">
                            <a:lumMod val="10000"/>
                          </a:schemeClr>
                        </a:solidFill>
                      </a:endParaRPr>
                    </a:p>
                  </a:txBody>
                  <a:tcPr>
                    <a:solidFill>
                      <a:srgbClr val="EBF9B9"/>
                    </a:solidFill>
                  </a:tcPr>
                </a:tc>
                <a:extLst>
                  <a:ext uri="{0D108BD9-81ED-4DB2-BD59-A6C34878D82A}">
                    <a16:rowId xmlns:a16="http://schemas.microsoft.com/office/drawing/2014/main" val="3914608471"/>
                  </a:ext>
                </a:extLst>
              </a:tr>
            </a:tbl>
          </a:graphicData>
        </a:graphic>
      </p:graphicFrame>
      <p:sp>
        <p:nvSpPr>
          <p:cNvPr id="6" name="Flèche : courbe vers le bas 5">
            <a:extLst>
              <a:ext uri="{FF2B5EF4-FFF2-40B4-BE49-F238E27FC236}">
                <a16:creationId xmlns:a16="http://schemas.microsoft.com/office/drawing/2014/main" id="{A19FAD13-91B4-66AD-07F3-6764BC377031}"/>
              </a:ext>
            </a:extLst>
          </p:cNvPr>
          <p:cNvSpPr/>
          <p:nvPr/>
        </p:nvSpPr>
        <p:spPr>
          <a:xfrm>
            <a:off x="4943981" y="1079180"/>
            <a:ext cx="2189018" cy="56803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633964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custDataLst>
              <p:tags r:id="rId1"/>
            </p:custDataLst>
          </p:nvPr>
        </p:nvPicPr>
        <p:blipFill>
          <a:blip r:embed="rId6" cstate="email">
            <a:extLst>
              <a:ext uri="{28A0092B-C50C-407E-A947-70E740481C1C}">
                <a14:useLocalDpi xmlns:a14="http://schemas.microsoft.com/office/drawing/2010/main" val="0"/>
              </a:ext>
            </a:extLst>
          </a:blip>
          <a:stretch>
            <a:fillRect/>
          </a:stretch>
        </p:blipFill>
        <p:spPr>
          <a:xfrm>
            <a:off x="0" y="0"/>
            <a:ext cx="12194165" cy="6858000"/>
          </a:xfrm>
          <a:prstGeom prst="rect">
            <a:avLst/>
          </a:prstGeom>
        </p:spPr>
      </p:pic>
      <p:sp>
        <p:nvSpPr>
          <p:cNvPr id="8" name="ZoneTexte 7"/>
          <p:cNvSpPr txBox="1"/>
          <p:nvPr>
            <p:custDataLst>
              <p:tags r:id="rId2"/>
            </p:custDataLst>
          </p:nvPr>
        </p:nvSpPr>
        <p:spPr>
          <a:xfrm>
            <a:off x="2052637" y="1202099"/>
            <a:ext cx="3029210" cy="769441"/>
          </a:xfrm>
          <a:prstGeom prst="rect">
            <a:avLst/>
          </a:prstGeom>
          <a:noFill/>
        </p:spPr>
        <p:txBody>
          <a:bodyPr wrap="square" rtlCol="0">
            <a:spAutoFit/>
          </a:bodyPr>
          <a:lstStyle/>
          <a:p>
            <a:pPr algn="ctr"/>
            <a:r>
              <a:rPr lang="fr-FR" sz="4400" dirty="0">
                <a:solidFill>
                  <a:schemeClr val="bg1"/>
                </a:solidFill>
                <a:latin typeface="+mj-lt"/>
                <a:ea typeface="Avenir LT Std 45 Book" charset="0"/>
                <a:cs typeface="Avenir LT Std 45 Book" charset="0"/>
              </a:rPr>
              <a:t>Feedback ?</a:t>
            </a:r>
            <a:endParaRPr lang="fr-FR" sz="4400" b="1" dirty="0">
              <a:solidFill>
                <a:schemeClr val="bg1"/>
              </a:solidFill>
              <a:latin typeface="+mj-lt"/>
              <a:ea typeface="Avenir LT Std 85 Heavy" charset="0"/>
              <a:cs typeface="Avenir LT Std 85 Heavy" charset="0"/>
            </a:endParaRPr>
          </a:p>
        </p:txBody>
      </p:sp>
      <p:cxnSp>
        <p:nvCxnSpPr>
          <p:cNvPr id="9" name="Connecteur droit 8"/>
          <p:cNvCxnSpPr/>
          <p:nvPr>
            <p:custDataLst>
              <p:tags r:id="rId3"/>
            </p:custDataLst>
          </p:nvPr>
        </p:nvCxnSpPr>
        <p:spPr>
          <a:xfrm>
            <a:off x="7597519" y="5423532"/>
            <a:ext cx="95219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custDataLst>
              <p:tags r:id="rId4"/>
            </p:custDataLst>
          </p:nvPr>
        </p:nvCxnSpPr>
        <p:spPr>
          <a:xfrm>
            <a:off x="3019285" y="2096575"/>
            <a:ext cx="9336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DF8D46-4FE9-49E4-9F42-7844605C11B1}"/>
              </a:ext>
            </a:extLst>
          </p:cNvPr>
          <p:cNvSpPr txBox="1"/>
          <p:nvPr/>
        </p:nvSpPr>
        <p:spPr>
          <a:xfrm>
            <a:off x="5081847" y="3272596"/>
            <a:ext cx="6376728" cy="1538883"/>
          </a:xfrm>
          <a:prstGeom prst="rect">
            <a:avLst/>
          </a:prstGeom>
          <a:noFill/>
        </p:spPr>
        <p:txBody>
          <a:bodyPr wrap="square">
            <a:spAutoFit/>
          </a:bodyPr>
          <a:lstStyle/>
          <a:p>
            <a:pPr>
              <a:spcAft>
                <a:spcPts val="1200"/>
              </a:spcAft>
            </a:pPr>
            <a:r>
              <a:rPr lang="en-US" sz="2800" dirty="0">
                <a:solidFill>
                  <a:schemeClr val="bg1"/>
                </a:solidFill>
                <a:cs typeface="Arial" panose="020B0604020202020204" pitchFamily="34" charset="0"/>
              </a:rPr>
              <a:t>Your reaction after this session 1 :</a:t>
            </a:r>
          </a:p>
          <a:p>
            <a:pPr marL="457200" indent="-457200">
              <a:buFont typeface="Wingdings" panose="05000000000000000000" pitchFamily="2" charset="2"/>
              <a:buChar char="ü"/>
            </a:pPr>
            <a:r>
              <a:rPr lang="en-US" sz="2800" i="1" dirty="0">
                <a:solidFill>
                  <a:schemeClr val="bg1"/>
                </a:solidFill>
                <a:cs typeface="Arial" panose="020B0604020202020204" pitchFamily="34" charset="0"/>
              </a:rPr>
              <a:t>“WWW” – What Worked Well</a:t>
            </a:r>
          </a:p>
          <a:p>
            <a:pPr marL="457200" indent="-457200">
              <a:buFont typeface="Wingdings" panose="05000000000000000000" pitchFamily="2" charset="2"/>
              <a:buChar char="ü"/>
            </a:pPr>
            <a:r>
              <a:rPr lang="en-US" sz="2800" i="1" dirty="0">
                <a:solidFill>
                  <a:schemeClr val="bg1"/>
                </a:solidFill>
                <a:cs typeface="Arial" panose="020B0604020202020204" pitchFamily="34" charset="0"/>
              </a:rPr>
              <a:t>“EBI” – Even Better If</a:t>
            </a:r>
          </a:p>
        </p:txBody>
      </p:sp>
    </p:spTree>
    <p:extLst>
      <p:ext uri="{BB962C8B-B14F-4D97-AF65-F5344CB8AC3E}">
        <p14:creationId xmlns:p14="http://schemas.microsoft.com/office/powerpoint/2010/main" val="27557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B7F2ED-FA70-FB28-B931-5AFD5660AE0E}"/>
              </a:ext>
            </a:extLst>
          </p:cNvPr>
          <p:cNvSpPr>
            <a:spLocks noGrp="1"/>
          </p:cNvSpPr>
          <p:nvPr>
            <p:ph type="title"/>
          </p:nvPr>
        </p:nvSpPr>
        <p:spPr>
          <a:xfrm>
            <a:off x="838200" y="226580"/>
            <a:ext cx="10515600" cy="651825"/>
          </a:xfrm>
        </p:spPr>
        <p:txBody>
          <a:bodyPr>
            <a:normAutofit/>
          </a:bodyPr>
          <a:lstStyle/>
          <a:p>
            <a:r>
              <a:rPr lang="fr-FR" sz="4000" dirty="0" err="1">
                <a:latin typeface="+mj-lt"/>
              </a:rPr>
              <a:t>Projects</a:t>
            </a:r>
            <a:r>
              <a:rPr lang="fr-FR" sz="4000" dirty="0">
                <a:latin typeface="+mj-lt"/>
              </a:rPr>
              <a:t> : a first </a:t>
            </a:r>
            <a:r>
              <a:rPr lang="fr-FR" sz="4000" dirty="0" err="1">
                <a:latin typeface="+mj-lt"/>
              </a:rPr>
              <a:t>reflection</a:t>
            </a:r>
            <a:endParaRPr lang="fr-FR" sz="4000" dirty="0">
              <a:latin typeface="+mj-lt"/>
            </a:endParaRPr>
          </a:p>
        </p:txBody>
      </p:sp>
      <p:sp>
        <p:nvSpPr>
          <p:cNvPr id="3" name="Espace réservé du contenu 2">
            <a:extLst>
              <a:ext uri="{FF2B5EF4-FFF2-40B4-BE49-F238E27FC236}">
                <a16:creationId xmlns:a16="http://schemas.microsoft.com/office/drawing/2014/main" id="{ED82E37C-6786-CAE6-B3E3-393277D62082}"/>
              </a:ext>
            </a:extLst>
          </p:cNvPr>
          <p:cNvSpPr>
            <a:spLocks noGrp="1"/>
          </p:cNvSpPr>
          <p:nvPr>
            <p:ph idx="1"/>
          </p:nvPr>
        </p:nvSpPr>
        <p:spPr>
          <a:xfrm>
            <a:off x="838200" y="1105268"/>
            <a:ext cx="10515600" cy="4623340"/>
          </a:xfrm>
        </p:spPr>
        <p:txBody>
          <a:bodyPr>
            <a:noAutofit/>
          </a:bodyPr>
          <a:lstStyle/>
          <a:p>
            <a:pPr>
              <a:lnSpc>
                <a:spcPct val="100000"/>
              </a:lnSpc>
              <a:spcAft>
                <a:spcPts val="1200"/>
              </a:spcAft>
            </a:pPr>
            <a:r>
              <a:rPr lang="en-US" sz="2400" dirty="0">
                <a:solidFill>
                  <a:schemeClr val="bg1">
                    <a:lumMod val="10000"/>
                  </a:schemeClr>
                </a:solidFill>
                <a:latin typeface="+mn-lt"/>
              </a:rPr>
              <a:t>Projects are in the headlines. The need to respond to a global pandemic forced </a:t>
            </a:r>
            <a:r>
              <a:rPr lang="en-US" sz="2400" dirty="0" err="1">
                <a:solidFill>
                  <a:schemeClr val="bg1">
                    <a:lumMod val="10000"/>
                  </a:schemeClr>
                </a:solidFill>
                <a:latin typeface="+mn-lt"/>
              </a:rPr>
              <a:t>organisations</a:t>
            </a:r>
            <a:r>
              <a:rPr lang="en-US" sz="2400" dirty="0">
                <a:solidFill>
                  <a:schemeClr val="bg1">
                    <a:lumMod val="10000"/>
                  </a:schemeClr>
                </a:solidFill>
                <a:latin typeface="+mn-lt"/>
              </a:rPr>
              <a:t> to react quickly, learn rapidly, and make critical decisions based on shifting circumstances. War. </a:t>
            </a:r>
            <a:r>
              <a:rPr lang="en-US" sz="2400" u="sng" dirty="0">
                <a:solidFill>
                  <a:schemeClr val="bg1">
                    <a:lumMod val="10000"/>
                  </a:schemeClr>
                </a:solidFill>
                <a:latin typeface="+mn-lt"/>
              </a:rPr>
              <a:t>Every response is a project</a:t>
            </a:r>
            <a:r>
              <a:rPr lang="en-US" sz="2400" dirty="0">
                <a:solidFill>
                  <a:schemeClr val="bg1">
                    <a:lumMod val="10000"/>
                  </a:schemeClr>
                </a:solidFill>
                <a:latin typeface="+mn-lt"/>
              </a:rPr>
              <a:t>.</a:t>
            </a:r>
          </a:p>
          <a:p>
            <a:pPr>
              <a:lnSpc>
                <a:spcPct val="100000"/>
              </a:lnSpc>
              <a:spcAft>
                <a:spcPts val="1200"/>
              </a:spcAft>
            </a:pPr>
            <a:r>
              <a:rPr lang="en-US" sz="2400" dirty="0">
                <a:solidFill>
                  <a:schemeClr val="bg1">
                    <a:lumMod val="10000"/>
                  </a:schemeClr>
                </a:solidFill>
                <a:latin typeface="+mn-lt"/>
              </a:rPr>
              <a:t>Project‐driven workforces repair roads, release social media apps, make films, remodel our houses, and search for medicines and therapies to protect and heal us. Businesses shift supply chains. </a:t>
            </a:r>
            <a:r>
              <a:rPr lang="en-US" sz="2400" dirty="0" err="1">
                <a:solidFill>
                  <a:schemeClr val="bg1">
                    <a:lumMod val="10000"/>
                  </a:schemeClr>
                </a:solidFill>
                <a:latin typeface="+mn-lt"/>
              </a:rPr>
              <a:t>Globalisation</a:t>
            </a:r>
            <a:r>
              <a:rPr lang="en-US" sz="2400" dirty="0">
                <a:solidFill>
                  <a:schemeClr val="bg1">
                    <a:lumMod val="10000"/>
                  </a:schemeClr>
                </a:solidFill>
                <a:latin typeface="+mn-lt"/>
              </a:rPr>
              <a:t> 2.0. Nonprofits open below‐market rental housing to ease economic pressures on working families. </a:t>
            </a:r>
            <a:r>
              <a:rPr lang="en-US" sz="2400" u="sng" dirty="0">
                <a:solidFill>
                  <a:schemeClr val="bg1">
                    <a:lumMod val="10000"/>
                  </a:schemeClr>
                </a:solidFill>
                <a:latin typeface="+mn-lt"/>
              </a:rPr>
              <a:t>All of these are projects</a:t>
            </a:r>
            <a:r>
              <a:rPr lang="en-US" sz="2400" dirty="0">
                <a:solidFill>
                  <a:schemeClr val="bg1">
                    <a:lumMod val="10000"/>
                  </a:schemeClr>
                </a:solidFill>
                <a:latin typeface="+mn-lt"/>
              </a:rPr>
              <a:t>.</a:t>
            </a:r>
          </a:p>
          <a:p>
            <a:pPr marL="285750" lvl="1" indent="0">
              <a:lnSpc>
                <a:spcPct val="100000"/>
              </a:lnSpc>
              <a:spcAft>
                <a:spcPts val="1200"/>
              </a:spcAft>
              <a:buNone/>
            </a:pPr>
            <a:r>
              <a:rPr lang="en-US" dirty="0">
                <a:solidFill>
                  <a:schemeClr val="bg1">
                    <a:lumMod val="10000"/>
                  </a:schemeClr>
                </a:solidFill>
                <a:latin typeface="+mn-lt"/>
              </a:rPr>
              <a:t>We are constantly transforming our </a:t>
            </a:r>
            <a:r>
              <a:rPr lang="en-US" dirty="0" err="1">
                <a:solidFill>
                  <a:schemeClr val="bg1">
                    <a:lumMod val="10000"/>
                  </a:schemeClr>
                </a:solidFill>
                <a:latin typeface="+mn-lt"/>
              </a:rPr>
              <a:t>civilisation</a:t>
            </a:r>
            <a:r>
              <a:rPr lang="en-US" dirty="0">
                <a:solidFill>
                  <a:schemeClr val="bg1">
                    <a:lumMod val="10000"/>
                  </a:schemeClr>
                </a:solidFill>
                <a:latin typeface="+mn-lt"/>
              </a:rPr>
              <a:t> in tiny increments. One project at a time.</a:t>
            </a:r>
          </a:p>
        </p:txBody>
      </p:sp>
      <p:sp>
        <p:nvSpPr>
          <p:cNvPr id="4" name="Espace réservé du pied de page 3">
            <a:extLst>
              <a:ext uri="{FF2B5EF4-FFF2-40B4-BE49-F238E27FC236}">
                <a16:creationId xmlns:a16="http://schemas.microsoft.com/office/drawing/2014/main" id="{1CF48B12-5D92-C989-3BAA-609988A75C02}"/>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1225818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78A653-DD2F-540C-A602-A7486191279E}"/>
              </a:ext>
            </a:extLst>
          </p:cNvPr>
          <p:cNvSpPr>
            <a:spLocks noGrp="1"/>
          </p:cNvSpPr>
          <p:nvPr>
            <p:ph type="title"/>
          </p:nvPr>
        </p:nvSpPr>
        <p:spPr/>
        <p:txBody>
          <a:bodyPr>
            <a:normAutofit/>
          </a:bodyPr>
          <a:lstStyle/>
          <a:p>
            <a:r>
              <a:rPr lang="fr-FR" sz="4000" dirty="0" err="1">
                <a:latin typeface="+mj-lt"/>
              </a:rPr>
              <a:t>Your</a:t>
            </a:r>
            <a:r>
              <a:rPr lang="fr-FR" sz="4000" dirty="0">
                <a:latin typeface="+mj-lt"/>
              </a:rPr>
              <a:t> </a:t>
            </a:r>
            <a:r>
              <a:rPr lang="fr-FR" sz="4000" dirty="0" err="1">
                <a:latin typeface="+mj-lt"/>
              </a:rPr>
              <a:t>work</a:t>
            </a:r>
            <a:r>
              <a:rPr lang="fr-FR" sz="4000" dirty="0">
                <a:latin typeface="+mj-lt"/>
              </a:rPr>
              <a:t> in business </a:t>
            </a:r>
            <a:r>
              <a:rPr lang="fr-FR" sz="4000" dirty="0" err="1">
                <a:latin typeface="+mj-lt"/>
              </a:rPr>
              <a:t>will</a:t>
            </a:r>
            <a:r>
              <a:rPr lang="fr-FR" sz="4000" dirty="0">
                <a:latin typeface="+mj-lt"/>
              </a:rPr>
              <a:t> </a:t>
            </a:r>
            <a:r>
              <a:rPr lang="fr-FR" sz="4000" dirty="0" err="1">
                <a:latin typeface="+mj-lt"/>
              </a:rPr>
              <a:t>include</a:t>
            </a:r>
            <a:r>
              <a:rPr lang="fr-FR" sz="4000" dirty="0">
                <a:latin typeface="+mj-lt"/>
              </a:rPr>
              <a:t>:</a:t>
            </a:r>
          </a:p>
        </p:txBody>
      </p:sp>
      <p:sp>
        <p:nvSpPr>
          <p:cNvPr id="4" name="Espace réservé du pied de page 3">
            <a:extLst>
              <a:ext uri="{FF2B5EF4-FFF2-40B4-BE49-F238E27FC236}">
                <a16:creationId xmlns:a16="http://schemas.microsoft.com/office/drawing/2014/main" id="{B1DAAF2C-009D-5614-34CB-361D6E1B42B1}"/>
              </a:ext>
            </a:extLst>
          </p:cNvPr>
          <p:cNvSpPr>
            <a:spLocks noGrp="1"/>
          </p:cNvSpPr>
          <p:nvPr>
            <p:ph type="ftr" sz="quarter" idx="10"/>
          </p:nvPr>
        </p:nvSpPr>
        <p:spPr/>
        <p:txBody>
          <a:bodyPr/>
          <a:lstStyle/>
          <a:p>
            <a:r>
              <a:rPr lang="fr-FR"/>
              <a:t>Indiquez votre nom dans le pied de page</a:t>
            </a:r>
            <a:endParaRPr lang="fr-FR" dirty="0"/>
          </a:p>
        </p:txBody>
      </p:sp>
      <p:sp>
        <p:nvSpPr>
          <p:cNvPr id="8" name="Espace réservé du contenu 7">
            <a:extLst>
              <a:ext uri="{FF2B5EF4-FFF2-40B4-BE49-F238E27FC236}">
                <a16:creationId xmlns:a16="http://schemas.microsoft.com/office/drawing/2014/main" id="{20EEFF02-D13C-B795-9EBE-3BF9AD08B88F}"/>
              </a:ext>
            </a:extLst>
          </p:cNvPr>
          <p:cNvSpPr>
            <a:spLocks noGrp="1"/>
          </p:cNvSpPr>
          <p:nvPr>
            <p:ph idx="1"/>
          </p:nvPr>
        </p:nvSpPr>
        <p:spPr/>
        <p:txBody>
          <a:bodyPr>
            <a:normAutofit/>
          </a:bodyPr>
          <a:lstStyle/>
          <a:p>
            <a:pPr marL="850900" indent="-742950">
              <a:buFont typeface="+mj-lt"/>
              <a:buAutoNum type="arabicPeriod"/>
            </a:pPr>
            <a:r>
              <a:rPr lang="fr-FR" dirty="0" err="1">
                <a:solidFill>
                  <a:schemeClr val="bg1">
                    <a:lumMod val="10000"/>
                  </a:schemeClr>
                </a:solidFill>
              </a:rPr>
              <a:t>Selecting</a:t>
            </a:r>
            <a:r>
              <a:rPr lang="fr-FR" dirty="0">
                <a:solidFill>
                  <a:schemeClr val="bg1">
                    <a:lumMod val="10000"/>
                  </a:schemeClr>
                </a:solidFill>
              </a:rPr>
              <a:t> </a:t>
            </a:r>
            <a:r>
              <a:rPr lang="fr-FR" dirty="0" err="1">
                <a:solidFill>
                  <a:schemeClr val="bg1">
                    <a:lumMod val="10000"/>
                  </a:schemeClr>
                </a:solidFill>
              </a:rPr>
              <a:t>projects</a:t>
            </a:r>
            <a:r>
              <a:rPr lang="fr-FR" dirty="0">
                <a:solidFill>
                  <a:schemeClr val="bg1">
                    <a:lumMod val="10000"/>
                  </a:schemeClr>
                </a:solidFill>
              </a:rPr>
              <a:t> and people</a:t>
            </a:r>
          </a:p>
          <a:p>
            <a:pPr marL="850900" indent="-742950">
              <a:buFont typeface="+mj-lt"/>
              <a:buAutoNum type="arabicPeriod"/>
            </a:pPr>
            <a:r>
              <a:rPr lang="fr-FR" dirty="0">
                <a:solidFill>
                  <a:schemeClr val="bg1">
                    <a:lumMod val="10000"/>
                  </a:schemeClr>
                </a:solidFill>
              </a:rPr>
              <a:t>Leading </a:t>
            </a:r>
            <a:r>
              <a:rPr lang="fr-FR" dirty="0" err="1">
                <a:solidFill>
                  <a:schemeClr val="bg1">
                    <a:lumMod val="10000"/>
                  </a:schemeClr>
                </a:solidFill>
              </a:rPr>
              <a:t>projects</a:t>
            </a:r>
            <a:endParaRPr lang="fr-FR" dirty="0">
              <a:solidFill>
                <a:schemeClr val="bg1">
                  <a:lumMod val="10000"/>
                </a:schemeClr>
              </a:solidFill>
            </a:endParaRPr>
          </a:p>
          <a:p>
            <a:pPr marL="850900" indent="-742950">
              <a:buFont typeface="+mj-lt"/>
              <a:buAutoNum type="arabicPeriod"/>
            </a:pPr>
            <a:r>
              <a:rPr lang="fr-FR" dirty="0" err="1">
                <a:solidFill>
                  <a:schemeClr val="bg1">
                    <a:lumMod val="10000"/>
                  </a:schemeClr>
                </a:solidFill>
              </a:rPr>
              <a:t>Being</a:t>
            </a:r>
            <a:r>
              <a:rPr lang="fr-FR" dirty="0">
                <a:solidFill>
                  <a:schemeClr val="bg1">
                    <a:lumMod val="10000"/>
                  </a:schemeClr>
                </a:solidFill>
              </a:rPr>
              <a:t> a </a:t>
            </a:r>
            <a:r>
              <a:rPr lang="fr-FR" dirty="0" err="1">
                <a:solidFill>
                  <a:schemeClr val="bg1">
                    <a:lumMod val="10000"/>
                  </a:schemeClr>
                </a:solidFill>
              </a:rPr>
              <a:t>project</a:t>
            </a:r>
            <a:r>
              <a:rPr lang="fr-FR" dirty="0">
                <a:solidFill>
                  <a:schemeClr val="bg1">
                    <a:lumMod val="10000"/>
                  </a:schemeClr>
                </a:solidFill>
              </a:rPr>
              <a:t> team </a:t>
            </a:r>
            <a:r>
              <a:rPr lang="fr-FR" dirty="0" err="1">
                <a:solidFill>
                  <a:schemeClr val="bg1">
                    <a:lumMod val="10000"/>
                  </a:schemeClr>
                </a:solidFill>
              </a:rPr>
              <a:t>member</a:t>
            </a:r>
            <a:endParaRPr lang="fr-FR" dirty="0">
              <a:solidFill>
                <a:schemeClr val="bg1">
                  <a:lumMod val="10000"/>
                </a:schemeClr>
              </a:solidFill>
            </a:endParaRPr>
          </a:p>
          <a:p>
            <a:pPr marL="850900" indent="-742950">
              <a:buFont typeface="+mj-lt"/>
              <a:buAutoNum type="arabicPeriod"/>
            </a:pPr>
            <a:r>
              <a:rPr lang="fr-FR" dirty="0" err="1">
                <a:solidFill>
                  <a:schemeClr val="bg1">
                    <a:lumMod val="10000"/>
                  </a:schemeClr>
                </a:solidFill>
              </a:rPr>
              <a:t>Creating</a:t>
            </a:r>
            <a:r>
              <a:rPr lang="fr-FR" dirty="0">
                <a:solidFill>
                  <a:schemeClr val="bg1">
                    <a:lumMod val="10000"/>
                  </a:schemeClr>
                </a:solidFill>
              </a:rPr>
              <a:t> impact (change management)</a:t>
            </a:r>
            <a:endParaRPr lang="fr-FR" dirty="0"/>
          </a:p>
        </p:txBody>
      </p:sp>
      <p:sp>
        <p:nvSpPr>
          <p:cNvPr id="3" name="ZoneTexte 2">
            <a:extLst>
              <a:ext uri="{FF2B5EF4-FFF2-40B4-BE49-F238E27FC236}">
                <a16:creationId xmlns:a16="http://schemas.microsoft.com/office/drawing/2014/main" id="{C8BB6282-DBB4-3864-D1BF-D636D1288CE6}"/>
              </a:ext>
            </a:extLst>
          </p:cNvPr>
          <p:cNvSpPr txBox="1"/>
          <p:nvPr/>
        </p:nvSpPr>
        <p:spPr>
          <a:xfrm>
            <a:off x="3865418" y="4951266"/>
            <a:ext cx="7291868" cy="461665"/>
          </a:xfrm>
          <a:prstGeom prst="rect">
            <a:avLst/>
          </a:prstGeom>
          <a:solidFill>
            <a:schemeClr val="accent4">
              <a:lumMod val="60000"/>
              <a:lumOff val="40000"/>
            </a:schemeClr>
          </a:solidFill>
        </p:spPr>
        <p:txBody>
          <a:bodyPr wrap="none" rtlCol="0">
            <a:spAutoFit/>
          </a:bodyPr>
          <a:lstStyle/>
          <a:p>
            <a:r>
              <a:rPr lang="fr-FR" sz="2400" dirty="0"/>
              <a:t>So, </a:t>
            </a:r>
            <a:r>
              <a:rPr lang="fr-FR" sz="2400" dirty="0" err="1"/>
              <a:t>those</a:t>
            </a:r>
            <a:r>
              <a:rPr lang="fr-FR" sz="2400" dirty="0"/>
              <a:t> are the sort of </a:t>
            </a:r>
            <a:r>
              <a:rPr lang="fr-FR" sz="2400" dirty="0" err="1"/>
              <a:t>things</a:t>
            </a:r>
            <a:r>
              <a:rPr lang="fr-FR" sz="2400" dirty="0"/>
              <a:t> </a:t>
            </a:r>
            <a:r>
              <a:rPr lang="fr-FR" sz="2400" dirty="0" err="1"/>
              <a:t>this</a:t>
            </a:r>
            <a:r>
              <a:rPr lang="fr-FR" sz="2400" dirty="0"/>
              <a:t> course </a:t>
            </a:r>
            <a:r>
              <a:rPr lang="fr-FR" sz="2400" dirty="0" err="1"/>
              <a:t>is</a:t>
            </a:r>
            <a:r>
              <a:rPr lang="fr-FR" sz="2400" dirty="0"/>
              <a:t> about.</a:t>
            </a:r>
          </a:p>
        </p:txBody>
      </p:sp>
    </p:spTree>
    <p:extLst>
      <p:ext uri="{BB962C8B-B14F-4D97-AF65-F5344CB8AC3E}">
        <p14:creationId xmlns:p14="http://schemas.microsoft.com/office/powerpoint/2010/main" val="3201572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197562"/>
            <a:ext cx="10515600" cy="651825"/>
          </a:xfrm>
        </p:spPr>
        <p:txBody>
          <a:bodyPr>
            <a:normAutofit/>
          </a:bodyPr>
          <a:lstStyle/>
          <a:p>
            <a:r>
              <a:rPr lang="fr-FR" sz="4000" dirty="0">
                <a:latin typeface="+mj-lt"/>
              </a:rPr>
              <a:t>Agenda for </a:t>
            </a:r>
            <a:r>
              <a:rPr lang="fr-FR" sz="4000" dirty="0" err="1">
                <a:latin typeface="+mj-lt"/>
              </a:rPr>
              <a:t>this</a:t>
            </a:r>
            <a:r>
              <a:rPr lang="fr-FR" sz="4000" dirty="0">
                <a:latin typeface="+mj-lt"/>
              </a:rPr>
              <a:t> S1</a:t>
            </a: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1105354"/>
            <a:ext cx="10515600" cy="4297920"/>
          </a:xfrm>
        </p:spPr>
        <p:txBody>
          <a:bodyPr>
            <a:noAutofit/>
          </a:bodyPr>
          <a:lstStyle/>
          <a:p>
            <a:pPr marL="622300" indent="-514350">
              <a:buFont typeface="+mj-lt"/>
              <a:buAutoNum type="arabicPeriod"/>
            </a:pPr>
            <a:r>
              <a:rPr lang="fr-FR" sz="3200" dirty="0" err="1">
                <a:solidFill>
                  <a:schemeClr val="bg1">
                    <a:lumMod val="10000"/>
                  </a:schemeClr>
                </a:solidFill>
              </a:rPr>
              <a:t>Why</a:t>
            </a:r>
            <a:r>
              <a:rPr lang="fr-FR" sz="3200" dirty="0">
                <a:solidFill>
                  <a:schemeClr val="bg1">
                    <a:lumMod val="10000"/>
                  </a:schemeClr>
                </a:solidFill>
              </a:rPr>
              <a:t> ?</a:t>
            </a:r>
          </a:p>
          <a:p>
            <a:pPr marL="622300" indent="-514350">
              <a:buFont typeface="+mj-lt"/>
              <a:buAutoNum type="arabicPeriod"/>
            </a:pPr>
            <a:r>
              <a:rPr lang="fr-FR" sz="3200" b="1" dirty="0" err="1">
                <a:solidFill>
                  <a:schemeClr val="bg1">
                    <a:lumMod val="10000"/>
                  </a:schemeClr>
                </a:solidFill>
              </a:rPr>
              <a:t>What</a:t>
            </a:r>
            <a:r>
              <a:rPr lang="fr-FR" sz="3200" b="1" dirty="0">
                <a:solidFill>
                  <a:schemeClr val="bg1">
                    <a:lumMod val="10000"/>
                  </a:schemeClr>
                </a:solidFill>
              </a:rPr>
              <a:t> ?</a:t>
            </a:r>
          </a:p>
          <a:p>
            <a:pPr marL="622300" indent="-514350">
              <a:buFont typeface="+mj-lt"/>
              <a:buAutoNum type="arabicPeriod"/>
            </a:pPr>
            <a:r>
              <a:rPr lang="fr-FR" sz="3200" dirty="0">
                <a:solidFill>
                  <a:schemeClr val="bg1">
                    <a:lumMod val="10000"/>
                  </a:schemeClr>
                </a:solidFill>
              </a:rPr>
              <a:t>How ?</a:t>
            </a:r>
          </a:p>
          <a:p>
            <a:pPr marL="622300" indent="-514350">
              <a:buFont typeface="+mj-lt"/>
              <a:buAutoNum type="arabicPeriod"/>
            </a:pPr>
            <a:r>
              <a:rPr lang="fr-FR" sz="3200" dirty="0">
                <a:solidFill>
                  <a:schemeClr val="bg1">
                    <a:lumMod val="10000"/>
                  </a:schemeClr>
                </a:solidFill>
              </a:rPr>
              <a:t>A few initial inputs &amp; </a:t>
            </a:r>
            <a:r>
              <a:rPr lang="fr-FR" sz="3200" dirty="0" err="1">
                <a:solidFill>
                  <a:schemeClr val="bg1">
                    <a:lumMod val="10000"/>
                  </a:schemeClr>
                </a:solidFill>
              </a:rPr>
              <a:t>exercises</a:t>
            </a:r>
            <a:endParaRPr lang="fr-FR" sz="2400" dirty="0"/>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en-US" dirty="0"/>
              <a:t>Enter your name in the footer</a:t>
            </a:r>
            <a:endParaRPr lang="fr-FR" dirty="0"/>
          </a:p>
        </p:txBody>
      </p:sp>
      <p:pic>
        <p:nvPicPr>
          <p:cNvPr id="5" name="Picture 2" descr="Making a Case for New Project Management Solutions">
            <a:extLst>
              <a:ext uri="{FF2B5EF4-FFF2-40B4-BE49-F238E27FC236}">
                <a16:creationId xmlns:a16="http://schemas.microsoft.com/office/drawing/2014/main" id="{C46EDEDA-0A14-93DB-01D9-29BABB332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801" y="708041"/>
            <a:ext cx="6576498" cy="3288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703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2E8F-DE6E-7566-E8ED-ACE05C676B6C}"/>
              </a:ext>
            </a:extLst>
          </p:cNvPr>
          <p:cNvSpPr>
            <a:spLocks noGrp="1"/>
          </p:cNvSpPr>
          <p:nvPr>
            <p:ph type="title"/>
          </p:nvPr>
        </p:nvSpPr>
        <p:spPr>
          <a:xfrm>
            <a:off x="726698" y="240434"/>
            <a:ext cx="10515600" cy="651825"/>
          </a:xfrm>
        </p:spPr>
        <p:txBody>
          <a:bodyPr>
            <a:normAutofit fontScale="90000"/>
          </a:bodyPr>
          <a:lstStyle/>
          <a:p>
            <a:r>
              <a:rPr lang="fr-FR" sz="4000" dirty="0">
                <a:latin typeface="+mj-lt"/>
              </a:rPr>
              <a:t>Learning objectives: </a:t>
            </a:r>
            <a:r>
              <a:rPr lang="fr-FR" sz="4000" dirty="0" err="1">
                <a:latin typeface="+mj-lt"/>
              </a:rPr>
              <a:t>from</a:t>
            </a:r>
            <a:r>
              <a:rPr lang="fr-FR" sz="4000" dirty="0">
                <a:latin typeface="+mj-lt"/>
              </a:rPr>
              <a:t> the </a:t>
            </a:r>
            <a:r>
              <a:rPr lang="fr-FR" sz="4000" dirty="0" err="1">
                <a:latin typeface="+mj-lt"/>
              </a:rPr>
              <a:t>general</a:t>
            </a:r>
            <a:r>
              <a:rPr lang="fr-FR" sz="4000" dirty="0">
                <a:latin typeface="+mj-lt"/>
              </a:rPr>
              <a:t> to the </a:t>
            </a:r>
            <a:r>
              <a:rPr lang="fr-FR" sz="4000" dirty="0" err="1">
                <a:latin typeface="+mj-lt"/>
              </a:rPr>
              <a:t>specific</a:t>
            </a:r>
            <a:endParaRPr lang="fr-FR" sz="4000" dirty="0">
              <a:latin typeface="+mj-lt"/>
            </a:endParaRPr>
          </a:p>
        </p:txBody>
      </p:sp>
      <p:sp>
        <p:nvSpPr>
          <p:cNvPr id="4" name="Footer Placeholder 3">
            <a:extLst>
              <a:ext uri="{FF2B5EF4-FFF2-40B4-BE49-F238E27FC236}">
                <a16:creationId xmlns:a16="http://schemas.microsoft.com/office/drawing/2014/main" id="{DE96EC4D-4B23-AED0-2824-A19135C6641B}"/>
              </a:ext>
            </a:extLst>
          </p:cNvPr>
          <p:cNvSpPr>
            <a:spLocks noGrp="1"/>
          </p:cNvSpPr>
          <p:nvPr>
            <p:ph type="ftr" sz="quarter" idx="10"/>
          </p:nvPr>
        </p:nvSpPr>
        <p:spPr/>
        <p:txBody>
          <a:bodyPr/>
          <a:lstStyle/>
          <a:p>
            <a:r>
              <a:rPr lang="fr-FR"/>
              <a:t>Indiquez votre nom dans le pied de page</a:t>
            </a:r>
            <a:endParaRPr lang="fr-FR" dirty="0"/>
          </a:p>
        </p:txBody>
      </p:sp>
      <p:sp>
        <p:nvSpPr>
          <p:cNvPr id="8" name="ZoneTexte 7">
            <a:extLst>
              <a:ext uri="{FF2B5EF4-FFF2-40B4-BE49-F238E27FC236}">
                <a16:creationId xmlns:a16="http://schemas.microsoft.com/office/drawing/2014/main" id="{7AAF0F88-7CE2-58DB-F297-8F139BBA3A1F}"/>
              </a:ext>
            </a:extLst>
          </p:cNvPr>
          <p:cNvSpPr txBox="1"/>
          <p:nvPr/>
        </p:nvSpPr>
        <p:spPr>
          <a:xfrm>
            <a:off x="726698" y="1076625"/>
            <a:ext cx="10924974" cy="2769989"/>
          </a:xfrm>
          <a:prstGeom prst="rect">
            <a:avLst/>
          </a:prstGeom>
          <a:solidFill>
            <a:schemeClr val="accent6">
              <a:lumMod val="20000"/>
              <a:lumOff val="80000"/>
            </a:schemeClr>
          </a:solidFill>
        </p:spPr>
        <p:txBody>
          <a:bodyPr wrap="square">
            <a:spAutoFit/>
          </a:bodyPr>
          <a:lstStyle/>
          <a:p>
            <a:pPr marL="342900" indent="-342900">
              <a:spcAft>
                <a:spcPts val="1200"/>
              </a:spcAft>
              <a:buFont typeface="Wingdings" panose="05000000000000000000" pitchFamily="2" charset="2"/>
              <a:buChar char="§"/>
            </a:pPr>
            <a:r>
              <a:rPr lang="en-US" sz="2400" dirty="0">
                <a:solidFill>
                  <a:schemeClr val="bg1">
                    <a:lumMod val="10000"/>
                  </a:schemeClr>
                </a:solidFill>
              </a:rPr>
              <a:t>LG5 To tie artificial intelligence into a broader </a:t>
            </a:r>
            <a:r>
              <a:rPr lang="en-US" sz="2400" u="sng" dirty="0">
                <a:solidFill>
                  <a:schemeClr val="bg1">
                    <a:lumMod val="10000"/>
                  </a:schemeClr>
                </a:solidFill>
              </a:rPr>
              <a:t>context of management</a:t>
            </a:r>
            <a:r>
              <a:rPr lang="en-US" sz="2400" dirty="0">
                <a:solidFill>
                  <a:schemeClr val="bg1">
                    <a:lumMod val="10000"/>
                  </a:schemeClr>
                </a:solidFill>
              </a:rPr>
              <a:t>. </a:t>
            </a:r>
          </a:p>
          <a:p>
            <a:pPr marL="342900" indent="-342900">
              <a:spcAft>
                <a:spcPts val="1200"/>
              </a:spcAft>
              <a:buFont typeface="Wingdings" panose="05000000000000000000" pitchFamily="2" charset="2"/>
              <a:buChar char="§"/>
            </a:pPr>
            <a:r>
              <a:rPr lang="en-US" sz="2400" dirty="0">
                <a:solidFill>
                  <a:schemeClr val="bg1">
                    <a:lumMod val="10000"/>
                  </a:schemeClr>
                </a:solidFill>
              </a:rPr>
              <a:t>LO4 To offer ways for supporting </a:t>
            </a:r>
            <a:r>
              <a:rPr lang="en-US" sz="2400" u="sng" dirty="0">
                <a:solidFill>
                  <a:schemeClr val="bg1">
                    <a:lumMod val="10000"/>
                  </a:schemeClr>
                </a:solidFill>
              </a:rPr>
              <a:t>managerial skills </a:t>
            </a:r>
            <a:r>
              <a:rPr lang="en-US" sz="2400" dirty="0">
                <a:solidFill>
                  <a:schemeClr val="bg1">
                    <a:lumMod val="10000"/>
                  </a:schemeClr>
                </a:solidFill>
              </a:rPr>
              <a:t>with artificial intelligence.</a:t>
            </a:r>
          </a:p>
          <a:p>
            <a:pPr marL="342900" indent="-342900">
              <a:spcAft>
                <a:spcPts val="1200"/>
              </a:spcAft>
              <a:buFont typeface="Wingdings" panose="05000000000000000000" pitchFamily="2" charset="2"/>
              <a:buChar char="§"/>
            </a:pPr>
            <a:r>
              <a:rPr lang="en-US" sz="2400" dirty="0">
                <a:solidFill>
                  <a:schemeClr val="bg1">
                    <a:lumMod val="10000"/>
                  </a:schemeClr>
                </a:solidFill>
              </a:rPr>
              <a:t>LG5 To tie artificial intelligence into a broader context of management. </a:t>
            </a:r>
          </a:p>
          <a:p>
            <a:pPr marL="342900" indent="-342900">
              <a:spcAft>
                <a:spcPts val="1200"/>
              </a:spcAft>
              <a:buFont typeface="Wingdings" panose="05000000000000000000" pitchFamily="2" charset="2"/>
              <a:buChar char="§"/>
            </a:pPr>
            <a:r>
              <a:rPr lang="en-US" sz="2400" dirty="0">
                <a:solidFill>
                  <a:schemeClr val="bg1">
                    <a:lumMod val="10000"/>
                  </a:schemeClr>
                </a:solidFill>
              </a:rPr>
              <a:t>LO2 To position artificial intelligence within a global perspective of multi-cultural environments.</a:t>
            </a:r>
            <a:endParaRPr lang="fr-FR" sz="2400" dirty="0">
              <a:solidFill>
                <a:schemeClr val="bg1">
                  <a:lumMod val="10000"/>
                </a:schemeClr>
              </a:solidFill>
            </a:endParaRPr>
          </a:p>
        </p:txBody>
      </p:sp>
      <p:sp>
        <p:nvSpPr>
          <p:cNvPr id="10" name="ZoneTexte 9">
            <a:extLst>
              <a:ext uri="{FF2B5EF4-FFF2-40B4-BE49-F238E27FC236}">
                <a16:creationId xmlns:a16="http://schemas.microsoft.com/office/drawing/2014/main" id="{A1304801-DC3F-9A5F-8A56-9902BAD6831A}"/>
              </a:ext>
            </a:extLst>
          </p:cNvPr>
          <p:cNvSpPr txBox="1"/>
          <p:nvPr/>
        </p:nvSpPr>
        <p:spPr>
          <a:xfrm>
            <a:off x="726697" y="4123613"/>
            <a:ext cx="10924975" cy="1569660"/>
          </a:xfrm>
          <a:prstGeom prst="rect">
            <a:avLst/>
          </a:prstGeom>
          <a:solidFill>
            <a:schemeClr val="accent4">
              <a:lumMod val="20000"/>
              <a:lumOff val="80000"/>
            </a:schemeClr>
          </a:solidFill>
        </p:spPr>
        <p:txBody>
          <a:bodyPr wrap="square">
            <a:spAutoFit/>
          </a:bodyPr>
          <a:lstStyle/>
          <a:p>
            <a:r>
              <a:rPr lang="en-US" sz="2400" dirty="0">
                <a:solidFill>
                  <a:schemeClr val="bg1">
                    <a:lumMod val="10000"/>
                  </a:schemeClr>
                </a:solidFill>
              </a:rPr>
              <a:t>To understand complexities of project management - Understand project management tools and to learn how project management process and concepts work together - Learn and grow project management vocabulary and adapt to the expectations of the professional world. </a:t>
            </a:r>
            <a:endParaRPr lang="fr-FR" sz="2400" dirty="0">
              <a:solidFill>
                <a:schemeClr val="bg1">
                  <a:lumMod val="10000"/>
                </a:schemeClr>
              </a:solidFill>
            </a:endParaRPr>
          </a:p>
        </p:txBody>
      </p:sp>
    </p:spTree>
    <p:extLst>
      <p:ext uri="{BB962C8B-B14F-4D97-AF65-F5344CB8AC3E}">
        <p14:creationId xmlns:p14="http://schemas.microsoft.com/office/powerpoint/2010/main" val="2029493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3"/>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2.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masque1">
  <a:themeElements>
    <a:clrScheme name="Personnalisé 1">
      <a:dk1>
        <a:srgbClr val="002266"/>
      </a:dk1>
      <a:lt1>
        <a:srgbClr val="F8F8F8"/>
      </a:lt1>
      <a:dk2>
        <a:srgbClr val="000099"/>
      </a:dk2>
      <a:lt2>
        <a:srgbClr val="ABCFE5"/>
      </a:lt2>
      <a:accent1>
        <a:srgbClr val="E00016"/>
      </a:accent1>
      <a:accent2>
        <a:srgbClr val="EE754D"/>
      </a:accent2>
      <a:accent3>
        <a:srgbClr val="BFC3CC"/>
      </a:accent3>
      <a:accent4>
        <a:srgbClr val="FFC000"/>
      </a:accent4>
      <a:accent5>
        <a:srgbClr val="006699"/>
      </a:accent5>
      <a:accent6>
        <a:srgbClr val="A1C854"/>
      </a:accent6>
      <a:hlink>
        <a:srgbClr val="0563C1"/>
      </a:hlink>
      <a:folHlink>
        <a:srgbClr val="EA5153"/>
      </a:folHlink>
    </a:clrScheme>
    <a:fontScheme name="Personnalisé 1">
      <a:majorFont>
        <a:latin typeface="AvenirNext LT Pro 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DBD1D096861347A9D02859E2ED7DBC" ma:contentTypeVersion="16" ma:contentTypeDescription="Crée un document." ma:contentTypeScope="" ma:versionID="c019aae5bbe348cd104c4880d0c16bee">
  <xsd:schema xmlns:xsd="http://www.w3.org/2001/XMLSchema" xmlns:xs="http://www.w3.org/2001/XMLSchema" xmlns:p="http://schemas.microsoft.com/office/2006/metadata/properties" xmlns:ns2="43f562d2-7457-4404-91ca-c6b53a7ab3aa" xmlns:ns3="b2d4d463-55fe-4936-bf1e-05967041f521" targetNamespace="http://schemas.microsoft.com/office/2006/metadata/properties" ma:root="true" ma:fieldsID="ec73bae91e653de09bc4e96c7737b1e0" ns2:_="" ns3:_="">
    <xsd:import namespace="43f562d2-7457-4404-91ca-c6b53a7ab3aa"/>
    <xsd:import namespace="b2d4d463-55fe-4936-bf1e-05967041f52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f562d2-7457-4404-91ca-c6b53a7ab3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a7bd99a9-2a28-42c7-8490-6b314b9225c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2d4d463-55fe-4936-bf1e-05967041f521" elementFormDefault="qualified">
    <xsd:import namespace="http://schemas.microsoft.com/office/2006/documentManagement/types"/>
    <xsd:import namespace="http://schemas.microsoft.com/office/infopath/2007/PartnerControls"/>
    <xsd:element name="SharedWithUsers" ma:index="1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63fa9732-cda1-4afc-b0ee-42708d3184d5}" ma:internalName="TaxCatchAll" ma:showField="CatchAllData" ma:web="b2d4d463-55fe-4936-bf1e-05967041f52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3f562d2-7457-4404-91ca-c6b53a7ab3aa">
      <Terms xmlns="http://schemas.microsoft.com/office/infopath/2007/PartnerControls"/>
    </lcf76f155ced4ddcb4097134ff3c332f>
    <TaxCatchAll xmlns="b2d4d463-55fe-4936-bf1e-05967041f521" xsi:nil="true"/>
  </documentManagement>
</p:properties>
</file>

<file path=customXml/itemProps1.xml><?xml version="1.0" encoding="utf-8"?>
<ds:datastoreItem xmlns:ds="http://schemas.openxmlformats.org/officeDocument/2006/customXml" ds:itemID="{D8F5D12E-5604-430A-9F5C-65DC0D5549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f562d2-7457-4404-91ca-c6b53a7ab3aa"/>
    <ds:schemaRef ds:uri="b2d4d463-55fe-4936-bf1e-05967041f5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1D748E-8AB9-47FA-9F0F-AF7FBF1F89C9}">
  <ds:schemaRefs>
    <ds:schemaRef ds:uri="http://schemas.microsoft.com/sharepoint/v3/contenttype/forms"/>
  </ds:schemaRefs>
</ds:datastoreItem>
</file>

<file path=customXml/itemProps3.xml><?xml version="1.0" encoding="utf-8"?>
<ds:datastoreItem xmlns:ds="http://schemas.openxmlformats.org/officeDocument/2006/customXml" ds:itemID="{ACBBE77A-A6A4-4257-9CEA-47ECFC6C4921}">
  <ds:schemaRefs>
    <ds:schemaRef ds:uri="http://purl.org/dc/elements/1.1/"/>
    <ds:schemaRef ds:uri="http://schemas.microsoft.com/office/2006/documentManagement/types"/>
    <ds:schemaRef ds:uri="43f562d2-7457-4404-91ca-c6b53a7ab3aa"/>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b2d4d463-55fe-4936-bf1e-05967041f52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4018</TotalTime>
  <Words>2766</Words>
  <Application>Microsoft Office PowerPoint</Application>
  <PresentationFormat>Grand écran</PresentationFormat>
  <Paragraphs>401</Paragraphs>
  <Slides>50</Slides>
  <Notes>11</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1</vt:i4>
      </vt:variant>
      <vt:variant>
        <vt:lpstr>Titres des diapositives</vt:lpstr>
      </vt:variant>
      <vt:variant>
        <vt:i4>50</vt:i4>
      </vt:variant>
    </vt:vector>
  </HeadingPairs>
  <TitlesOfParts>
    <vt:vector size="58" baseType="lpstr">
      <vt:lpstr>Arial</vt:lpstr>
      <vt:lpstr>Avenir Next LT Pro</vt:lpstr>
      <vt:lpstr>AvenirNext LT Pro Bold</vt:lpstr>
      <vt:lpstr>Calibri</vt:lpstr>
      <vt:lpstr>MADE Outer Sans</vt:lpstr>
      <vt:lpstr>Wingdings</vt:lpstr>
      <vt:lpstr>masque1</vt:lpstr>
      <vt:lpstr>think-cell Slide</vt:lpstr>
      <vt:lpstr>Présentation PowerPoint</vt:lpstr>
      <vt:lpstr>Robert Fonteijn</vt:lpstr>
      <vt:lpstr>Agenda for this S1</vt:lpstr>
      <vt:lpstr>Question</vt:lpstr>
      <vt:lpstr>A few of the on-going transitions in business </vt:lpstr>
      <vt:lpstr>Projects : a first reflection</vt:lpstr>
      <vt:lpstr>Your work in business will include:</vt:lpstr>
      <vt:lpstr>Agenda for this S1</vt:lpstr>
      <vt:lpstr>Learning objectives: from the general to the specific</vt:lpstr>
      <vt:lpstr>Objectives (syllabus)</vt:lpstr>
      <vt:lpstr>Présentation PowerPoint</vt:lpstr>
      <vt:lpstr>Project Management : a 3-Phase Approach  </vt:lpstr>
      <vt:lpstr>Change Management : a 4-phase approach</vt:lpstr>
      <vt:lpstr>Two different subjects, but entirely linked</vt:lpstr>
      <vt:lpstr>Project management roles include :</vt:lpstr>
      <vt:lpstr>Change management roles include :</vt:lpstr>
      <vt:lpstr>Every project has a beginning and an end</vt:lpstr>
      <vt:lpstr>Three levels of looking at things</vt:lpstr>
      <vt:lpstr>Activity – individually, in class</vt:lpstr>
      <vt:lpstr>Agenda for this S1</vt:lpstr>
      <vt:lpstr>Three « Guiding Principles »</vt:lpstr>
      <vt:lpstr>Three Values</vt:lpstr>
      <vt:lpstr>Three core skills</vt:lpstr>
      <vt:lpstr>Three rules</vt:lpstr>
      <vt:lpstr>To be successful in this course, you should:</vt:lpstr>
      <vt:lpstr>The formula: 7 + 7</vt:lpstr>
      <vt:lpstr>Sessions</vt:lpstr>
      <vt:lpstr>Learning mechanisms of this short course:</vt:lpstr>
      <vt:lpstr>Evaluation</vt:lpstr>
      <vt:lpstr>Bibliography</vt:lpstr>
      <vt:lpstr>The A-Z is a learning tool</vt:lpstr>
      <vt:lpstr>Agenda for this S1</vt:lpstr>
      <vt:lpstr>SQOOT FEST, EXEQ FEST or PANIQ FEST</vt:lpstr>
      <vt:lpstr>Your team are the organisers</vt:lpstr>
      <vt:lpstr>Reminder: a first series of activities (pm)</vt:lpstr>
      <vt:lpstr>The Project Charter</vt:lpstr>
      <vt:lpstr>Exercise – in teams</vt:lpstr>
      <vt:lpstr>Feedback</vt:lpstr>
      <vt:lpstr>Exercise – in pairs</vt:lpstr>
      <vt:lpstr>12 Principles and 8 performance domains</vt:lpstr>
      <vt:lpstr>The 12 Principles</vt:lpstr>
      <vt:lpstr>Présentation PowerPoint</vt:lpstr>
      <vt:lpstr>Exercise – in teams</vt:lpstr>
      <vt:lpstr>RACI</vt:lpstr>
      <vt:lpstr>Exercise – in teams</vt:lpstr>
      <vt:lpstr>Stakeholder analysis</vt:lpstr>
      <vt:lpstr>Five steps</vt:lpstr>
      <vt:lpstr>A table</vt:lpstr>
      <vt:lpstr>Exercise – in teams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MAHIEU Adeline</dc:creator>
  <cp:lastModifiedBy>robert fonteijn</cp:lastModifiedBy>
  <cp:revision>144</cp:revision>
  <dcterms:created xsi:type="dcterms:W3CDTF">2022-01-04T13:18:55Z</dcterms:created>
  <dcterms:modified xsi:type="dcterms:W3CDTF">2023-04-05T05:46:56Z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0x010100DFDBD1D096861347A9D02859E2ED7DBC</vt:lpwstr>
  </property>
</Properties>
</file>