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31"/>
  </p:notesMasterIdLst>
  <p:handoutMasterIdLst>
    <p:handoutMasterId r:id="rId32"/>
  </p:handoutMasterIdLst>
  <p:sldIdLst>
    <p:sldId id="4781" r:id="rId5"/>
    <p:sldId id="4797" r:id="rId6"/>
    <p:sldId id="4817" r:id="rId7"/>
    <p:sldId id="2211" r:id="rId8"/>
    <p:sldId id="2202" r:id="rId9"/>
    <p:sldId id="4840" r:id="rId10"/>
    <p:sldId id="4818" r:id="rId11"/>
    <p:sldId id="4832" r:id="rId12"/>
    <p:sldId id="4023" r:id="rId13"/>
    <p:sldId id="4824" r:id="rId14"/>
    <p:sldId id="4841" r:id="rId15"/>
    <p:sldId id="4844" r:id="rId16"/>
    <p:sldId id="4845" r:id="rId17"/>
    <p:sldId id="4833" r:id="rId18"/>
    <p:sldId id="4842" r:id="rId19"/>
    <p:sldId id="4836" r:id="rId20"/>
    <p:sldId id="4837" r:id="rId21"/>
    <p:sldId id="4838" r:id="rId22"/>
    <p:sldId id="4857" r:id="rId23"/>
    <p:sldId id="4830" r:id="rId24"/>
    <p:sldId id="4851" r:id="rId25"/>
    <p:sldId id="4852" r:id="rId26"/>
    <p:sldId id="4164" r:id="rId27"/>
    <p:sldId id="4165" r:id="rId28"/>
    <p:sldId id="4795" r:id="rId29"/>
    <p:sldId id="4800"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4BCF9AA-F1FE-4050-956A-745FDD124901}">
          <p14:sldIdLst>
            <p14:sldId id="4781"/>
            <p14:sldId id="4797"/>
            <p14:sldId id="4817"/>
            <p14:sldId id="2211"/>
            <p14:sldId id="2202"/>
            <p14:sldId id="4840"/>
            <p14:sldId id="4818"/>
            <p14:sldId id="4832"/>
            <p14:sldId id="4023"/>
            <p14:sldId id="4824"/>
            <p14:sldId id="4841"/>
            <p14:sldId id="4844"/>
            <p14:sldId id="4845"/>
            <p14:sldId id="4833"/>
            <p14:sldId id="4842"/>
            <p14:sldId id="4836"/>
            <p14:sldId id="4837"/>
            <p14:sldId id="4838"/>
            <p14:sldId id="4857"/>
            <p14:sldId id="4830"/>
            <p14:sldId id="4851"/>
            <p14:sldId id="4852"/>
            <p14:sldId id="4164"/>
            <p14:sldId id="4165"/>
            <p14:sldId id="4795"/>
            <p14:sldId id="480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1B55"/>
    <a:srgbClr val="FF0000"/>
    <a:srgbClr val="1A2B68"/>
    <a:srgbClr val="E00016"/>
    <a:srgbClr val="161344"/>
    <a:srgbClr val="DF00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3" d="2"/>
        <a:sy n="3" d="2"/>
      </p:scale>
      <p:origin x="0" y="0"/>
    </p:cViewPr>
  </p:notesTextViewPr>
  <p:sorterViewPr>
    <p:cViewPr varScale="1">
      <p:scale>
        <a:sx n="100" d="100"/>
        <a:sy n="100" d="100"/>
      </p:scale>
      <p:origin x="0" y="-9768"/>
    </p:cViewPr>
  </p:sorterViewPr>
  <p:notesViewPr>
    <p:cSldViewPr snapToGrid="0">
      <p:cViewPr varScale="1">
        <p:scale>
          <a:sx n="85" d="100"/>
          <a:sy n="85" d="100"/>
        </p:scale>
        <p:origin x="388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fonteijn" userId="c6f4ca69c8eab71f" providerId="LiveId" clId="{58C5EE58-024E-4DDA-9612-C42C5B2B5C51}"/>
    <pc:docChg chg="custSel modSld">
      <pc:chgData name="robert fonteijn" userId="c6f4ca69c8eab71f" providerId="LiveId" clId="{58C5EE58-024E-4DDA-9612-C42C5B2B5C51}" dt="2022-12-31T16:26:43.921" v="461" actId="255"/>
      <pc:docMkLst>
        <pc:docMk/>
      </pc:docMkLst>
      <pc:sldChg chg="addSp delSp modSp mod">
        <pc:chgData name="robert fonteijn" userId="c6f4ca69c8eab71f" providerId="LiveId" clId="{58C5EE58-024E-4DDA-9612-C42C5B2B5C51}" dt="2022-12-31T16:26:43.921" v="461" actId="255"/>
        <pc:sldMkLst>
          <pc:docMk/>
          <pc:sldMk cId="4217752677" sldId="4591"/>
        </pc:sldMkLst>
        <pc:spChg chg="mod">
          <ac:chgData name="robert fonteijn" userId="c6f4ca69c8eab71f" providerId="LiveId" clId="{58C5EE58-024E-4DDA-9612-C42C5B2B5C51}" dt="2022-12-31T16:26:43.921" v="461" actId="255"/>
          <ac:spMkLst>
            <pc:docMk/>
            <pc:sldMk cId="4217752677" sldId="4591"/>
            <ac:spMk id="2" creationId="{F2C520AD-85BE-4ED7-A74F-50228B9345AD}"/>
          </ac:spMkLst>
        </pc:spChg>
        <pc:spChg chg="del">
          <ac:chgData name="robert fonteijn" userId="c6f4ca69c8eab71f" providerId="LiveId" clId="{58C5EE58-024E-4DDA-9612-C42C5B2B5C51}" dt="2022-12-31T16:16:21.669" v="18" actId="478"/>
          <ac:spMkLst>
            <pc:docMk/>
            <pc:sldMk cId="4217752677" sldId="4591"/>
            <ac:spMk id="3" creationId="{F748B34F-1557-4247-9F07-5BEAA158F7DB}"/>
          </ac:spMkLst>
        </pc:spChg>
        <pc:graphicFrameChg chg="add mod modGraphic">
          <ac:chgData name="robert fonteijn" userId="c6f4ca69c8eab71f" providerId="LiveId" clId="{58C5EE58-024E-4DDA-9612-C42C5B2B5C51}" dt="2022-12-31T16:20:10.368" v="271" actId="1076"/>
          <ac:graphicFrameMkLst>
            <pc:docMk/>
            <pc:sldMk cId="4217752677" sldId="4591"/>
            <ac:graphicFrameMk id="5" creationId="{3F1DDADC-99E2-8591-0908-F01C517CA2CC}"/>
          </ac:graphicFrameMkLst>
        </pc:graphicFrameChg>
      </pc:sldChg>
      <pc:sldChg chg="addSp delSp modSp mod">
        <pc:chgData name="robert fonteijn" userId="c6f4ca69c8eab71f" providerId="LiveId" clId="{58C5EE58-024E-4DDA-9612-C42C5B2B5C51}" dt="2022-12-31T16:26:24.757" v="460" actId="1076"/>
        <pc:sldMkLst>
          <pc:docMk/>
          <pc:sldMk cId="4135937382" sldId="4592"/>
        </pc:sldMkLst>
        <pc:spChg chg="mod">
          <ac:chgData name="robert fonteijn" userId="c6f4ca69c8eab71f" providerId="LiveId" clId="{58C5EE58-024E-4DDA-9612-C42C5B2B5C51}" dt="2022-12-31T16:22:42.845" v="387" actId="255"/>
          <ac:spMkLst>
            <pc:docMk/>
            <pc:sldMk cId="4135937382" sldId="4592"/>
            <ac:spMk id="2" creationId="{F2C520AD-85BE-4ED7-A74F-50228B9345AD}"/>
          </ac:spMkLst>
        </pc:spChg>
        <pc:spChg chg="del">
          <ac:chgData name="robert fonteijn" userId="c6f4ca69c8eab71f" providerId="LiveId" clId="{58C5EE58-024E-4DDA-9612-C42C5B2B5C51}" dt="2022-12-31T16:20:53.956" v="330" actId="478"/>
          <ac:spMkLst>
            <pc:docMk/>
            <pc:sldMk cId="4135937382" sldId="4592"/>
            <ac:spMk id="3" creationId="{F748B34F-1557-4247-9F07-5BEAA158F7DB}"/>
          </ac:spMkLst>
        </pc:spChg>
        <pc:graphicFrameChg chg="add del mod modGraphic">
          <ac:chgData name="robert fonteijn" userId="c6f4ca69c8eab71f" providerId="LiveId" clId="{58C5EE58-024E-4DDA-9612-C42C5B2B5C51}" dt="2022-12-31T16:21:32.560" v="346" actId="478"/>
          <ac:graphicFrameMkLst>
            <pc:docMk/>
            <pc:sldMk cId="4135937382" sldId="4592"/>
            <ac:graphicFrameMk id="5" creationId="{02DC4BF1-E5A5-DC53-FDA8-D424663EA2F5}"/>
          </ac:graphicFrameMkLst>
        </pc:graphicFrameChg>
        <pc:graphicFrameChg chg="add mod modGraphic">
          <ac:chgData name="robert fonteijn" userId="c6f4ca69c8eab71f" providerId="LiveId" clId="{58C5EE58-024E-4DDA-9612-C42C5B2B5C51}" dt="2022-12-31T16:26:24.757" v="460" actId="1076"/>
          <ac:graphicFrameMkLst>
            <pc:docMk/>
            <pc:sldMk cId="4135937382" sldId="4592"/>
            <ac:graphicFrameMk id="6" creationId="{8B5DF2F3-E86D-024C-88F9-BA1E82B82FD1}"/>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9E64823-7194-47F8-B80B-1079FB2F785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6947BCA3-35B1-4066-98BA-3F7E05975D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CCBA24-8570-45A5-A699-B11C1EF709EA}" type="datetimeFigureOut">
              <a:rPr lang="fr-FR" smtClean="0"/>
              <a:t>07/04/2023</a:t>
            </a:fld>
            <a:endParaRPr lang="fr-FR"/>
          </a:p>
        </p:txBody>
      </p:sp>
      <p:sp>
        <p:nvSpPr>
          <p:cNvPr id="4" name="Espace réservé du pied de page 3">
            <a:extLst>
              <a:ext uri="{FF2B5EF4-FFF2-40B4-BE49-F238E27FC236}">
                <a16:creationId xmlns:a16="http://schemas.microsoft.com/office/drawing/2014/main" id="{9C654435-D976-4BE0-BA1E-73D1ED7B6E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ED7397EB-E2EA-405F-8E13-05BA0F243A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8FA9E2-F898-48C5-A5ED-3971F346A9D0}" type="slidenum">
              <a:rPr lang="fr-FR" smtClean="0"/>
              <a:t>‹N°›</a:t>
            </a:fld>
            <a:endParaRPr lang="fr-FR"/>
          </a:p>
        </p:txBody>
      </p:sp>
    </p:spTree>
    <p:extLst>
      <p:ext uri="{BB962C8B-B14F-4D97-AF65-F5344CB8AC3E}">
        <p14:creationId xmlns:p14="http://schemas.microsoft.com/office/powerpoint/2010/main" val="126317068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F0DB51-8576-4E65-84FF-6E3AB951ECEF}" type="datetimeFigureOut">
              <a:rPr lang="fr-FR" smtClean="0"/>
              <a:t>07/04/2023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F50C1-C784-444A-A592-A82C407FA0F8}" type="slidenum">
              <a:rPr lang="fr-FR" smtClean="0"/>
              <a:t>‹N°›</a:t>
            </a:fld>
            <a:endParaRPr lang="fr-FR"/>
          </a:p>
        </p:txBody>
      </p:sp>
    </p:spTree>
    <p:extLst>
      <p:ext uri="{BB962C8B-B14F-4D97-AF65-F5344CB8AC3E}">
        <p14:creationId xmlns:p14="http://schemas.microsoft.com/office/powerpoint/2010/main" val="23424045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285631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31757043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6.emf"/><Relationship Id="rId4" Type="http://schemas.openxmlformats.org/officeDocument/2006/relationships/oleObject" Target="../embeddings/oleObject1.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ge de garde">
    <p:bg>
      <p:bgRef idx="1001">
        <a:schemeClr val="bg1"/>
      </p:bgRef>
    </p:bg>
    <p:spTree>
      <p:nvGrpSpPr>
        <p:cNvPr id="1" name=""/>
        <p:cNvGrpSpPr/>
        <p:nvPr/>
      </p:nvGrpSpPr>
      <p:grpSpPr>
        <a:xfrm>
          <a:off x="0" y="0"/>
          <a:ext cx="0" cy="0"/>
          <a:chOff x="0" y="0"/>
          <a:chExt cx="0" cy="0"/>
        </a:xfrm>
      </p:grpSpPr>
      <p:pic>
        <p:nvPicPr>
          <p:cNvPr id="9" name="Image 8" descr="Une image contenant texte&#10;&#10;Description générée automatiquement">
            <a:extLst>
              <a:ext uri="{FF2B5EF4-FFF2-40B4-BE49-F238E27FC236}">
                <a16:creationId xmlns:a16="http://schemas.microsoft.com/office/drawing/2014/main" id="{966860AA-A521-4502-A997-D90F29D70560}"/>
              </a:ext>
            </a:extLst>
          </p:cNvPr>
          <p:cNvPicPr>
            <a:picLocks noChangeAspect="1"/>
          </p:cNvPicPr>
          <p:nvPr userDrawn="1"/>
        </p:nvPicPr>
        <p:blipFill>
          <a:blip r:embed="rId3"/>
          <a:stretch>
            <a:fillRect/>
          </a:stretch>
        </p:blipFill>
        <p:spPr>
          <a:xfrm>
            <a:off x="0" y="0"/>
            <a:ext cx="12192000" cy="6858000"/>
          </a:xfrm>
          <a:prstGeom prst="rect">
            <a:avLst/>
          </a:prstGeom>
        </p:spPr>
      </p:pic>
      <p:pic>
        <p:nvPicPr>
          <p:cNvPr id="4" name="Image 3">
            <a:extLst>
              <a:ext uri="{FF2B5EF4-FFF2-40B4-BE49-F238E27FC236}">
                <a16:creationId xmlns:a16="http://schemas.microsoft.com/office/drawing/2014/main" id="{2783CCF4-4E38-4186-8379-F80BEA450D29}"/>
              </a:ext>
            </a:extLst>
          </p:cNvPr>
          <p:cNvPicPr>
            <a:picLocks noChangeAspect="1"/>
          </p:cNvPicPr>
          <p:nvPr userDrawn="1">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0802552" y="5468579"/>
            <a:ext cx="1087396" cy="1087394"/>
          </a:xfrm>
          <a:prstGeom prst="rect">
            <a:avLst/>
          </a:prstGeom>
        </p:spPr>
      </p:pic>
      <p:sp>
        <p:nvSpPr>
          <p:cNvPr id="2" name="ZoneTexte 1">
            <a:extLst>
              <a:ext uri="{FF2B5EF4-FFF2-40B4-BE49-F238E27FC236}">
                <a16:creationId xmlns:a16="http://schemas.microsoft.com/office/drawing/2014/main" id="{C61D7481-0A36-45D6-B339-81FEAC96F013}"/>
              </a:ext>
            </a:extLst>
          </p:cNvPr>
          <p:cNvSpPr txBox="1"/>
          <p:nvPr userDrawn="1"/>
        </p:nvSpPr>
        <p:spPr>
          <a:xfrm>
            <a:off x="6427264" y="5994281"/>
            <a:ext cx="4073236" cy="561692"/>
          </a:xfrm>
          <a:prstGeom prst="rect">
            <a:avLst/>
          </a:prstGeom>
          <a:noFill/>
        </p:spPr>
        <p:txBody>
          <a:bodyPr wrap="square" rtlCol="0">
            <a:spAutoFit/>
          </a:bodyPr>
          <a:lstStyle/>
          <a:p>
            <a:r>
              <a:rPr lang="fr-FR" sz="1000" dirty="0">
                <a:solidFill>
                  <a:schemeClr val="bg1"/>
                </a:solidFill>
              </a:rPr>
              <a:t>« Toute représentation ou reproduction intégrale, ou partielle, faite sans le consentement de l’auteur (…) est illicite »  (</a:t>
            </a:r>
            <a:r>
              <a:rPr lang="fr-FR" sz="900" dirty="0">
                <a:solidFill>
                  <a:schemeClr val="bg1"/>
                </a:solidFill>
              </a:rPr>
              <a:t>alinéa 1</a:t>
            </a:r>
            <a:r>
              <a:rPr lang="fr-FR" sz="900" baseline="30000" dirty="0">
                <a:solidFill>
                  <a:schemeClr val="bg1"/>
                </a:solidFill>
              </a:rPr>
              <a:t>er</a:t>
            </a:r>
            <a:r>
              <a:rPr lang="fr-FR" sz="900" dirty="0">
                <a:solidFill>
                  <a:schemeClr val="bg1"/>
                </a:solidFill>
              </a:rPr>
              <a:t> de l’article 40 de la loi du 11 mars 1957</a:t>
            </a:r>
            <a:r>
              <a:rPr lang="fr-FR" sz="1000" dirty="0">
                <a:solidFill>
                  <a:schemeClr val="bg1"/>
                </a:solidFill>
              </a:rPr>
              <a:t> )</a:t>
            </a:r>
          </a:p>
        </p:txBody>
      </p:sp>
      <p:sp>
        <p:nvSpPr>
          <p:cNvPr id="5" name="ZoneTexte 4">
            <a:extLst>
              <a:ext uri="{FF2B5EF4-FFF2-40B4-BE49-F238E27FC236}">
                <a16:creationId xmlns:a16="http://schemas.microsoft.com/office/drawing/2014/main" id="{BCDA826A-9FF7-4C9B-87B8-A27DF8C5F5B0}"/>
              </a:ext>
            </a:extLst>
          </p:cNvPr>
          <p:cNvSpPr txBox="1"/>
          <p:nvPr userDrawn="1"/>
        </p:nvSpPr>
        <p:spPr>
          <a:xfrm>
            <a:off x="6605750" y="6387894"/>
            <a:ext cx="4073236" cy="246221"/>
          </a:xfrm>
          <a:prstGeom prst="rect">
            <a:avLst/>
          </a:prstGeom>
          <a:noFill/>
        </p:spPr>
        <p:txBody>
          <a:bodyPr wrap="square" rtlCol="0">
            <a:spAutoFit/>
          </a:bodyPr>
          <a:lstStyle/>
          <a:p>
            <a:pPr algn="r"/>
            <a:r>
              <a:rPr lang="fr-FR" sz="1000" dirty="0">
                <a:solidFill>
                  <a:schemeClr val="tx1"/>
                </a:solidFill>
              </a:rPr>
              <a:t> © Tous droits réservés - All rights reserved - 2022</a:t>
            </a:r>
          </a:p>
        </p:txBody>
      </p:sp>
    </p:spTree>
    <p:extLst>
      <p:ext uri="{BB962C8B-B14F-4D97-AF65-F5344CB8AC3E}">
        <p14:creationId xmlns:p14="http://schemas.microsoft.com/office/powerpoint/2010/main" val="22790095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rnière diapo">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EB34492-C01D-4ECB-B71B-E35B17ADFE3F}"/>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70646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bg>
      <p:bgPr>
        <a:solidFill>
          <a:srgbClr val="E8EBF1">
            <a:alpha val="50000"/>
          </a:srgb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C23BB6-D31D-A14D-B22C-5E5B09E7FC29}"/>
              </a:ext>
            </a:extLst>
          </p:cNvPr>
          <p:cNvSpPr>
            <a:spLocks noGrp="1"/>
          </p:cNvSpPr>
          <p:nvPr>
            <p:ph idx="1"/>
          </p:nvPr>
        </p:nvSpPr>
        <p:spPr/>
        <p:txBody>
          <a:bodyPr/>
          <a:lstStyle/>
          <a:p>
            <a:pPr lvl="0"/>
            <a:r>
              <a:rPr lang="fr-FR" noProof="0" dirty="0"/>
              <a:t>Click to </a:t>
            </a:r>
            <a:r>
              <a:rPr lang="fr-FR" noProof="0" dirty="0" err="1"/>
              <a:t>edit</a:t>
            </a:r>
            <a:r>
              <a:rPr lang="fr-FR" noProof="0" dirty="0"/>
              <a:t> Master </a:t>
            </a:r>
            <a:r>
              <a:rPr lang="fr-FR" noProof="0" dirty="0" err="1"/>
              <a:t>text</a:t>
            </a:r>
            <a:r>
              <a:rPr lang="fr-FR" noProof="0" dirty="0"/>
              <a:t> styles</a:t>
            </a:r>
          </a:p>
          <a:p>
            <a:pPr lvl="1"/>
            <a:r>
              <a:rPr lang="fr-FR" noProof="0" dirty="0"/>
              <a:t>Second </a:t>
            </a:r>
            <a:r>
              <a:rPr lang="fr-FR" noProof="0" dirty="0" err="1"/>
              <a:t>level</a:t>
            </a:r>
            <a:endParaRPr lang="fr-FR" noProof="0" dirty="0"/>
          </a:p>
          <a:p>
            <a:pPr lvl="2"/>
            <a:r>
              <a:rPr lang="fr-FR" noProof="0" dirty="0" err="1"/>
              <a:t>Third</a:t>
            </a:r>
            <a:r>
              <a:rPr lang="fr-FR" noProof="0" dirty="0"/>
              <a:t> </a:t>
            </a:r>
            <a:r>
              <a:rPr lang="fr-FR" noProof="0" dirty="0" err="1"/>
              <a:t>level</a:t>
            </a:r>
            <a:endParaRPr lang="fr-FR" noProof="0" dirty="0"/>
          </a:p>
          <a:p>
            <a:pPr lvl="3"/>
            <a:r>
              <a:rPr lang="fr-FR" noProof="0" dirty="0" err="1"/>
              <a:t>Fourth</a:t>
            </a:r>
            <a:r>
              <a:rPr lang="fr-FR" noProof="0" dirty="0"/>
              <a:t> </a:t>
            </a:r>
            <a:r>
              <a:rPr lang="fr-FR" noProof="0" dirty="0" err="1"/>
              <a:t>level</a:t>
            </a:r>
            <a:endParaRPr lang="fr-FR" noProof="0" dirty="0"/>
          </a:p>
          <a:p>
            <a:pPr lvl="4"/>
            <a:r>
              <a:rPr lang="fr-FR" noProof="0" dirty="0" err="1"/>
              <a:t>Fifth</a:t>
            </a:r>
            <a:r>
              <a:rPr lang="fr-FR" noProof="0" dirty="0"/>
              <a:t> </a:t>
            </a:r>
            <a:r>
              <a:rPr lang="fr-FR" noProof="0" dirty="0" err="1"/>
              <a:t>level</a:t>
            </a:r>
            <a:endParaRPr lang="fr-FR" noProof="0" dirty="0"/>
          </a:p>
        </p:txBody>
      </p:sp>
      <p:sp>
        <p:nvSpPr>
          <p:cNvPr id="4" name="Date Placeholder 3">
            <a:extLst>
              <a:ext uri="{FF2B5EF4-FFF2-40B4-BE49-F238E27FC236}">
                <a16:creationId xmlns:a16="http://schemas.microsoft.com/office/drawing/2014/main" id="{6ECEC110-D42A-6948-9171-6F28357B8834}"/>
              </a:ext>
            </a:extLst>
          </p:cNvPr>
          <p:cNvSpPr>
            <a:spLocks noGrp="1"/>
          </p:cNvSpPr>
          <p:nvPr>
            <p:ph type="dt" sz="half" idx="10"/>
          </p:nvPr>
        </p:nvSpPr>
        <p:spPr/>
        <p:txBody>
          <a:bodyPr/>
          <a:lstStyle/>
          <a:p>
            <a:fld id="{AC492E60-F2FE-7C4D-AC81-77B3C78EE203}" type="datetime1">
              <a:rPr lang="en-US" smtClean="0"/>
              <a:t>4/7/2023</a:t>
            </a:fld>
            <a:endParaRPr lang="en-VN"/>
          </a:p>
        </p:txBody>
      </p:sp>
      <p:sp>
        <p:nvSpPr>
          <p:cNvPr id="5" name="Footer Placeholder 4">
            <a:extLst>
              <a:ext uri="{FF2B5EF4-FFF2-40B4-BE49-F238E27FC236}">
                <a16:creationId xmlns:a16="http://schemas.microsoft.com/office/drawing/2014/main" id="{BD38D413-3266-2C4D-A4A7-78BF888749C6}"/>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B5F8F341-C9AE-0E48-9D97-C2B423E3B3D8}"/>
              </a:ext>
            </a:extLst>
          </p:cNvPr>
          <p:cNvSpPr>
            <a:spLocks noGrp="1"/>
          </p:cNvSpPr>
          <p:nvPr>
            <p:ph type="sldNum" sz="quarter" idx="12"/>
          </p:nvPr>
        </p:nvSpPr>
        <p:spPr/>
        <p:txBody>
          <a:bodyPr/>
          <a:lstStyle/>
          <a:p>
            <a:fld id="{6FCC1FEF-22EE-9746-AFAA-99A0669454F1}" type="slidenum">
              <a:rPr lang="en-VN" smtClean="0"/>
              <a:t>‹N°›</a:t>
            </a:fld>
            <a:endParaRPr lang="en-VN"/>
          </a:p>
        </p:txBody>
      </p:sp>
      <p:sp>
        <p:nvSpPr>
          <p:cNvPr id="12" name="Title 1">
            <a:extLst>
              <a:ext uri="{FF2B5EF4-FFF2-40B4-BE49-F238E27FC236}">
                <a16:creationId xmlns:a16="http://schemas.microsoft.com/office/drawing/2014/main" id="{67780F95-B0B1-AD42-9940-59BA400EAC3C}"/>
              </a:ext>
            </a:extLst>
          </p:cNvPr>
          <p:cNvSpPr>
            <a:spLocks noGrp="1"/>
          </p:cNvSpPr>
          <p:nvPr>
            <p:ph type="title"/>
          </p:nvPr>
        </p:nvSpPr>
        <p:spPr>
          <a:xfrm>
            <a:off x="1466490" y="-49456"/>
            <a:ext cx="10195930" cy="1378755"/>
          </a:xfrm>
        </p:spPr>
        <p:txBody>
          <a:bodyPr>
            <a:normAutofit/>
          </a:bodyPr>
          <a:lstStyle>
            <a:lvl1pPr>
              <a:defRPr sz="4000" b="1">
                <a:solidFill>
                  <a:srgbClr val="08296C"/>
                </a:solidFill>
              </a:defRPr>
            </a:lvl1pPr>
          </a:lstStyle>
          <a:p>
            <a:r>
              <a:rPr lang="en-US" dirty="0"/>
              <a:t>Click to edit Master title style</a:t>
            </a:r>
          </a:p>
        </p:txBody>
      </p:sp>
      <p:sp>
        <p:nvSpPr>
          <p:cNvPr id="13" name="Rectangle 12">
            <a:extLst>
              <a:ext uri="{FF2B5EF4-FFF2-40B4-BE49-F238E27FC236}">
                <a16:creationId xmlns:a16="http://schemas.microsoft.com/office/drawing/2014/main" id="{654149D2-ED84-3C43-B298-13DE2E3CC886}"/>
              </a:ext>
            </a:extLst>
          </p:cNvPr>
          <p:cNvSpPr/>
          <p:nvPr userDrawn="1"/>
        </p:nvSpPr>
        <p:spPr>
          <a:xfrm>
            <a:off x="1481367" y="948930"/>
            <a:ext cx="9911212" cy="47553"/>
          </a:xfrm>
          <a:prstGeom prst="rect">
            <a:avLst/>
          </a:prstGeom>
          <a:solidFill>
            <a:srgbClr val="08296C"/>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4" name="Picture 2" descr="École de Commerce EM Normandie - Business School">
            <a:extLst>
              <a:ext uri="{FF2B5EF4-FFF2-40B4-BE49-F238E27FC236}">
                <a16:creationId xmlns:a16="http://schemas.microsoft.com/office/drawing/2014/main" id="{4C7D614A-2732-4042-A512-722A6B83A4D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56735" y="159026"/>
            <a:ext cx="827321" cy="853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505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IN" smtClean="0"/>
              <a:pPr/>
              <a:t>‹N°›</a:t>
            </a:fld>
            <a:endParaRPr lang="en-IN" dirty="0"/>
          </a:p>
        </p:txBody>
      </p:sp>
    </p:spTree>
    <p:extLst>
      <p:ext uri="{BB962C8B-B14F-4D97-AF65-F5344CB8AC3E}">
        <p14:creationId xmlns:p14="http://schemas.microsoft.com/office/powerpoint/2010/main" val="168758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2_slide_power_point">
    <p:spTree>
      <p:nvGrpSpPr>
        <p:cNvPr id="1" name=""/>
        <p:cNvGrpSpPr/>
        <p:nvPr/>
      </p:nvGrpSpPr>
      <p:grpSpPr>
        <a:xfrm>
          <a:off x="0" y="0"/>
          <a:ext cx="0" cy="0"/>
          <a:chOff x="0" y="0"/>
          <a:chExt cx="0" cy="0"/>
        </a:xfrm>
      </p:grpSpPr>
      <p:sp>
        <p:nvSpPr>
          <p:cNvPr id="8" name="Объект 2"/>
          <p:cNvSpPr>
            <a:spLocks noGrp="1"/>
          </p:cNvSpPr>
          <p:nvPr>
            <p:ph idx="1"/>
          </p:nvPr>
        </p:nvSpPr>
        <p:spPr>
          <a:xfrm>
            <a:off x="609600" y="2133601"/>
            <a:ext cx="10972800" cy="3887691"/>
          </a:xfrm>
          <a:prstGeom prst="rect">
            <a:avLst/>
          </a:prstGeom>
        </p:spPr>
        <p:txBody>
          <a:bodyPr/>
          <a:lstStyle>
            <a:lvl1pPr marL="342900" indent="-342900">
              <a:buClr>
                <a:srgbClr val="FAA61A"/>
              </a:buClr>
              <a:buFont typeface="Wingdings" panose="05000000000000000000" pitchFamily="2" charset="2"/>
              <a:buChar char="§"/>
              <a:defRPr sz="1800" b="0">
                <a:latin typeface="Arial" panose="020B0604020202020204" pitchFamily="34" charset="0"/>
                <a:ea typeface="Tahoma" pitchFamily="34" charset="0"/>
                <a:cs typeface="Arial" panose="020B0604020202020204" pitchFamily="34" charset="0"/>
              </a:defRPr>
            </a:lvl1pPr>
            <a:lvl2pPr>
              <a:defRPr sz="1800" b="0">
                <a:latin typeface="Arial" panose="020B0604020202020204" pitchFamily="34" charset="0"/>
                <a:ea typeface="Tahoma" pitchFamily="34" charset="0"/>
                <a:cs typeface="Arial" panose="020B0604020202020204" pitchFamily="34" charset="0"/>
              </a:defRPr>
            </a:lvl2pPr>
            <a:lvl3pPr>
              <a:defRPr sz="1800" b="0">
                <a:latin typeface="Arial" panose="020B0604020202020204" pitchFamily="34" charset="0"/>
                <a:ea typeface="Tahoma" pitchFamily="34" charset="0"/>
                <a:cs typeface="Arial" panose="020B0604020202020204" pitchFamily="34" charset="0"/>
              </a:defRPr>
            </a:lvl3pPr>
            <a:lvl4pPr>
              <a:defRPr sz="1800" b="0">
                <a:latin typeface="Arial" panose="020B0604020202020204" pitchFamily="34" charset="0"/>
                <a:ea typeface="Tahoma" pitchFamily="34" charset="0"/>
                <a:cs typeface="Arial" panose="020B0604020202020204" pitchFamily="34" charset="0"/>
              </a:defRPr>
            </a:lvl4pPr>
            <a:lvl5pPr>
              <a:defRPr sz="1800" b="0">
                <a:latin typeface="Arial" panose="020B0604020202020204" pitchFamily="34" charset="0"/>
                <a:ea typeface="Tahoma"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uk-UA" dirty="0"/>
          </a:p>
        </p:txBody>
      </p:sp>
      <p:sp>
        <p:nvSpPr>
          <p:cNvPr id="2" name="Заголовок 1"/>
          <p:cNvSpPr>
            <a:spLocks noGrp="1"/>
          </p:cNvSpPr>
          <p:nvPr>
            <p:ph type="title" hasCustomPrompt="1"/>
          </p:nvPr>
        </p:nvSpPr>
        <p:spPr>
          <a:xfrm>
            <a:off x="623392" y="658750"/>
            <a:ext cx="10945216" cy="1457918"/>
          </a:xfrm>
          <a:prstGeom prst="rect">
            <a:avLst/>
          </a:prstGeom>
        </p:spPr>
        <p:txBody>
          <a:bodyPr anchor="ctr"/>
          <a:lstStyle>
            <a:lvl1pPr>
              <a:defRPr sz="3600" b="0">
                <a:solidFill>
                  <a:srgbClr val="ED1C24"/>
                </a:solidFill>
                <a:latin typeface="Arial" panose="020B0604020202020204" pitchFamily="34" charset="0"/>
                <a:cs typeface="Arial" panose="020B0604020202020204" pitchFamily="34" charset="0"/>
              </a:defRPr>
            </a:lvl1pPr>
          </a:lstStyle>
          <a:p>
            <a:r>
              <a:rPr lang="en-US" dirty="0"/>
              <a:t>Click to edit Master title style</a:t>
            </a:r>
            <a:endParaRPr lang="uk-UA" dirty="0"/>
          </a:p>
        </p:txBody>
      </p:sp>
    </p:spTree>
    <p:extLst>
      <p:ext uri="{BB962C8B-B14F-4D97-AF65-F5344CB8AC3E}">
        <p14:creationId xmlns:p14="http://schemas.microsoft.com/office/powerpoint/2010/main" val="216489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6148C26D-0C88-48CB-A3DE-12E20FA00239}"/>
              </a:ext>
            </a:extLst>
          </p:cNvPr>
          <p:cNvPicPr>
            <a:picLocks noChangeAspect="1"/>
          </p:cNvPicPr>
          <p:nvPr userDrawn="1"/>
        </p:nvPicPr>
        <p:blipFill>
          <a:blip r:embed="rId3"/>
          <a:srcRect/>
          <a:stretch/>
        </p:blipFill>
        <p:spPr>
          <a:xfrm>
            <a:off x="0" y="0"/>
            <a:ext cx="12192000" cy="6858000"/>
          </a:xfrm>
          <a:prstGeom prst="rect">
            <a:avLst/>
          </a:prstGeom>
        </p:spPr>
      </p:pic>
      <p:sp>
        <p:nvSpPr>
          <p:cNvPr id="2" name="Titre 1">
            <a:extLst>
              <a:ext uri="{FF2B5EF4-FFF2-40B4-BE49-F238E27FC236}">
                <a16:creationId xmlns:a16="http://schemas.microsoft.com/office/drawing/2014/main" id="{D1D13727-5D29-40AF-BC40-E5633A8C67D7}"/>
              </a:ext>
            </a:extLst>
          </p:cNvPr>
          <p:cNvSpPr>
            <a:spLocks noGrp="1"/>
          </p:cNvSpPr>
          <p:nvPr>
            <p:ph type="ctrTitle" hasCustomPrompt="1"/>
          </p:nvPr>
        </p:nvSpPr>
        <p:spPr>
          <a:xfrm>
            <a:off x="1438275" y="2466109"/>
            <a:ext cx="9315450" cy="1182256"/>
          </a:xfrm>
        </p:spPr>
        <p:txBody>
          <a:bodyPr anchor="t">
            <a:noAutofit/>
          </a:bodyPr>
          <a:lstStyle>
            <a:lvl1pPr algn="ctr">
              <a:defRPr sz="6000">
                <a:solidFill>
                  <a:schemeClr val="bg1"/>
                </a:solidFill>
                <a:latin typeface="MADE Outer Sans" panose="02000505000000020004" pitchFamily="50" charset="0"/>
              </a:defRPr>
            </a:lvl1pPr>
          </a:lstStyle>
          <a:p>
            <a:r>
              <a:rPr lang="fr-FR" dirty="0"/>
              <a:t>MODIFIEZ LE STYLE DU TITRE</a:t>
            </a:r>
          </a:p>
        </p:txBody>
      </p:sp>
      <p:sp>
        <p:nvSpPr>
          <p:cNvPr id="3" name="Sous-titre 2">
            <a:extLst>
              <a:ext uri="{FF2B5EF4-FFF2-40B4-BE49-F238E27FC236}">
                <a16:creationId xmlns:a16="http://schemas.microsoft.com/office/drawing/2014/main" id="{D952D2B2-9742-4412-A04B-76AD5508C52F}"/>
              </a:ext>
            </a:extLst>
          </p:cNvPr>
          <p:cNvSpPr>
            <a:spLocks noGrp="1"/>
          </p:cNvSpPr>
          <p:nvPr>
            <p:ph type="subTitle" idx="1"/>
          </p:nvPr>
        </p:nvSpPr>
        <p:spPr>
          <a:xfrm>
            <a:off x="1685925" y="3980827"/>
            <a:ext cx="8820150" cy="867398"/>
          </a:xfrm>
        </p:spPr>
        <p:txBody>
          <a:bodyPr>
            <a:normAutofit/>
          </a:bodyPr>
          <a:lstStyle>
            <a:lvl1pPr marL="0" indent="0" algn="ctr">
              <a:buNone/>
              <a:defRPr sz="2400">
                <a:solidFill>
                  <a:schemeClr val="bg1"/>
                </a:solidFill>
                <a:latin typeface="MADE Outer Sans" panose="02000505000000020004"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cxnSp>
        <p:nvCxnSpPr>
          <p:cNvPr id="15" name="Connecteur droit 14">
            <a:extLst>
              <a:ext uri="{FF2B5EF4-FFF2-40B4-BE49-F238E27FC236}">
                <a16:creationId xmlns:a16="http://schemas.microsoft.com/office/drawing/2014/main" id="{A7CB479D-8161-48A6-B90D-3FAD794DB5B4}"/>
              </a:ext>
            </a:extLst>
          </p:cNvPr>
          <p:cNvCxnSpPr>
            <a:cxnSpLocks/>
          </p:cNvCxnSpPr>
          <p:nvPr userDrawn="1">
            <p:custDataLst>
              <p:tags r:id="rId1"/>
            </p:custDataLst>
          </p:nvPr>
        </p:nvCxnSpPr>
        <p:spPr>
          <a:xfrm flipH="1">
            <a:off x="5303854" y="2057402"/>
            <a:ext cx="158429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Espace réservé du pied de page 5">
            <a:extLst>
              <a:ext uri="{FF2B5EF4-FFF2-40B4-BE49-F238E27FC236}">
                <a16:creationId xmlns:a16="http://schemas.microsoft.com/office/drawing/2014/main" id="{50C88B69-F0F6-4EBC-954A-A80048EACF42}"/>
              </a:ext>
            </a:extLst>
          </p:cNvPr>
          <p:cNvSpPr>
            <a:spLocks noGrp="1"/>
          </p:cNvSpPr>
          <p:nvPr>
            <p:ph type="ftr" sz="quarter" idx="10"/>
          </p:nvPr>
        </p:nvSpPr>
        <p:spPr>
          <a:xfrm>
            <a:off x="11934892" y="445147"/>
            <a:ext cx="216877" cy="5943583"/>
          </a:xfrm>
        </p:spPr>
        <p:txBody>
          <a:bodyPr/>
          <a:lstStyle>
            <a:lvl1pPr>
              <a:defRPr sz="900">
                <a:solidFill>
                  <a:schemeClr val="bg1"/>
                </a:solidFill>
              </a:defRPr>
            </a:lvl1pPr>
          </a:lstStyle>
          <a:p>
            <a:r>
              <a:rPr lang="fr-FR"/>
              <a:t>Indiquez votre nom dans le pied de page</a:t>
            </a:r>
            <a:endParaRPr lang="fr-FR" dirty="0"/>
          </a:p>
        </p:txBody>
      </p:sp>
      <p:sp>
        <p:nvSpPr>
          <p:cNvPr id="4" name="ZoneTexte 3">
            <a:extLst>
              <a:ext uri="{FF2B5EF4-FFF2-40B4-BE49-F238E27FC236}">
                <a16:creationId xmlns:a16="http://schemas.microsoft.com/office/drawing/2014/main" id="{A8508DC9-AF2F-47DA-9B08-5390BB3C7A44}"/>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8" name="ZoneTexte 7">
            <a:extLst>
              <a:ext uri="{FF2B5EF4-FFF2-40B4-BE49-F238E27FC236}">
                <a16:creationId xmlns:a16="http://schemas.microsoft.com/office/drawing/2014/main" id="{8A1872C0-24BF-420C-90F4-933BFEF34F0D}"/>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2489362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F03445-94E0-43C9-9789-AB5EE7E90C41}"/>
              </a:ext>
            </a:extLst>
          </p:cNvPr>
          <p:cNvSpPr/>
          <p:nvPr userDrawn="1"/>
        </p:nvSpPr>
        <p:spPr>
          <a:xfrm>
            <a:off x="0" y="0"/>
            <a:ext cx="12192000" cy="685800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EE4F7B39-CE83-4EA7-9549-3DF027A724F7}"/>
              </a:ext>
            </a:extLst>
          </p:cNvPr>
          <p:cNvSpPr>
            <a:spLocks noGrp="1"/>
          </p:cNvSpPr>
          <p:nvPr>
            <p:ph type="title" hasCustomPrompt="1"/>
          </p:nvPr>
        </p:nvSpPr>
        <p:spPr>
          <a:xfrm>
            <a:off x="2130425" y="2496632"/>
            <a:ext cx="7918450" cy="1864735"/>
          </a:xfrm>
        </p:spPr>
        <p:txBody>
          <a:bodyPr anchor="ctr">
            <a:normAutofit/>
          </a:bodyPr>
          <a:lstStyle>
            <a:lvl1pPr algn="ctr">
              <a:defRPr sz="4000">
                <a:solidFill>
                  <a:schemeClr val="bg1"/>
                </a:solidFill>
                <a:latin typeface="MADE Outer Sans" panose="02000505000000020004" pitchFamily="50" charset="0"/>
              </a:defRPr>
            </a:lvl1pPr>
          </a:lstStyle>
          <a:p>
            <a:r>
              <a:rPr lang="fr-FR" dirty="0"/>
              <a:t>MODIFIEZ LE STYLE DU TITRE</a:t>
            </a:r>
          </a:p>
        </p:txBody>
      </p:sp>
      <p:sp>
        <p:nvSpPr>
          <p:cNvPr id="6" name="ZoneTexte 5">
            <a:extLst>
              <a:ext uri="{FF2B5EF4-FFF2-40B4-BE49-F238E27FC236}">
                <a16:creationId xmlns:a16="http://schemas.microsoft.com/office/drawing/2014/main" id="{CF1681A1-B054-4BA2-B383-BF56CA45E3E0}"/>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9" name="Espace réservé du pied de page 5">
            <a:extLst>
              <a:ext uri="{FF2B5EF4-FFF2-40B4-BE49-F238E27FC236}">
                <a16:creationId xmlns:a16="http://schemas.microsoft.com/office/drawing/2014/main" id="{3DFFA513-C53F-4B11-AF38-CB03B7FA72D3}"/>
              </a:ext>
            </a:extLst>
          </p:cNvPr>
          <p:cNvSpPr>
            <a:spLocks noGrp="1"/>
          </p:cNvSpPr>
          <p:nvPr>
            <p:ph type="ftr" sz="quarter" idx="10"/>
          </p:nvPr>
        </p:nvSpPr>
        <p:spPr>
          <a:xfrm>
            <a:off x="11895992" y="445147"/>
            <a:ext cx="226470" cy="5943583"/>
          </a:xfrm>
        </p:spPr>
        <p:txBody>
          <a:bodyPr/>
          <a:lstStyle>
            <a:lvl1pPr>
              <a:defRPr sz="900">
                <a:solidFill>
                  <a:schemeClr val="bg1"/>
                </a:solidFill>
              </a:defRPr>
            </a:lvl1pPr>
          </a:lstStyle>
          <a:p>
            <a:r>
              <a:rPr lang="fr-FR"/>
              <a:t>Indiquez votre nom dans le pied de page</a:t>
            </a:r>
            <a:endParaRPr lang="fr-FR" dirty="0"/>
          </a:p>
        </p:txBody>
      </p:sp>
      <p:sp>
        <p:nvSpPr>
          <p:cNvPr id="13" name="Rectangle 12">
            <a:extLst>
              <a:ext uri="{FF2B5EF4-FFF2-40B4-BE49-F238E27FC236}">
                <a16:creationId xmlns:a16="http://schemas.microsoft.com/office/drawing/2014/main" id="{682B1898-EFC7-4F39-B248-B40F466BC87B}"/>
              </a:ext>
            </a:extLst>
          </p:cNvPr>
          <p:cNvSpPr/>
          <p:nvPr userDrawn="1"/>
        </p:nvSpPr>
        <p:spPr>
          <a:xfrm rot="5400000" flipH="1">
            <a:off x="8042872" y="806127"/>
            <a:ext cx="185417" cy="6410739"/>
          </a:xfrm>
          <a:prstGeom prst="rect">
            <a:avLst/>
          </a:prstGeom>
          <a:gradFill>
            <a:gsLst>
              <a:gs pos="0">
                <a:srgbClr val="FF0000"/>
              </a:gs>
              <a:gs pos="10000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BB3660D5-F2D7-46CE-AE70-5E48CB20EF10}"/>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333755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ppt_x</p:attrName>
                                        </p:attrNameLst>
                                      </p:cBhvr>
                                      <p:tavLst>
                                        <p:tav tm="0">
                                          <p:val>
                                            <p:strVal val="#ppt_x-#ppt_w*1.125000"/>
                                          </p:val>
                                        </p:tav>
                                        <p:tav tm="100000">
                                          <p:val>
                                            <p:strVal val="#ppt_x"/>
                                          </p:val>
                                        </p:tav>
                                      </p:tavLst>
                                    </p:anim>
                                    <p:animEffect transition="in" filter="wipe(right)">
                                      <p:cBhvr>
                                        <p:cTn id="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E24F83-1CAE-4580-860D-BB7D3ABDDF4C}"/>
              </a:ext>
            </a:extLst>
          </p:cNvPr>
          <p:cNvSpPr>
            <a:spLocks noGrp="1"/>
          </p:cNvSpPr>
          <p:nvPr>
            <p:ph type="title"/>
          </p:nvPr>
        </p:nvSpPr>
        <p:spPr>
          <a:xfrm>
            <a:off x="838200" y="365125"/>
            <a:ext cx="10515600" cy="651825"/>
          </a:xfrm>
        </p:spPr>
        <p:txBody>
          <a:bodyPr>
            <a:normAutofit/>
          </a:bodyPr>
          <a:lstStyle>
            <a:lvl1pPr>
              <a:defRPr sz="3200">
                <a:latin typeface="MADE Outer Sans" panose="02000505000000020004" pitchFamily="50" charset="0"/>
              </a:defRPr>
            </a:lvl1pPr>
          </a:lstStyle>
          <a:p>
            <a:endParaRPr lang="fr-FR" dirty="0"/>
          </a:p>
        </p:txBody>
      </p:sp>
      <p:sp>
        <p:nvSpPr>
          <p:cNvPr id="3" name="Espace réservé du contenu 2">
            <a:extLst>
              <a:ext uri="{FF2B5EF4-FFF2-40B4-BE49-F238E27FC236}">
                <a16:creationId xmlns:a16="http://schemas.microsoft.com/office/drawing/2014/main" id="{0AF476EF-493F-4EFA-9A56-F0902D6888C1}"/>
              </a:ext>
            </a:extLst>
          </p:cNvPr>
          <p:cNvSpPr>
            <a:spLocks noGrp="1"/>
          </p:cNvSpPr>
          <p:nvPr>
            <p:ph idx="1"/>
          </p:nvPr>
        </p:nvSpPr>
        <p:spPr>
          <a:xfrm>
            <a:off x="838200" y="1223278"/>
            <a:ext cx="10515600" cy="5165452"/>
          </a:xfrm>
        </p:spPr>
        <p:txBody>
          <a:bodyPr lIns="54000"/>
          <a:lstStyle>
            <a:lvl1pPr marL="358775" indent="-250825">
              <a:lnSpc>
                <a:spcPct val="150000"/>
              </a:lnSpc>
              <a:buClr>
                <a:srgbClr val="D31019"/>
              </a:buClr>
              <a:buFont typeface="Wingdings" panose="05000000000000000000" pitchFamily="2" charset="2"/>
              <a:buChar char="§"/>
              <a:defRPr>
                <a:latin typeface="Avenir Next LT Pro" panose="020B0504020202020204" pitchFamily="34" charset="0"/>
              </a:defRPr>
            </a:lvl1pPr>
            <a:lvl2pPr marL="536575" indent="-250825">
              <a:lnSpc>
                <a:spcPct val="150000"/>
              </a:lnSpc>
              <a:buClr>
                <a:srgbClr val="D31019"/>
              </a:buClr>
              <a:buFont typeface="Wingdings" panose="05000000000000000000" pitchFamily="2" charset="2"/>
              <a:buChar char="§"/>
              <a:defRPr>
                <a:latin typeface="Avenir Next LT Pro" panose="020B0504020202020204" pitchFamily="34" charset="0"/>
              </a:defRPr>
            </a:lvl2pPr>
            <a:lvl3pPr marL="715963" indent="-250825">
              <a:lnSpc>
                <a:spcPct val="150000"/>
              </a:lnSpc>
              <a:buClr>
                <a:srgbClr val="D31019"/>
              </a:buClr>
              <a:buFont typeface="Wingdings" panose="05000000000000000000" pitchFamily="2" charset="2"/>
              <a:buChar char="§"/>
              <a:defRPr>
                <a:latin typeface="Avenir Next LT Pro" panose="020B0504020202020204" pitchFamily="34" charset="0"/>
              </a:defRPr>
            </a:lvl3pPr>
            <a:lvl4pPr marL="895350" indent="-250825">
              <a:lnSpc>
                <a:spcPct val="150000"/>
              </a:lnSpc>
              <a:buClr>
                <a:srgbClr val="D31019"/>
              </a:buClr>
              <a:buFont typeface="Wingdings" panose="05000000000000000000" pitchFamily="2" charset="2"/>
              <a:buChar char="§"/>
              <a:defRPr>
                <a:latin typeface="Avenir Next LT Pro" panose="020B0504020202020204" pitchFamily="34" charset="0"/>
              </a:defRPr>
            </a:lvl4pPr>
            <a:lvl5pPr marL="1074738" indent="-250825">
              <a:lnSpc>
                <a:spcPct val="150000"/>
              </a:lnSpc>
              <a:buClr>
                <a:srgbClr val="D31019"/>
              </a:buClr>
              <a:buFont typeface="Wingdings" panose="05000000000000000000" pitchFamily="2" charset="2"/>
              <a:buChar char="§"/>
              <a:defRPr>
                <a:latin typeface="Avenir Next LT Pro" panose="020B05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Espace réservé du pied de page 5">
            <a:extLst>
              <a:ext uri="{FF2B5EF4-FFF2-40B4-BE49-F238E27FC236}">
                <a16:creationId xmlns:a16="http://schemas.microsoft.com/office/drawing/2014/main" id="{39DAABF0-C738-44A2-9C95-B855B578F19F}"/>
              </a:ext>
            </a:extLst>
          </p:cNvPr>
          <p:cNvSpPr>
            <a:spLocks noGrp="1"/>
          </p:cNvSpPr>
          <p:nvPr>
            <p:ph type="ftr" sz="quarter" idx="10"/>
          </p:nvPr>
        </p:nvSpPr>
        <p:spPr>
          <a:xfrm>
            <a:off x="11913577" y="445147"/>
            <a:ext cx="208885" cy="5943583"/>
          </a:xfrm>
        </p:spPr>
        <p:txBody>
          <a:bodyPr/>
          <a:lstStyle>
            <a:lvl1pPr>
              <a:defRPr sz="900"/>
            </a:lvl1pPr>
          </a:lstStyle>
          <a:p>
            <a:r>
              <a:rPr lang="fr-FR"/>
              <a:t>Indiquez votre nom dans le pied de page</a:t>
            </a:r>
            <a:endParaRPr lang="fr-FR" dirty="0"/>
          </a:p>
        </p:txBody>
      </p:sp>
      <p:sp>
        <p:nvSpPr>
          <p:cNvPr id="8" name="Rectangle 7">
            <a:extLst>
              <a:ext uri="{FF2B5EF4-FFF2-40B4-BE49-F238E27FC236}">
                <a16:creationId xmlns:a16="http://schemas.microsoft.com/office/drawing/2014/main" id="{6CF62721-922C-480A-8B3C-798F478992BF}"/>
              </a:ext>
            </a:extLst>
          </p:cNvPr>
          <p:cNvSpPr/>
          <p:nvPr userDrawn="1"/>
        </p:nvSpPr>
        <p:spPr>
          <a:xfrm>
            <a:off x="0" y="6457950"/>
            <a:ext cx="12192000" cy="40005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C79E0953-1E99-4CC3-AC11-197F979993AF}"/>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9" name="ZoneTexte 8">
            <a:extLst>
              <a:ext uri="{FF2B5EF4-FFF2-40B4-BE49-F238E27FC236}">
                <a16:creationId xmlns:a16="http://schemas.microsoft.com/office/drawing/2014/main" id="{67AEA9FA-2358-4668-9B4E-5513EB0BE54D}"/>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81501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A1B87B-7F19-4F5E-80E9-06AEA49DA6AF}"/>
              </a:ext>
            </a:extLst>
          </p:cNvPr>
          <p:cNvSpPr>
            <a:spLocks noGrp="1"/>
          </p:cNvSpPr>
          <p:nvPr>
            <p:ph type="title"/>
          </p:nvPr>
        </p:nvSpPr>
        <p:spPr>
          <a:xfrm>
            <a:off x="838200" y="365126"/>
            <a:ext cx="10515600" cy="637210"/>
          </a:xfrm>
        </p:spPr>
        <p:txBody>
          <a:bodyPr>
            <a:normAutofit/>
          </a:bodyPr>
          <a:lstStyle>
            <a:lvl1pPr algn="l" defTabSz="914400" rtl="0" eaLnBrk="1" latinLnBrk="0" hangingPunct="1">
              <a:lnSpc>
                <a:spcPct val="90000"/>
              </a:lnSpc>
              <a:spcBef>
                <a:spcPct val="0"/>
              </a:spcBef>
              <a:buNone/>
              <a:defRPr lang="fr-FR" sz="3200" kern="1200" dirty="0">
                <a:solidFill>
                  <a:schemeClr val="tx1"/>
                </a:solidFill>
                <a:latin typeface="MADE Outer Sans" panose="02000505000000020004" pitchFamily="50" charset="0"/>
                <a:ea typeface="+mj-ea"/>
                <a:cs typeface="+mj-cs"/>
              </a:defRPr>
            </a:lvl1pPr>
          </a:lstStyle>
          <a:p>
            <a:r>
              <a:rPr lang="fr-FR" dirty="0"/>
              <a:t>Modifiez le style du titre</a:t>
            </a:r>
          </a:p>
        </p:txBody>
      </p:sp>
      <p:sp>
        <p:nvSpPr>
          <p:cNvPr id="3" name="Espace réservé du contenu 2">
            <a:extLst>
              <a:ext uri="{FF2B5EF4-FFF2-40B4-BE49-F238E27FC236}">
                <a16:creationId xmlns:a16="http://schemas.microsoft.com/office/drawing/2014/main" id="{6630662A-B739-40F8-A97E-571D7C89857E}"/>
              </a:ext>
            </a:extLst>
          </p:cNvPr>
          <p:cNvSpPr>
            <a:spLocks noGrp="1"/>
          </p:cNvSpPr>
          <p:nvPr>
            <p:ph sz="half" idx="1"/>
          </p:nvPr>
        </p:nvSpPr>
        <p:spPr>
          <a:xfrm>
            <a:off x="838200" y="1137272"/>
            <a:ext cx="5181600" cy="5251457"/>
          </a:xfrm>
        </p:spPr>
        <p:txBody>
          <a:bodyPr>
            <a:noAutofit/>
          </a:bodyPr>
          <a:lstStyle>
            <a:lvl1pPr marL="358775" indent="-250825" algn="l" defTabSz="914400" rtl="0" eaLnBrk="1" latinLnBrk="0" hangingPunct="1">
              <a:lnSpc>
                <a:spcPct val="100000"/>
              </a:lnSpc>
              <a:buClr>
                <a:srgbClr val="D31019"/>
              </a:buClr>
              <a:buFont typeface="Wingdings" panose="05000000000000000000" pitchFamily="2" charset="2"/>
              <a:buChar char="§"/>
              <a:defRPr lang="fr-FR" sz="2800" kern="1200" dirty="0">
                <a:solidFill>
                  <a:schemeClr val="tx1"/>
                </a:solidFill>
                <a:latin typeface="Avenir Next LT Pro" panose="020B0504020202020204" pitchFamily="34" charset="0"/>
                <a:ea typeface="+mn-ea"/>
                <a:cs typeface="+mn-cs"/>
              </a:defRPr>
            </a:lvl1pPr>
            <a:lvl2pPr marL="536575" indent="-250825" algn="l" defTabSz="914400" rtl="0" eaLnBrk="1" latinLnBrk="0" hangingPunct="1">
              <a:lnSpc>
                <a:spcPct val="100000"/>
              </a:lnSpc>
              <a:buClr>
                <a:srgbClr val="D31019"/>
              </a:buClr>
              <a:buFont typeface="Wingdings" panose="05000000000000000000" pitchFamily="2" charset="2"/>
              <a:buChar char="§"/>
              <a:defRPr lang="fr-FR" sz="2400" kern="1200" dirty="0">
                <a:solidFill>
                  <a:schemeClr val="tx1"/>
                </a:solidFill>
                <a:latin typeface="Avenir Next LT Pro" panose="020B0504020202020204" pitchFamily="34" charset="0"/>
                <a:ea typeface="+mn-ea"/>
                <a:cs typeface="+mn-cs"/>
              </a:defRPr>
            </a:lvl2pPr>
            <a:lvl3pPr marL="715963" indent="-250825" algn="l" defTabSz="914400" rtl="0" eaLnBrk="1" latinLnBrk="0" hangingPunct="1">
              <a:lnSpc>
                <a:spcPct val="100000"/>
              </a:lnSpc>
              <a:buClr>
                <a:srgbClr val="D31019"/>
              </a:buClr>
              <a:buFont typeface="Wingdings" panose="05000000000000000000" pitchFamily="2" charset="2"/>
              <a:buChar char="§"/>
              <a:defRPr lang="fr-FR" sz="2000" kern="1200" dirty="0">
                <a:solidFill>
                  <a:schemeClr val="tx1"/>
                </a:solidFill>
                <a:latin typeface="Avenir Next LT Pro" panose="020B0504020202020204" pitchFamily="34" charset="0"/>
                <a:ea typeface="+mn-ea"/>
                <a:cs typeface="+mn-cs"/>
              </a:defRPr>
            </a:lvl3pPr>
            <a:lvl4pPr marL="895350" indent="-250825" algn="l" defTabSz="914400" rtl="0" eaLnBrk="1" latinLnBrk="0" hangingPunct="1">
              <a:lnSpc>
                <a:spcPct val="100000"/>
              </a:lnSpc>
              <a:buClr>
                <a:srgbClr val="D31019"/>
              </a:buClr>
              <a:buFont typeface="Wingdings" panose="05000000000000000000" pitchFamily="2" charset="2"/>
              <a:buChar char="§"/>
              <a:defRPr lang="fr-FR" sz="1800" kern="1200" dirty="0">
                <a:solidFill>
                  <a:schemeClr val="tx1"/>
                </a:solidFill>
                <a:latin typeface="Avenir Next LT Pro" panose="020B0504020202020204" pitchFamily="34" charset="0"/>
                <a:ea typeface="+mn-ea"/>
                <a:cs typeface="+mn-cs"/>
              </a:defRPr>
            </a:lvl4pPr>
            <a:lvl5pPr marL="1074738" indent="-250825" algn="l" defTabSz="914400" rtl="0" eaLnBrk="1" latinLnBrk="0" hangingPunct="1">
              <a:lnSpc>
                <a:spcPct val="100000"/>
              </a:lnSpc>
              <a:buClr>
                <a:srgbClr val="D31019"/>
              </a:buClr>
              <a:buFont typeface="Wingdings" panose="05000000000000000000" pitchFamily="2" charset="2"/>
              <a:buChar char="§"/>
              <a:defRPr lang="fr-FR" sz="1600" kern="1200" dirty="0">
                <a:solidFill>
                  <a:schemeClr val="tx1"/>
                </a:solidFill>
                <a:latin typeface="Avenir Next LT Pro" panose="020B0504020202020204" pitchFamily="34" charset="0"/>
                <a:ea typeface="+mn-ea"/>
                <a:cs typeface="+mn-cs"/>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a:extLst>
              <a:ext uri="{FF2B5EF4-FFF2-40B4-BE49-F238E27FC236}">
                <a16:creationId xmlns:a16="http://schemas.microsoft.com/office/drawing/2014/main" id="{B53D131D-F8B8-4FC4-98CF-8896DC6636D9}"/>
              </a:ext>
            </a:extLst>
          </p:cNvPr>
          <p:cNvSpPr>
            <a:spLocks noGrp="1"/>
          </p:cNvSpPr>
          <p:nvPr>
            <p:ph sz="half" idx="2"/>
          </p:nvPr>
        </p:nvSpPr>
        <p:spPr>
          <a:xfrm>
            <a:off x="6172200" y="1137273"/>
            <a:ext cx="5181600" cy="5251456"/>
          </a:xfrm>
        </p:spPr>
        <p:txBody>
          <a:bodyPr>
            <a:normAutofit/>
          </a:bodyPr>
          <a:lstStyle>
            <a:lvl1pPr marL="358775" indent="-250825" algn="l" defTabSz="914400" rtl="0" eaLnBrk="1" latinLnBrk="0" hangingPunct="1">
              <a:lnSpc>
                <a:spcPct val="100000"/>
              </a:lnSpc>
              <a:buClr>
                <a:srgbClr val="D31019"/>
              </a:buClr>
              <a:buFont typeface="Wingdings" panose="05000000000000000000" pitchFamily="2" charset="2"/>
              <a:buChar char="§"/>
              <a:defRPr lang="fr-FR" sz="2800" kern="1200" dirty="0">
                <a:solidFill>
                  <a:schemeClr val="tx1"/>
                </a:solidFill>
                <a:latin typeface="Avenir Next LT Pro" panose="020B0504020202020204" pitchFamily="34" charset="0"/>
                <a:ea typeface="+mn-ea"/>
                <a:cs typeface="+mn-cs"/>
              </a:defRPr>
            </a:lvl1pPr>
            <a:lvl2pPr marL="536575" indent="-250825" algn="l" defTabSz="914400" rtl="0" eaLnBrk="1" latinLnBrk="0" hangingPunct="1">
              <a:lnSpc>
                <a:spcPct val="100000"/>
              </a:lnSpc>
              <a:buClr>
                <a:srgbClr val="D31019"/>
              </a:buClr>
              <a:buFont typeface="Wingdings" panose="05000000000000000000" pitchFamily="2" charset="2"/>
              <a:buChar char="§"/>
              <a:defRPr lang="fr-FR" sz="2400" kern="1200" dirty="0">
                <a:solidFill>
                  <a:schemeClr val="tx1"/>
                </a:solidFill>
                <a:latin typeface="Avenir Next LT Pro" panose="020B0504020202020204" pitchFamily="34" charset="0"/>
                <a:ea typeface="+mn-ea"/>
                <a:cs typeface="+mn-cs"/>
              </a:defRPr>
            </a:lvl2pPr>
            <a:lvl3pPr marL="715963" indent="-250825" algn="l" defTabSz="914400" rtl="0" eaLnBrk="1" latinLnBrk="0" hangingPunct="1">
              <a:lnSpc>
                <a:spcPct val="100000"/>
              </a:lnSpc>
              <a:buClr>
                <a:srgbClr val="D31019"/>
              </a:buClr>
              <a:buFont typeface="Wingdings" panose="05000000000000000000" pitchFamily="2" charset="2"/>
              <a:buChar char="§"/>
              <a:defRPr lang="fr-FR" sz="2000" kern="1200" dirty="0">
                <a:solidFill>
                  <a:schemeClr val="tx1"/>
                </a:solidFill>
                <a:latin typeface="Avenir Next LT Pro" panose="020B0504020202020204" pitchFamily="34" charset="0"/>
                <a:ea typeface="+mn-ea"/>
                <a:cs typeface="+mn-cs"/>
              </a:defRPr>
            </a:lvl3pPr>
            <a:lvl4pPr marL="895350" indent="-250825" algn="l" defTabSz="914400" rtl="0" eaLnBrk="1" latinLnBrk="0" hangingPunct="1">
              <a:lnSpc>
                <a:spcPct val="100000"/>
              </a:lnSpc>
              <a:buClr>
                <a:srgbClr val="D31019"/>
              </a:buClr>
              <a:buFont typeface="Wingdings" panose="05000000000000000000" pitchFamily="2" charset="2"/>
              <a:buChar char="§"/>
              <a:defRPr lang="fr-FR" sz="1800" kern="1200" dirty="0">
                <a:solidFill>
                  <a:schemeClr val="tx1"/>
                </a:solidFill>
                <a:latin typeface="Avenir Next LT Pro" panose="020B0504020202020204" pitchFamily="34" charset="0"/>
                <a:ea typeface="+mn-ea"/>
                <a:cs typeface="+mn-cs"/>
              </a:defRPr>
            </a:lvl4pPr>
            <a:lvl5pPr marL="1074738" indent="-250825" algn="l" defTabSz="914400" rtl="0" eaLnBrk="1" latinLnBrk="0" hangingPunct="1">
              <a:lnSpc>
                <a:spcPct val="100000"/>
              </a:lnSpc>
              <a:buClr>
                <a:srgbClr val="D31019"/>
              </a:buClr>
              <a:buFont typeface="Wingdings" panose="05000000000000000000" pitchFamily="2" charset="2"/>
              <a:buChar char="§"/>
              <a:defRPr lang="fr-FR" sz="1600" kern="1200" dirty="0">
                <a:solidFill>
                  <a:schemeClr val="tx1"/>
                </a:solidFill>
                <a:latin typeface="Avenir Next LT Pro" panose="020B0504020202020204" pitchFamily="34" charset="0"/>
                <a:ea typeface="+mn-ea"/>
                <a:cs typeface="+mn-cs"/>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space réservé du pied de page 5">
            <a:extLst>
              <a:ext uri="{FF2B5EF4-FFF2-40B4-BE49-F238E27FC236}">
                <a16:creationId xmlns:a16="http://schemas.microsoft.com/office/drawing/2014/main" id="{927DFDA7-9A2F-440B-9CD3-7537BF3943A4}"/>
              </a:ext>
            </a:extLst>
          </p:cNvPr>
          <p:cNvSpPr>
            <a:spLocks noGrp="1"/>
          </p:cNvSpPr>
          <p:nvPr>
            <p:ph type="ftr" sz="quarter" idx="10"/>
          </p:nvPr>
        </p:nvSpPr>
        <p:spPr>
          <a:xfrm>
            <a:off x="11887200" y="445147"/>
            <a:ext cx="235262" cy="5943583"/>
          </a:xfrm>
        </p:spPr>
        <p:txBody>
          <a:bodyPr/>
          <a:lstStyle>
            <a:lvl1pPr>
              <a:defRPr sz="900"/>
            </a:lvl1pPr>
          </a:lstStyle>
          <a:p>
            <a:r>
              <a:rPr lang="fr-FR"/>
              <a:t>Indiquez votre nom dans le pied de page</a:t>
            </a:r>
            <a:endParaRPr lang="fr-FR" dirty="0"/>
          </a:p>
        </p:txBody>
      </p:sp>
      <p:sp>
        <p:nvSpPr>
          <p:cNvPr id="10" name="Rectangle 9">
            <a:extLst>
              <a:ext uri="{FF2B5EF4-FFF2-40B4-BE49-F238E27FC236}">
                <a16:creationId xmlns:a16="http://schemas.microsoft.com/office/drawing/2014/main" id="{BC1FE99F-54DD-457B-9653-6D4D14D88D88}"/>
              </a:ext>
            </a:extLst>
          </p:cNvPr>
          <p:cNvSpPr/>
          <p:nvPr userDrawn="1"/>
        </p:nvSpPr>
        <p:spPr>
          <a:xfrm>
            <a:off x="0" y="6457950"/>
            <a:ext cx="12192000" cy="40005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DD2BEF23-2A5B-4388-9B2C-11189FCB2926}"/>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9" name="ZoneTexte 8">
            <a:extLst>
              <a:ext uri="{FF2B5EF4-FFF2-40B4-BE49-F238E27FC236}">
                <a16:creationId xmlns:a16="http://schemas.microsoft.com/office/drawing/2014/main" id="{D16C934E-C174-49B7-BCD5-187D88387602}"/>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836279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EA4F45-1930-4756-B34C-4417F8F9A177}"/>
              </a:ext>
            </a:extLst>
          </p:cNvPr>
          <p:cNvSpPr>
            <a:spLocks noGrp="1"/>
          </p:cNvSpPr>
          <p:nvPr>
            <p:ph type="title"/>
          </p:nvPr>
        </p:nvSpPr>
        <p:spPr>
          <a:xfrm>
            <a:off x="839788" y="365125"/>
            <a:ext cx="10515600" cy="708601"/>
          </a:xfrm>
        </p:spPr>
        <p:txBody>
          <a:bodyPr>
            <a:normAutofit/>
          </a:bodyPr>
          <a:lstStyle>
            <a:lvl1pPr>
              <a:defRPr lang="fr-FR" sz="3200" kern="1200" dirty="0">
                <a:solidFill>
                  <a:schemeClr val="tx1"/>
                </a:solidFill>
                <a:latin typeface="MADE Outer Sans" panose="02000505000000020004" pitchFamily="50" charset="0"/>
                <a:ea typeface="+mj-ea"/>
                <a:cs typeface="+mj-cs"/>
              </a:defRPr>
            </a:lvl1pPr>
          </a:lstStyle>
          <a:p>
            <a:r>
              <a:rPr lang="fr-FR" dirty="0"/>
              <a:t>Modifiez le style du titre</a:t>
            </a:r>
          </a:p>
        </p:txBody>
      </p:sp>
      <p:sp>
        <p:nvSpPr>
          <p:cNvPr id="3" name="Espace réservé du texte 2">
            <a:extLst>
              <a:ext uri="{FF2B5EF4-FFF2-40B4-BE49-F238E27FC236}">
                <a16:creationId xmlns:a16="http://schemas.microsoft.com/office/drawing/2014/main" id="{D9DD9890-CBB3-4929-A070-BA754567CD53}"/>
              </a:ext>
            </a:extLst>
          </p:cNvPr>
          <p:cNvSpPr>
            <a:spLocks noGrp="1"/>
          </p:cNvSpPr>
          <p:nvPr>
            <p:ph type="body" idx="1"/>
          </p:nvPr>
        </p:nvSpPr>
        <p:spPr>
          <a:xfrm>
            <a:off x="839788" y="1280054"/>
            <a:ext cx="5157787" cy="708601"/>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Espace réservé du contenu 3">
            <a:extLst>
              <a:ext uri="{FF2B5EF4-FFF2-40B4-BE49-F238E27FC236}">
                <a16:creationId xmlns:a16="http://schemas.microsoft.com/office/drawing/2014/main" id="{87D5BAA2-751C-46B6-BEDE-6A74FE0AF960}"/>
              </a:ext>
            </a:extLst>
          </p:cNvPr>
          <p:cNvSpPr>
            <a:spLocks noGrp="1"/>
          </p:cNvSpPr>
          <p:nvPr>
            <p:ph sz="half" idx="2"/>
          </p:nvPr>
        </p:nvSpPr>
        <p:spPr>
          <a:xfrm>
            <a:off x="839788" y="1988655"/>
            <a:ext cx="5157787" cy="4400075"/>
          </a:xfrm>
        </p:spPr>
        <p:txBody>
          <a:bodyPr>
            <a:normAutofit/>
          </a:bodyPr>
          <a:lstStyle>
            <a:lvl1pPr marL="358775" indent="-228600" algn="l" defTabSz="914400" rtl="0" eaLnBrk="1" latinLnBrk="0" hangingPunct="1">
              <a:lnSpc>
                <a:spcPct val="90000"/>
              </a:lnSpc>
              <a:buClr>
                <a:srgbClr val="D31019"/>
              </a:buClr>
              <a:buFont typeface="Wingdings" panose="05000000000000000000" pitchFamily="2" charset="2"/>
              <a:buChar char="§"/>
              <a:defRPr lang="fr-FR" sz="2400" kern="1200" dirty="0" smtClean="0">
                <a:solidFill>
                  <a:schemeClr val="tx1"/>
                </a:solidFill>
                <a:latin typeface="Avenir Next LT Pro" panose="020B0504020202020204" pitchFamily="34" charset="0"/>
                <a:ea typeface="+mn-ea"/>
                <a:cs typeface="+mn-cs"/>
              </a:defRPr>
            </a:lvl1pPr>
            <a:lvl2pPr marL="536575" indent="-228600" algn="l" defTabSz="914400" rtl="0" eaLnBrk="1" latinLnBrk="0" hangingPunct="1">
              <a:lnSpc>
                <a:spcPct val="90000"/>
              </a:lnSpc>
              <a:buClr>
                <a:srgbClr val="D31019"/>
              </a:buClr>
              <a:buFont typeface="Wingdings" panose="05000000000000000000" pitchFamily="2" charset="2"/>
              <a:buChar char="§"/>
              <a:defRPr lang="fr-FR" sz="2000" kern="1200" dirty="0" smtClean="0">
                <a:solidFill>
                  <a:schemeClr val="tx1"/>
                </a:solidFill>
                <a:latin typeface="Avenir Next LT Pro" panose="020B0504020202020204" pitchFamily="34" charset="0"/>
                <a:ea typeface="+mn-ea"/>
                <a:cs typeface="+mn-cs"/>
              </a:defRPr>
            </a:lvl2pPr>
            <a:lvl3pPr marL="715963" indent="-228600" algn="l" defTabSz="914400" rtl="0" eaLnBrk="1" latinLnBrk="0" hangingPunct="1">
              <a:lnSpc>
                <a:spcPct val="90000"/>
              </a:lnSpc>
              <a:buClr>
                <a:srgbClr val="D31019"/>
              </a:buClr>
              <a:buFont typeface="Wingdings" panose="05000000000000000000" pitchFamily="2" charset="2"/>
              <a:buChar char="§"/>
              <a:defRPr lang="fr-FR" sz="1800" kern="1200" dirty="0" smtClean="0">
                <a:solidFill>
                  <a:schemeClr val="tx1"/>
                </a:solidFill>
                <a:latin typeface="Avenir Next LT Pro" panose="020B0504020202020204" pitchFamily="34" charset="0"/>
                <a:ea typeface="+mn-ea"/>
                <a:cs typeface="+mn-cs"/>
              </a:defRPr>
            </a:lvl3pPr>
            <a:lvl4pPr marL="895350" indent="-228600" algn="l" defTabSz="914400" rtl="0" eaLnBrk="1" latinLnBrk="0" hangingPunct="1">
              <a:lnSpc>
                <a:spcPct val="90000"/>
              </a:lnSpc>
              <a:buClr>
                <a:srgbClr val="D31019"/>
              </a:buClr>
              <a:buFont typeface="Wingdings" panose="05000000000000000000" pitchFamily="2" charset="2"/>
              <a:buChar char="§"/>
              <a:defRPr lang="fr-FR" sz="1600" kern="1200" dirty="0" smtClean="0">
                <a:solidFill>
                  <a:schemeClr val="tx1"/>
                </a:solidFill>
                <a:latin typeface="Avenir Next LT Pro" panose="020B0504020202020204" pitchFamily="34" charset="0"/>
                <a:ea typeface="+mn-ea"/>
                <a:cs typeface="+mn-cs"/>
              </a:defRPr>
            </a:lvl4pPr>
            <a:lvl5pPr marL="1074738" indent="-228600" algn="l" defTabSz="914400" rtl="0" eaLnBrk="1" latinLnBrk="0" hangingPunct="1">
              <a:lnSpc>
                <a:spcPct val="90000"/>
              </a:lnSpc>
              <a:buClr>
                <a:srgbClr val="D31019"/>
              </a:buClr>
              <a:buFont typeface="Wingdings" panose="05000000000000000000" pitchFamily="2" charset="2"/>
              <a:buChar char="§"/>
              <a:defRPr lang="fr-FR" sz="1400" kern="1200" dirty="0">
                <a:solidFill>
                  <a:schemeClr val="tx1"/>
                </a:solidFill>
                <a:latin typeface="Avenir Next LT Pro" panose="020B0504020202020204" pitchFamily="34" charset="0"/>
                <a:ea typeface="+mn-ea"/>
                <a:cs typeface="+mn-cs"/>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texte 4">
            <a:extLst>
              <a:ext uri="{FF2B5EF4-FFF2-40B4-BE49-F238E27FC236}">
                <a16:creationId xmlns:a16="http://schemas.microsoft.com/office/drawing/2014/main" id="{62595E2C-4405-4D2F-ADE0-077945714858}"/>
              </a:ext>
            </a:extLst>
          </p:cNvPr>
          <p:cNvSpPr>
            <a:spLocks noGrp="1"/>
          </p:cNvSpPr>
          <p:nvPr>
            <p:ph type="body" sz="quarter" idx="3"/>
          </p:nvPr>
        </p:nvSpPr>
        <p:spPr>
          <a:xfrm>
            <a:off x="6172200" y="1280054"/>
            <a:ext cx="5183188" cy="708601"/>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6" name="Espace réservé du contenu 5">
            <a:extLst>
              <a:ext uri="{FF2B5EF4-FFF2-40B4-BE49-F238E27FC236}">
                <a16:creationId xmlns:a16="http://schemas.microsoft.com/office/drawing/2014/main" id="{468CBD5D-1880-4646-8E20-A6196CE9134B}"/>
              </a:ext>
            </a:extLst>
          </p:cNvPr>
          <p:cNvSpPr>
            <a:spLocks noGrp="1"/>
          </p:cNvSpPr>
          <p:nvPr>
            <p:ph sz="quarter" idx="4"/>
          </p:nvPr>
        </p:nvSpPr>
        <p:spPr>
          <a:xfrm>
            <a:off x="6194427" y="1988655"/>
            <a:ext cx="5183188" cy="4400075"/>
          </a:xfrm>
        </p:spPr>
        <p:txBody>
          <a:bodyPr/>
          <a:lstStyle>
            <a:lvl1pPr marL="358775" indent="-228600" algn="l" defTabSz="914400" rtl="0" eaLnBrk="1" latinLnBrk="0" hangingPunct="1">
              <a:lnSpc>
                <a:spcPct val="90000"/>
              </a:lnSpc>
              <a:buClr>
                <a:srgbClr val="D31019"/>
              </a:buClr>
              <a:buFont typeface="Wingdings" panose="05000000000000000000" pitchFamily="2" charset="2"/>
              <a:buChar char="§"/>
              <a:defRPr lang="fr-FR" sz="2400" kern="1200" dirty="0" smtClean="0">
                <a:solidFill>
                  <a:schemeClr val="tx1"/>
                </a:solidFill>
                <a:latin typeface="Avenir Next LT Pro" panose="020B0504020202020204" pitchFamily="34" charset="0"/>
                <a:ea typeface="+mn-ea"/>
                <a:cs typeface="+mn-cs"/>
              </a:defRPr>
            </a:lvl1pPr>
            <a:lvl2pPr marL="536575" indent="-228600" algn="l" defTabSz="914400" rtl="0" eaLnBrk="1" latinLnBrk="0" hangingPunct="1">
              <a:lnSpc>
                <a:spcPct val="90000"/>
              </a:lnSpc>
              <a:buClr>
                <a:srgbClr val="D31019"/>
              </a:buClr>
              <a:buFont typeface="Wingdings" panose="05000000000000000000" pitchFamily="2" charset="2"/>
              <a:buChar char="§"/>
              <a:defRPr lang="fr-FR" sz="2000" kern="1200" dirty="0" smtClean="0">
                <a:solidFill>
                  <a:schemeClr val="tx1"/>
                </a:solidFill>
                <a:latin typeface="Avenir Next LT Pro" panose="020B0504020202020204" pitchFamily="34" charset="0"/>
                <a:ea typeface="+mn-ea"/>
                <a:cs typeface="+mn-cs"/>
              </a:defRPr>
            </a:lvl2pPr>
            <a:lvl3pPr marL="715963" indent="-228600" algn="l" defTabSz="914400" rtl="0" eaLnBrk="1" latinLnBrk="0" hangingPunct="1">
              <a:lnSpc>
                <a:spcPct val="90000"/>
              </a:lnSpc>
              <a:buClr>
                <a:srgbClr val="D31019"/>
              </a:buClr>
              <a:buFont typeface="Wingdings" panose="05000000000000000000" pitchFamily="2" charset="2"/>
              <a:buChar char="§"/>
              <a:defRPr lang="fr-FR" sz="1800" kern="1200" dirty="0" smtClean="0">
                <a:solidFill>
                  <a:schemeClr val="tx1"/>
                </a:solidFill>
                <a:latin typeface="Avenir Next LT Pro" panose="020B0504020202020204" pitchFamily="34" charset="0"/>
                <a:ea typeface="+mn-ea"/>
                <a:cs typeface="+mn-cs"/>
              </a:defRPr>
            </a:lvl3pPr>
            <a:lvl4pPr marL="895350" indent="-228600" algn="l" defTabSz="914400" rtl="0" eaLnBrk="1" latinLnBrk="0" hangingPunct="1">
              <a:lnSpc>
                <a:spcPct val="90000"/>
              </a:lnSpc>
              <a:buClr>
                <a:srgbClr val="D31019"/>
              </a:buClr>
              <a:buFont typeface="Wingdings" panose="05000000000000000000" pitchFamily="2" charset="2"/>
              <a:buChar char="§"/>
              <a:defRPr lang="fr-FR" sz="1600" kern="1200" dirty="0" smtClean="0">
                <a:solidFill>
                  <a:schemeClr val="tx1"/>
                </a:solidFill>
                <a:latin typeface="Avenir Next LT Pro" panose="020B0504020202020204" pitchFamily="34" charset="0"/>
                <a:ea typeface="+mn-ea"/>
                <a:cs typeface="+mn-cs"/>
              </a:defRPr>
            </a:lvl4pPr>
            <a:lvl5pPr marL="1074738" indent="-228600" algn="l" defTabSz="914400" rtl="0" eaLnBrk="1" latinLnBrk="0" hangingPunct="1">
              <a:lnSpc>
                <a:spcPct val="90000"/>
              </a:lnSpc>
              <a:buClr>
                <a:srgbClr val="D31019"/>
              </a:buClr>
              <a:buFont typeface="Wingdings" panose="05000000000000000000" pitchFamily="2" charset="2"/>
              <a:buChar char="§"/>
              <a:defRPr lang="fr-FR" sz="1400" kern="1200" dirty="0">
                <a:solidFill>
                  <a:schemeClr val="tx1"/>
                </a:solidFill>
                <a:latin typeface="Avenir Next LT Pro" panose="020B0504020202020204" pitchFamily="34" charset="0"/>
                <a:ea typeface="+mn-ea"/>
                <a:cs typeface="+mn-cs"/>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2" name="Espace réservé du pied de page 5">
            <a:extLst>
              <a:ext uri="{FF2B5EF4-FFF2-40B4-BE49-F238E27FC236}">
                <a16:creationId xmlns:a16="http://schemas.microsoft.com/office/drawing/2014/main" id="{E13464AA-59D4-48E1-8C71-41F23CB4CB6E}"/>
              </a:ext>
            </a:extLst>
          </p:cNvPr>
          <p:cNvSpPr>
            <a:spLocks noGrp="1"/>
          </p:cNvSpPr>
          <p:nvPr>
            <p:ph type="ftr" sz="quarter" idx="10"/>
          </p:nvPr>
        </p:nvSpPr>
        <p:spPr>
          <a:xfrm>
            <a:off x="11887200" y="445147"/>
            <a:ext cx="235262" cy="5943583"/>
          </a:xfrm>
        </p:spPr>
        <p:txBody>
          <a:bodyPr/>
          <a:lstStyle>
            <a:lvl1pPr>
              <a:defRPr sz="900"/>
            </a:lvl1pPr>
          </a:lstStyle>
          <a:p>
            <a:r>
              <a:rPr lang="fr-FR"/>
              <a:t>Indiquez votre nom dans le pied de page</a:t>
            </a:r>
            <a:endParaRPr lang="fr-FR" dirty="0"/>
          </a:p>
        </p:txBody>
      </p:sp>
      <p:sp>
        <p:nvSpPr>
          <p:cNvPr id="10" name="Rectangle 9">
            <a:extLst>
              <a:ext uri="{FF2B5EF4-FFF2-40B4-BE49-F238E27FC236}">
                <a16:creationId xmlns:a16="http://schemas.microsoft.com/office/drawing/2014/main" id="{21303350-3B46-43F2-9D2A-79D03CCCC9CE}"/>
              </a:ext>
            </a:extLst>
          </p:cNvPr>
          <p:cNvSpPr/>
          <p:nvPr userDrawn="1"/>
        </p:nvSpPr>
        <p:spPr>
          <a:xfrm>
            <a:off x="0" y="6457950"/>
            <a:ext cx="12192000" cy="40005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C9D71694-6DA5-42F2-8A1E-C370FCE7619C}"/>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11" name="ZoneTexte 10">
            <a:extLst>
              <a:ext uri="{FF2B5EF4-FFF2-40B4-BE49-F238E27FC236}">
                <a16:creationId xmlns:a16="http://schemas.microsoft.com/office/drawing/2014/main" id="{47BD5098-084A-409B-ADEE-F43534824DF7}"/>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33935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1_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E6797D-4E8E-44E8-AB66-E487B741F217}"/>
              </a:ext>
            </a:extLst>
          </p:cNvPr>
          <p:cNvSpPr>
            <a:spLocks noGrp="1"/>
          </p:cNvSpPr>
          <p:nvPr>
            <p:ph type="title"/>
          </p:nvPr>
        </p:nvSpPr>
        <p:spPr>
          <a:xfrm>
            <a:off x="839788" y="457200"/>
            <a:ext cx="3932237" cy="771236"/>
          </a:xfrm>
        </p:spPr>
        <p:txBody>
          <a:bodyPr anchor="b">
            <a:noAutofit/>
          </a:bodyPr>
          <a:lstStyle>
            <a:lvl1pPr algn="l" defTabSz="914400" rtl="0" eaLnBrk="1" latinLnBrk="0" hangingPunct="1">
              <a:lnSpc>
                <a:spcPct val="90000"/>
              </a:lnSpc>
              <a:spcBef>
                <a:spcPct val="0"/>
              </a:spcBef>
              <a:buNone/>
              <a:defRPr lang="fr-FR" sz="3200" kern="1200" dirty="0">
                <a:solidFill>
                  <a:schemeClr val="tx1"/>
                </a:solidFill>
                <a:latin typeface="MADE Outer Sans" panose="02000505000000020004" pitchFamily="50" charset="0"/>
                <a:ea typeface="+mj-ea"/>
                <a:cs typeface="+mj-cs"/>
              </a:defRPr>
            </a:lvl1pPr>
          </a:lstStyle>
          <a:p>
            <a:r>
              <a:rPr lang="fr-FR" dirty="0"/>
              <a:t>Modifiez le style du titre</a:t>
            </a:r>
          </a:p>
        </p:txBody>
      </p:sp>
      <p:sp>
        <p:nvSpPr>
          <p:cNvPr id="3" name="Espace réservé du contenu 2">
            <a:extLst>
              <a:ext uri="{FF2B5EF4-FFF2-40B4-BE49-F238E27FC236}">
                <a16:creationId xmlns:a16="http://schemas.microsoft.com/office/drawing/2014/main" id="{A55DD8B0-9A4A-4231-8BE3-BE9B9AC314F8}"/>
              </a:ext>
            </a:extLst>
          </p:cNvPr>
          <p:cNvSpPr>
            <a:spLocks noGrp="1"/>
          </p:cNvSpPr>
          <p:nvPr>
            <p:ph idx="1"/>
          </p:nvPr>
        </p:nvSpPr>
        <p:spPr>
          <a:xfrm>
            <a:off x="5183188" y="441903"/>
            <a:ext cx="6172200" cy="5943582"/>
          </a:xfrm>
        </p:spPr>
        <p:txBody>
          <a:bodyPr>
            <a:normAutofit/>
          </a:bodyPr>
          <a:lstStyle>
            <a:lvl1pPr marL="358775" indent="-228600" algn="l" defTabSz="914400" rtl="0" eaLnBrk="1" latinLnBrk="0" hangingPunct="1">
              <a:lnSpc>
                <a:spcPct val="150000"/>
              </a:lnSpc>
              <a:buClr>
                <a:srgbClr val="D31019"/>
              </a:buClr>
              <a:buFont typeface="Wingdings" panose="05000000000000000000" pitchFamily="2" charset="2"/>
              <a:buChar char="§"/>
              <a:defRPr lang="fr-FR" sz="2400" kern="1200" dirty="0">
                <a:solidFill>
                  <a:schemeClr val="tx1"/>
                </a:solidFill>
                <a:latin typeface="Avenir Next LT Pro" panose="020B0504020202020204" pitchFamily="34" charset="0"/>
                <a:ea typeface="+mn-ea"/>
                <a:cs typeface="+mn-cs"/>
              </a:defRPr>
            </a:lvl1pPr>
            <a:lvl2pPr marL="536575" indent="-228600" algn="l" defTabSz="914400" rtl="0" eaLnBrk="1" latinLnBrk="0" hangingPunct="1">
              <a:lnSpc>
                <a:spcPct val="150000"/>
              </a:lnSpc>
              <a:buClr>
                <a:srgbClr val="D31019"/>
              </a:buClr>
              <a:buFont typeface="Wingdings" panose="05000000000000000000" pitchFamily="2" charset="2"/>
              <a:buChar char="§"/>
              <a:defRPr lang="fr-FR" sz="2400" kern="1200" dirty="0">
                <a:solidFill>
                  <a:schemeClr val="tx1"/>
                </a:solidFill>
                <a:latin typeface="Avenir Next LT Pro" panose="020B0504020202020204" pitchFamily="34" charset="0"/>
                <a:ea typeface="+mn-ea"/>
                <a:cs typeface="+mn-cs"/>
              </a:defRPr>
            </a:lvl2pPr>
            <a:lvl3pPr marL="715963" indent="-228600" algn="l" defTabSz="914400" rtl="0" eaLnBrk="1" latinLnBrk="0" hangingPunct="1">
              <a:lnSpc>
                <a:spcPct val="150000"/>
              </a:lnSpc>
              <a:buClr>
                <a:srgbClr val="D31019"/>
              </a:buClr>
              <a:buFont typeface="Wingdings" panose="05000000000000000000" pitchFamily="2" charset="2"/>
              <a:buChar char="§"/>
              <a:defRPr lang="fr-FR" sz="2000" kern="1200" dirty="0">
                <a:solidFill>
                  <a:schemeClr val="tx1"/>
                </a:solidFill>
                <a:latin typeface="Avenir Next LT Pro" panose="020B0504020202020204" pitchFamily="34" charset="0"/>
                <a:ea typeface="+mn-ea"/>
                <a:cs typeface="+mn-cs"/>
              </a:defRPr>
            </a:lvl3pPr>
            <a:lvl4pPr marL="895350" indent="-228600" algn="l" defTabSz="914400" rtl="0" eaLnBrk="1" latinLnBrk="0" hangingPunct="1">
              <a:lnSpc>
                <a:spcPct val="150000"/>
              </a:lnSpc>
              <a:buClr>
                <a:srgbClr val="D31019"/>
              </a:buClr>
              <a:buFont typeface="Wingdings" panose="05000000000000000000" pitchFamily="2" charset="2"/>
              <a:buChar char="§"/>
              <a:defRPr lang="fr-FR" sz="1800" kern="1200" dirty="0">
                <a:solidFill>
                  <a:schemeClr val="tx1"/>
                </a:solidFill>
                <a:latin typeface="Avenir Next LT Pro" panose="020B0504020202020204" pitchFamily="34" charset="0"/>
                <a:ea typeface="+mn-ea"/>
                <a:cs typeface="+mn-cs"/>
              </a:defRPr>
            </a:lvl4pPr>
            <a:lvl5pPr marL="1074738" indent="-228600" algn="l" defTabSz="914400" rtl="0" eaLnBrk="1" latinLnBrk="0" hangingPunct="1">
              <a:lnSpc>
                <a:spcPct val="150000"/>
              </a:lnSpc>
              <a:buClr>
                <a:srgbClr val="D31019"/>
              </a:buClr>
              <a:buFont typeface="Wingdings" panose="05000000000000000000" pitchFamily="2" charset="2"/>
              <a:buChar char="§"/>
              <a:defRPr lang="fr-FR" sz="1600" kern="1200" dirty="0">
                <a:solidFill>
                  <a:schemeClr val="tx1"/>
                </a:solidFill>
                <a:latin typeface="Avenir Next LT Pro" panose="020B0504020202020204" pitchFamily="34" charset="0"/>
                <a:ea typeface="+mn-ea"/>
                <a:cs typeface="+mn-cs"/>
              </a:defRPr>
            </a:lvl5pPr>
            <a:lvl6pPr>
              <a:defRPr sz="2000"/>
            </a:lvl6pPr>
            <a:lvl7pPr>
              <a:defRPr sz="2000"/>
            </a:lvl7pPr>
            <a:lvl8pPr>
              <a:defRPr sz="2000"/>
            </a:lvl8pPr>
            <a:lvl9pPr>
              <a:defRPr sz="20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texte 3">
            <a:extLst>
              <a:ext uri="{FF2B5EF4-FFF2-40B4-BE49-F238E27FC236}">
                <a16:creationId xmlns:a16="http://schemas.microsoft.com/office/drawing/2014/main" id="{0AB90F1F-C336-482B-A835-7639074B6456}"/>
              </a:ext>
            </a:extLst>
          </p:cNvPr>
          <p:cNvSpPr>
            <a:spLocks noGrp="1"/>
          </p:cNvSpPr>
          <p:nvPr>
            <p:ph type="body" sz="half" idx="2"/>
          </p:nvPr>
        </p:nvSpPr>
        <p:spPr>
          <a:xfrm>
            <a:off x="839788" y="1293091"/>
            <a:ext cx="3932237" cy="509563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Cliquez pour modifier les styles du texte du masque</a:t>
            </a:r>
          </a:p>
        </p:txBody>
      </p:sp>
      <p:sp>
        <p:nvSpPr>
          <p:cNvPr id="9" name="Espace réservé du pied de page 5">
            <a:extLst>
              <a:ext uri="{FF2B5EF4-FFF2-40B4-BE49-F238E27FC236}">
                <a16:creationId xmlns:a16="http://schemas.microsoft.com/office/drawing/2014/main" id="{FB5F23BF-6D18-4506-8A96-F32F580A5349}"/>
              </a:ext>
            </a:extLst>
          </p:cNvPr>
          <p:cNvSpPr>
            <a:spLocks noGrp="1"/>
          </p:cNvSpPr>
          <p:nvPr>
            <p:ph type="ftr" sz="quarter" idx="10"/>
          </p:nvPr>
        </p:nvSpPr>
        <p:spPr>
          <a:xfrm>
            <a:off x="11939954" y="445147"/>
            <a:ext cx="182508" cy="5943583"/>
          </a:xfrm>
        </p:spPr>
        <p:txBody>
          <a:bodyPr/>
          <a:lstStyle>
            <a:lvl1pPr>
              <a:defRPr sz="900"/>
            </a:lvl1pPr>
          </a:lstStyle>
          <a:p>
            <a:r>
              <a:rPr lang="fr-FR"/>
              <a:t>Indiquez votre nom dans le pied de page</a:t>
            </a:r>
            <a:endParaRPr lang="fr-FR" dirty="0"/>
          </a:p>
        </p:txBody>
      </p:sp>
      <p:sp>
        <p:nvSpPr>
          <p:cNvPr id="8" name="Rectangle 7">
            <a:extLst>
              <a:ext uri="{FF2B5EF4-FFF2-40B4-BE49-F238E27FC236}">
                <a16:creationId xmlns:a16="http://schemas.microsoft.com/office/drawing/2014/main" id="{58506E46-3287-4B1B-B5CC-49612CCC773E}"/>
              </a:ext>
            </a:extLst>
          </p:cNvPr>
          <p:cNvSpPr/>
          <p:nvPr userDrawn="1"/>
        </p:nvSpPr>
        <p:spPr>
          <a:xfrm>
            <a:off x="0" y="6457950"/>
            <a:ext cx="12192000" cy="40005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5705EE86-67E3-40AF-ADE6-FBEB54971D3B}"/>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10" name="ZoneTexte 9">
            <a:extLst>
              <a:ext uri="{FF2B5EF4-FFF2-40B4-BE49-F238E27FC236}">
                <a16:creationId xmlns:a16="http://schemas.microsoft.com/office/drawing/2014/main" id="{5E2A0076-511F-446B-96C1-CA4750F9046E}"/>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2822796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1_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EF4989-205F-494E-9482-A2328A293BE2}"/>
              </a:ext>
            </a:extLst>
          </p:cNvPr>
          <p:cNvSpPr>
            <a:spLocks noGrp="1"/>
          </p:cNvSpPr>
          <p:nvPr>
            <p:ph type="title"/>
          </p:nvPr>
        </p:nvSpPr>
        <p:spPr>
          <a:xfrm>
            <a:off x="839788" y="457200"/>
            <a:ext cx="3932237" cy="762000"/>
          </a:xfrm>
        </p:spPr>
        <p:txBody>
          <a:bodyPr anchor="b">
            <a:noAutofit/>
          </a:bodyPr>
          <a:lstStyle>
            <a:lvl1pPr algn="l" defTabSz="914400" rtl="0" eaLnBrk="1" latinLnBrk="0" hangingPunct="1">
              <a:lnSpc>
                <a:spcPct val="90000"/>
              </a:lnSpc>
              <a:spcBef>
                <a:spcPct val="0"/>
              </a:spcBef>
              <a:buNone/>
              <a:defRPr lang="fr-FR" sz="3200" kern="1200" dirty="0">
                <a:solidFill>
                  <a:schemeClr val="tx1"/>
                </a:solidFill>
                <a:latin typeface="MADE Outer Sans" panose="02000505000000020004" pitchFamily="50" charset="0"/>
                <a:ea typeface="+mj-ea"/>
                <a:cs typeface="+mj-cs"/>
              </a:defRPr>
            </a:lvl1pPr>
          </a:lstStyle>
          <a:p>
            <a:r>
              <a:rPr lang="fr-FR" dirty="0"/>
              <a:t>Modifiez le style du titre</a:t>
            </a:r>
          </a:p>
        </p:txBody>
      </p:sp>
      <p:sp>
        <p:nvSpPr>
          <p:cNvPr id="3" name="Espace réservé pour une image  2">
            <a:extLst>
              <a:ext uri="{FF2B5EF4-FFF2-40B4-BE49-F238E27FC236}">
                <a16:creationId xmlns:a16="http://schemas.microsoft.com/office/drawing/2014/main" id="{8770B2CA-A695-4C5D-B1C1-D4335BD47443}"/>
              </a:ext>
            </a:extLst>
          </p:cNvPr>
          <p:cNvSpPr>
            <a:spLocks noGrp="1"/>
          </p:cNvSpPr>
          <p:nvPr>
            <p:ph type="pic" idx="1"/>
          </p:nvPr>
        </p:nvSpPr>
        <p:spPr>
          <a:xfrm>
            <a:off x="5183188" y="441902"/>
            <a:ext cx="6172200" cy="594358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p>
        </p:txBody>
      </p:sp>
      <p:sp>
        <p:nvSpPr>
          <p:cNvPr id="4" name="Espace réservé du texte 3">
            <a:extLst>
              <a:ext uri="{FF2B5EF4-FFF2-40B4-BE49-F238E27FC236}">
                <a16:creationId xmlns:a16="http://schemas.microsoft.com/office/drawing/2014/main" id="{4D934540-7467-430B-A215-E79FEB4D1D16}"/>
              </a:ext>
            </a:extLst>
          </p:cNvPr>
          <p:cNvSpPr>
            <a:spLocks noGrp="1"/>
          </p:cNvSpPr>
          <p:nvPr>
            <p:ph type="body" sz="half" idx="2"/>
          </p:nvPr>
        </p:nvSpPr>
        <p:spPr>
          <a:xfrm>
            <a:off x="839788" y="1283855"/>
            <a:ext cx="3932237" cy="5104875"/>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Cliquez pour modifier les styles du texte du masque</a:t>
            </a:r>
          </a:p>
        </p:txBody>
      </p:sp>
      <p:sp>
        <p:nvSpPr>
          <p:cNvPr id="9" name="Espace réservé du pied de page 5">
            <a:extLst>
              <a:ext uri="{FF2B5EF4-FFF2-40B4-BE49-F238E27FC236}">
                <a16:creationId xmlns:a16="http://schemas.microsoft.com/office/drawing/2014/main" id="{80EAA261-3357-424C-9424-ABDB9513F51D}"/>
              </a:ext>
            </a:extLst>
          </p:cNvPr>
          <p:cNvSpPr>
            <a:spLocks noGrp="1"/>
          </p:cNvSpPr>
          <p:nvPr>
            <p:ph type="ftr" sz="quarter" idx="10"/>
          </p:nvPr>
        </p:nvSpPr>
        <p:spPr>
          <a:xfrm>
            <a:off x="11913577" y="445147"/>
            <a:ext cx="208886" cy="5943583"/>
          </a:xfrm>
        </p:spPr>
        <p:txBody>
          <a:bodyPr/>
          <a:lstStyle>
            <a:lvl1pPr>
              <a:defRPr sz="900"/>
            </a:lvl1pPr>
          </a:lstStyle>
          <a:p>
            <a:r>
              <a:rPr lang="fr-FR"/>
              <a:t>Indiquez votre nom dans le pied de page</a:t>
            </a:r>
            <a:endParaRPr lang="fr-FR" dirty="0"/>
          </a:p>
        </p:txBody>
      </p:sp>
      <p:sp>
        <p:nvSpPr>
          <p:cNvPr id="8" name="Rectangle 7">
            <a:extLst>
              <a:ext uri="{FF2B5EF4-FFF2-40B4-BE49-F238E27FC236}">
                <a16:creationId xmlns:a16="http://schemas.microsoft.com/office/drawing/2014/main" id="{88684D30-9ECA-4D0B-9664-07616B9CA3B1}"/>
              </a:ext>
            </a:extLst>
          </p:cNvPr>
          <p:cNvSpPr/>
          <p:nvPr userDrawn="1"/>
        </p:nvSpPr>
        <p:spPr>
          <a:xfrm>
            <a:off x="0" y="6457950"/>
            <a:ext cx="12192000" cy="40005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FE4080E9-2E08-4515-AED2-D62FB75ED457}"/>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10" name="ZoneTexte 9">
            <a:extLst>
              <a:ext uri="{FF2B5EF4-FFF2-40B4-BE49-F238E27FC236}">
                <a16:creationId xmlns:a16="http://schemas.microsoft.com/office/drawing/2014/main" id="{B0F0BCEF-8ACC-4170-9E2A-C8CFC691033B}"/>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4031021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E6797D-4E8E-44E8-AB66-E487B741F217}"/>
              </a:ext>
            </a:extLst>
          </p:cNvPr>
          <p:cNvSpPr>
            <a:spLocks noGrp="1"/>
          </p:cNvSpPr>
          <p:nvPr>
            <p:ph type="title"/>
          </p:nvPr>
        </p:nvSpPr>
        <p:spPr>
          <a:xfrm>
            <a:off x="839788" y="457200"/>
            <a:ext cx="3932237" cy="937491"/>
          </a:xfrm>
        </p:spPr>
        <p:txBody>
          <a:bodyPr anchor="b">
            <a:noAutofit/>
          </a:bodyPr>
          <a:lstStyle>
            <a:lvl1pPr algn="l" defTabSz="914400" rtl="0" eaLnBrk="1" latinLnBrk="0" hangingPunct="1">
              <a:lnSpc>
                <a:spcPct val="90000"/>
              </a:lnSpc>
              <a:spcBef>
                <a:spcPct val="0"/>
              </a:spcBef>
              <a:buNone/>
              <a:defRPr lang="fr-FR" sz="3200" kern="1200" dirty="0">
                <a:solidFill>
                  <a:schemeClr val="tx1"/>
                </a:solidFill>
                <a:latin typeface="MADE Outer Sans" panose="02000505000000020004" pitchFamily="50" charset="0"/>
                <a:ea typeface="+mj-ea"/>
                <a:cs typeface="+mj-cs"/>
              </a:defRPr>
            </a:lvl1pPr>
          </a:lstStyle>
          <a:p>
            <a:r>
              <a:rPr lang="fr-FR" dirty="0"/>
              <a:t>Modifiez le style du titre</a:t>
            </a:r>
          </a:p>
        </p:txBody>
      </p:sp>
      <p:sp>
        <p:nvSpPr>
          <p:cNvPr id="3" name="Espace réservé du contenu 2">
            <a:extLst>
              <a:ext uri="{FF2B5EF4-FFF2-40B4-BE49-F238E27FC236}">
                <a16:creationId xmlns:a16="http://schemas.microsoft.com/office/drawing/2014/main" id="{A55DD8B0-9A4A-4231-8BE3-BE9B9AC314F8}"/>
              </a:ext>
            </a:extLst>
          </p:cNvPr>
          <p:cNvSpPr>
            <a:spLocks noGrp="1"/>
          </p:cNvSpPr>
          <p:nvPr>
            <p:ph idx="1"/>
          </p:nvPr>
        </p:nvSpPr>
        <p:spPr>
          <a:xfrm>
            <a:off x="5184000" y="457200"/>
            <a:ext cx="6172200" cy="5931529"/>
          </a:xfrm>
          <a:ln>
            <a:noFill/>
          </a:ln>
        </p:spPr>
        <p:txBody>
          <a:bodyPr>
            <a:normAutofit/>
          </a:bodyPr>
          <a:lstStyle>
            <a:lvl1pPr marL="358775" indent="-228600" algn="l" defTabSz="468000" rtl="0" eaLnBrk="1" latinLnBrk="0" hangingPunct="1">
              <a:lnSpc>
                <a:spcPct val="100000"/>
              </a:lnSpc>
              <a:spcBef>
                <a:spcPts val="1200"/>
              </a:spcBef>
              <a:buClr>
                <a:srgbClr val="D31019"/>
              </a:buClr>
              <a:buFont typeface="Wingdings" panose="05000000000000000000" pitchFamily="2" charset="2"/>
              <a:buChar char="§"/>
              <a:defRPr lang="fr-FR" sz="2400" kern="1200" dirty="0">
                <a:solidFill>
                  <a:schemeClr val="tx1"/>
                </a:solidFill>
                <a:latin typeface="Avenir Next LT Pro" panose="020B0504020202020204" pitchFamily="34" charset="0"/>
                <a:ea typeface="+mn-ea"/>
                <a:cs typeface="+mn-cs"/>
              </a:defRPr>
            </a:lvl1pPr>
            <a:lvl2pPr marL="536575" indent="-228600" algn="l" defTabSz="468000" rtl="0" eaLnBrk="1" latinLnBrk="0" hangingPunct="1">
              <a:lnSpc>
                <a:spcPct val="100000"/>
              </a:lnSpc>
              <a:spcBef>
                <a:spcPts val="1200"/>
              </a:spcBef>
              <a:buClr>
                <a:srgbClr val="D31019"/>
              </a:buClr>
              <a:buFont typeface="Wingdings" panose="05000000000000000000" pitchFamily="2" charset="2"/>
              <a:buChar char="§"/>
              <a:defRPr lang="fr-FR" sz="2400" kern="1200" dirty="0">
                <a:solidFill>
                  <a:schemeClr val="tx1"/>
                </a:solidFill>
                <a:latin typeface="Avenir Next LT Pro" panose="020B0504020202020204" pitchFamily="34" charset="0"/>
                <a:ea typeface="+mn-ea"/>
                <a:cs typeface="+mn-cs"/>
              </a:defRPr>
            </a:lvl2pPr>
            <a:lvl3pPr marL="715963" indent="-228600" algn="l" defTabSz="468000" rtl="0" eaLnBrk="1" latinLnBrk="0" hangingPunct="1">
              <a:lnSpc>
                <a:spcPct val="100000"/>
              </a:lnSpc>
              <a:spcBef>
                <a:spcPts val="1200"/>
              </a:spcBef>
              <a:buClr>
                <a:srgbClr val="D31019"/>
              </a:buClr>
              <a:buFont typeface="Wingdings" panose="05000000000000000000" pitchFamily="2" charset="2"/>
              <a:buChar char="§"/>
              <a:defRPr lang="fr-FR" sz="2000" kern="1200" dirty="0">
                <a:solidFill>
                  <a:schemeClr val="tx1"/>
                </a:solidFill>
                <a:latin typeface="Avenir Next LT Pro" panose="020B0504020202020204" pitchFamily="34" charset="0"/>
                <a:ea typeface="+mn-ea"/>
                <a:cs typeface="+mn-cs"/>
              </a:defRPr>
            </a:lvl3pPr>
            <a:lvl4pPr marL="895350" indent="-228600" algn="l" defTabSz="468000" rtl="0" eaLnBrk="1" latinLnBrk="0" hangingPunct="1">
              <a:lnSpc>
                <a:spcPct val="100000"/>
              </a:lnSpc>
              <a:spcBef>
                <a:spcPts val="1200"/>
              </a:spcBef>
              <a:buClr>
                <a:srgbClr val="D31019"/>
              </a:buClr>
              <a:buFont typeface="Wingdings" panose="05000000000000000000" pitchFamily="2" charset="2"/>
              <a:buChar char="§"/>
              <a:defRPr lang="fr-FR" sz="1800" kern="1200" dirty="0">
                <a:solidFill>
                  <a:schemeClr val="tx1"/>
                </a:solidFill>
                <a:latin typeface="Avenir Next LT Pro" panose="020B0504020202020204" pitchFamily="34" charset="0"/>
                <a:ea typeface="+mn-ea"/>
                <a:cs typeface="+mn-cs"/>
              </a:defRPr>
            </a:lvl4pPr>
            <a:lvl5pPr marL="1074738" indent="-228600" algn="l" defTabSz="468000" rtl="0" eaLnBrk="1" latinLnBrk="0" hangingPunct="1">
              <a:lnSpc>
                <a:spcPct val="100000"/>
              </a:lnSpc>
              <a:spcBef>
                <a:spcPts val="1200"/>
              </a:spcBef>
              <a:buClr>
                <a:srgbClr val="D31019"/>
              </a:buClr>
              <a:buFont typeface="Wingdings" panose="05000000000000000000" pitchFamily="2" charset="2"/>
              <a:buChar char="§"/>
              <a:defRPr lang="fr-FR" sz="1600" kern="1200" dirty="0">
                <a:solidFill>
                  <a:schemeClr val="tx1"/>
                </a:solidFill>
                <a:latin typeface="Avenir Next LT Pro" panose="020B0504020202020204" pitchFamily="34" charset="0"/>
                <a:ea typeface="+mn-ea"/>
                <a:cs typeface="+mn-cs"/>
              </a:defRPr>
            </a:lvl5pPr>
            <a:lvl6pPr>
              <a:defRPr sz="2000"/>
            </a:lvl6pPr>
            <a:lvl7pPr>
              <a:defRPr sz="2000"/>
            </a:lvl7pPr>
            <a:lvl8pPr>
              <a:defRPr sz="2000"/>
            </a:lvl8pPr>
            <a:lvl9pPr>
              <a:defRPr sz="20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texte 3">
            <a:extLst>
              <a:ext uri="{FF2B5EF4-FFF2-40B4-BE49-F238E27FC236}">
                <a16:creationId xmlns:a16="http://schemas.microsoft.com/office/drawing/2014/main" id="{0AB90F1F-C336-482B-A835-7639074B6456}"/>
              </a:ext>
            </a:extLst>
          </p:cNvPr>
          <p:cNvSpPr>
            <a:spLocks noGrp="1"/>
          </p:cNvSpPr>
          <p:nvPr>
            <p:ph type="body" sz="half" idx="2"/>
          </p:nvPr>
        </p:nvSpPr>
        <p:spPr>
          <a:xfrm>
            <a:off x="839788" y="1524243"/>
            <a:ext cx="3932237" cy="48644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Cliquez pour modifier les styles du texte du masque</a:t>
            </a:r>
          </a:p>
        </p:txBody>
      </p:sp>
      <p:sp>
        <p:nvSpPr>
          <p:cNvPr id="9" name="Espace réservé du pied de page 5">
            <a:extLst>
              <a:ext uri="{FF2B5EF4-FFF2-40B4-BE49-F238E27FC236}">
                <a16:creationId xmlns:a16="http://schemas.microsoft.com/office/drawing/2014/main" id="{337BDF7A-B78B-49B3-9BB9-73272BB0AA27}"/>
              </a:ext>
            </a:extLst>
          </p:cNvPr>
          <p:cNvSpPr>
            <a:spLocks noGrp="1"/>
          </p:cNvSpPr>
          <p:nvPr>
            <p:ph type="ftr" sz="quarter" idx="10"/>
          </p:nvPr>
        </p:nvSpPr>
        <p:spPr>
          <a:xfrm>
            <a:off x="11887200" y="445147"/>
            <a:ext cx="235262" cy="5943583"/>
          </a:xfrm>
        </p:spPr>
        <p:txBody>
          <a:bodyPr/>
          <a:lstStyle>
            <a:lvl1pPr>
              <a:defRPr sz="900"/>
            </a:lvl1pPr>
          </a:lstStyle>
          <a:p>
            <a:r>
              <a:rPr lang="fr-FR"/>
              <a:t>Indiquez votre nom dans le pied de page</a:t>
            </a:r>
            <a:endParaRPr lang="fr-FR" dirty="0"/>
          </a:p>
        </p:txBody>
      </p:sp>
      <p:sp>
        <p:nvSpPr>
          <p:cNvPr id="8" name="Rectangle 7">
            <a:extLst>
              <a:ext uri="{FF2B5EF4-FFF2-40B4-BE49-F238E27FC236}">
                <a16:creationId xmlns:a16="http://schemas.microsoft.com/office/drawing/2014/main" id="{E83321AD-A29C-4F83-A56F-A01DADD1A681}"/>
              </a:ext>
            </a:extLst>
          </p:cNvPr>
          <p:cNvSpPr/>
          <p:nvPr userDrawn="1"/>
        </p:nvSpPr>
        <p:spPr>
          <a:xfrm>
            <a:off x="0" y="6457950"/>
            <a:ext cx="12192000" cy="40005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F136F15D-C884-46ED-9774-2ADDBD4D4D40}"/>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10" name="ZoneTexte 9">
            <a:extLst>
              <a:ext uri="{FF2B5EF4-FFF2-40B4-BE49-F238E27FC236}">
                <a16:creationId xmlns:a16="http://schemas.microsoft.com/office/drawing/2014/main" id="{AAC33E2B-E95D-4E35-B1DD-0509BBFFEB0D}"/>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4240654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AF6CC5A-5B4F-45B3-8A0E-DD3C49FF62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96A293E-6747-405B-A4E7-F16B27CF22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pied de page 4">
            <a:extLst>
              <a:ext uri="{FF2B5EF4-FFF2-40B4-BE49-F238E27FC236}">
                <a16:creationId xmlns:a16="http://schemas.microsoft.com/office/drawing/2014/main" id="{4D892BE9-37DC-42CE-AAA8-CC2FEADF306F}"/>
              </a:ext>
            </a:extLst>
          </p:cNvPr>
          <p:cNvSpPr>
            <a:spLocks noGrp="1"/>
          </p:cNvSpPr>
          <p:nvPr>
            <p:ph type="ftr" sz="quarter" idx="3"/>
          </p:nvPr>
        </p:nvSpPr>
        <p:spPr>
          <a:xfrm>
            <a:off x="11887199" y="523081"/>
            <a:ext cx="234462" cy="5811837"/>
          </a:xfrm>
          <a:prstGeom prst="rect">
            <a:avLst/>
          </a:prstGeom>
        </p:spPr>
        <p:txBody>
          <a:bodyPr vert="vert270" lIns="91440" tIns="45720" rIns="91440" bIns="45720" rtlCol="0" anchor="ctr"/>
          <a:lstStyle>
            <a:lvl1pPr algn="l">
              <a:defRPr sz="900">
                <a:solidFill>
                  <a:schemeClr val="tx1">
                    <a:tint val="75000"/>
                  </a:schemeClr>
                </a:solidFill>
              </a:defRPr>
            </a:lvl1pPr>
          </a:lstStyle>
          <a:p>
            <a:r>
              <a:rPr lang="fr-FR"/>
              <a:t>Indiquez votre nom dans le pied de page</a:t>
            </a:r>
            <a:endParaRPr lang="fr-FR" dirty="0"/>
          </a:p>
        </p:txBody>
      </p:sp>
    </p:spTree>
    <p:extLst>
      <p:ext uri="{BB962C8B-B14F-4D97-AF65-F5344CB8AC3E}">
        <p14:creationId xmlns:p14="http://schemas.microsoft.com/office/powerpoint/2010/main" val="2455017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2" r:id="rId7"/>
    <p:sldLayoutId id="2147483673" r:id="rId8"/>
    <p:sldLayoutId id="2147483668" r:id="rId9"/>
    <p:sldLayoutId id="2147483674" r:id="rId10"/>
    <p:sldLayoutId id="2147483680" r:id="rId11"/>
    <p:sldLayoutId id="2147483681" r:id="rId12"/>
    <p:sldLayoutId id="2147483683" r:id="rId1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9.jpeg"/><Relationship Id="rId5" Type="http://schemas.openxmlformats.org/officeDocument/2006/relationships/slideLayout" Target="../slideLayouts/slideLayout4.xml"/><Relationship Id="rId4" Type="http://schemas.openxmlformats.org/officeDocument/2006/relationships/tags" Target="../tags/tag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5.x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6.x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95953896-08BA-43CF-BD03-9A71748C4B85}"/>
              </a:ext>
            </a:extLst>
          </p:cNvPr>
          <p:cNvSpPr>
            <a:spLocks noGrp="1"/>
          </p:cNvSpPr>
          <p:nvPr>
            <p:ph type="subTitle" idx="1"/>
          </p:nvPr>
        </p:nvSpPr>
        <p:spPr>
          <a:xfrm>
            <a:off x="1885949" y="5521332"/>
            <a:ext cx="8820150" cy="867398"/>
          </a:xfrm>
        </p:spPr>
        <p:txBody>
          <a:bodyPr>
            <a:normAutofit/>
          </a:bodyPr>
          <a:lstStyle/>
          <a:p>
            <a:r>
              <a:rPr lang="fr-FR" sz="3600" dirty="0">
                <a:latin typeface="+mj-lt"/>
              </a:rPr>
              <a:t>Robert Fonteijn</a:t>
            </a:r>
          </a:p>
        </p:txBody>
      </p:sp>
      <p:sp>
        <p:nvSpPr>
          <p:cNvPr id="4" name="Espace réservé du pied de page 3">
            <a:extLst>
              <a:ext uri="{FF2B5EF4-FFF2-40B4-BE49-F238E27FC236}">
                <a16:creationId xmlns:a16="http://schemas.microsoft.com/office/drawing/2014/main" id="{3093D9F0-9257-48BC-9CCF-E04892DB67E9}"/>
              </a:ext>
            </a:extLst>
          </p:cNvPr>
          <p:cNvSpPr>
            <a:spLocks noGrp="1"/>
          </p:cNvSpPr>
          <p:nvPr>
            <p:ph type="ftr" sz="quarter" idx="10"/>
          </p:nvPr>
        </p:nvSpPr>
        <p:spPr/>
        <p:txBody>
          <a:bodyPr/>
          <a:lstStyle/>
          <a:p>
            <a:r>
              <a:rPr lang="fr-FR"/>
              <a:t>Indiquez votre nom dans le pied de page</a:t>
            </a:r>
            <a:endParaRPr lang="fr-FR" dirty="0"/>
          </a:p>
        </p:txBody>
      </p:sp>
      <p:sp>
        <p:nvSpPr>
          <p:cNvPr id="5" name="Titre 1">
            <a:extLst>
              <a:ext uri="{FF2B5EF4-FFF2-40B4-BE49-F238E27FC236}">
                <a16:creationId xmlns:a16="http://schemas.microsoft.com/office/drawing/2014/main" id="{787C3AEA-A554-C3AE-BA73-8DFF80BB92DC}"/>
              </a:ext>
            </a:extLst>
          </p:cNvPr>
          <p:cNvSpPr txBox="1">
            <a:spLocks/>
          </p:cNvSpPr>
          <p:nvPr/>
        </p:nvSpPr>
        <p:spPr>
          <a:xfrm>
            <a:off x="651163" y="1413848"/>
            <a:ext cx="10889673" cy="20151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bg1"/>
                </a:solidFill>
                <a:latin typeface="MADE Outer Sans" panose="02000505000000020004" pitchFamily="50" charset="0"/>
                <a:ea typeface="+mj-ea"/>
                <a:cs typeface="+mj-cs"/>
              </a:defRPr>
            </a:lvl1pPr>
          </a:lstStyle>
          <a:p>
            <a:pPr>
              <a:lnSpc>
                <a:spcPct val="100000"/>
              </a:lnSpc>
              <a:spcAft>
                <a:spcPts val="3600"/>
              </a:spcAft>
            </a:pPr>
            <a:r>
              <a:rPr lang="fr-FR" sz="4800" dirty="0">
                <a:latin typeface="+mj-lt"/>
              </a:rPr>
              <a:t>MSc AI for marketing </a:t>
            </a:r>
            <a:r>
              <a:rPr lang="fr-FR" sz="4800" dirty="0" err="1">
                <a:latin typeface="+mj-lt"/>
              </a:rPr>
              <a:t>strategy</a:t>
            </a:r>
            <a:endParaRPr lang="fr-FR" sz="4800" dirty="0">
              <a:latin typeface="+mj-lt"/>
            </a:endParaRPr>
          </a:p>
          <a:p>
            <a:pPr>
              <a:lnSpc>
                <a:spcPct val="100000"/>
              </a:lnSpc>
              <a:spcAft>
                <a:spcPts val="3600"/>
              </a:spcAft>
            </a:pPr>
            <a:r>
              <a:rPr lang="fr-FR" sz="4400" dirty="0">
                <a:latin typeface="+mj-lt"/>
              </a:rPr>
              <a:t>Project Management </a:t>
            </a:r>
            <a:r>
              <a:rPr lang="fr-FR" sz="4400" dirty="0" err="1">
                <a:latin typeface="+mj-lt"/>
              </a:rPr>
              <a:t>seminar</a:t>
            </a:r>
            <a:endParaRPr lang="fr-FR" sz="4400" dirty="0">
              <a:latin typeface="+mj-lt"/>
            </a:endParaRPr>
          </a:p>
          <a:p>
            <a:pPr>
              <a:lnSpc>
                <a:spcPct val="100000"/>
              </a:lnSpc>
              <a:spcAft>
                <a:spcPts val="1200"/>
              </a:spcAft>
            </a:pPr>
            <a:r>
              <a:rPr lang="fr-FR" sz="4400" dirty="0">
                <a:latin typeface="+mj-lt"/>
              </a:rPr>
              <a:t>Session #3</a:t>
            </a:r>
            <a:endParaRPr lang="fr-FR" sz="4000" dirty="0"/>
          </a:p>
        </p:txBody>
      </p:sp>
    </p:spTree>
    <p:extLst>
      <p:ext uri="{BB962C8B-B14F-4D97-AF65-F5344CB8AC3E}">
        <p14:creationId xmlns:p14="http://schemas.microsoft.com/office/powerpoint/2010/main" val="1506885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A3EFE1-9D70-4CDB-6340-BCD762CCF5B8}"/>
              </a:ext>
            </a:extLst>
          </p:cNvPr>
          <p:cNvSpPr>
            <a:spLocks noGrp="1"/>
          </p:cNvSpPr>
          <p:nvPr>
            <p:ph type="title"/>
          </p:nvPr>
        </p:nvSpPr>
        <p:spPr/>
        <p:txBody>
          <a:bodyPr>
            <a:normAutofit/>
          </a:bodyPr>
          <a:lstStyle/>
          <a:p>
            <a:pPr algn="r"/>
            <a:r>
              <a:rPr lang="fr-FR" sz="4000" dirty="0" err="1">
                <a:latin typeface="+mj-lt"/>
              </a:rPr>
              <a:t>Exercise</a:t>
            </a:r>
            <a:r>
              <a:rPr lang="fr-FR" sz="4000" dirty="0">
                <a:latin typeface="+mj-lt"/>
              </a:rPr>
              <a:t> – in teams</a:t>
            </a:r>
          </a:p>
        </p:txBody>
      </p:sp>
      <p:sp>
        <p:nvSpPr>
          <p:cNvPr id="3" name="Espace réservé du contenu 2">
            <a:extLst>
              <a:ext uri="{FF2B5EF4-FFF2-40B4-BE49-F238E27FC236}">
                <a16:creationId xmlns:a16="http://schemas.microsoft.com/office/drawing/2014/main" id="{15E220E0-E463-FF72-915F-84E45AFF6EAC}"/>
              </a:ext>
            </a:extLst>
          </p:cNvPr>
          <p:cNvSpPr>
            <a:spLocks noGrp="1"/>
          </p:cNvSpPr>
          <p:nvPr>
            <p:ph idx="1"/>
          </p:nvPr>
        </p:nvSpPr>
        <p:spPr>
          <a:xfrm>
            <a:off x="838200" y="1633780"/>
            <a:ext cx="6253194" cy="1976968"/>
          </a:xfrm>
        </p:spPr>
        <p:txBody>
          <a:bodyPr>
            <a:noAutofit/>
          </a:bodyPr>
          <a:lstStyle/>
          <a:p>
            <a:pPr marL="107950" indent="0">
              <a:lnSpc>
                <a:spcPct val="100000"/>
              </a:lnSpc>
              <a:buNone/>
            </a:pPr>
            <a:r>
              <a:rPr lang="fr-FR" dirty="0" err="1">
                <a:solidFill>
                  <a:schemeClr val="bg1">
                    <a:lumMod val="10000"/>
                  </a:schemeClr>
                </a:solidFill>
                <a:latin typeface="+mj-lt"/>
              </a:rPr>
              <a:t>Please</a:t>
            </a:r>
            <a:r>
              <a:rPr lang="fr-FR" dirty="0">
                <a:solidFill>
                  <a:schemeClr val="bg1">
                    <a:lumMod val="10000"/>
                  </a:schemeClr>
                </a:solidFill>
                <a:latin typeface="+mj-lt"/>
              </a:rPr>
              <a:t> </a:t>
            </a:r>
            <a:r>
              <a:rPr lang="fr-FR" dirty="0" err="1">
                <a:solidFill>
                  <a:schemeClr val="bg1">
                    <a:lumMod val="10000"/>
                  </a:schemeClr>
                </a:solidFill>
                <a:latin typeface="+mj-lt"/>
              </a:rPr>
              <a:t>draw</a:t>
            </a:r>
            <a:r>
              <a:rPr lang="fr-FR" dirty="0">
                <a:solidFill>
                  <a:schemeClr val="bg1">
                    <a:lumMod val="10000"/>
                  </a:schemeClr>
                </a:solidFill>
                <a:latin typeface="+mj-lt"/>
              </a:rPr>
              <a:t> up a WBS for </a:t>
            </a:r>
            <a:r>
              <a:rPr lang="fr-FR" dirty="0" err="1">
                <a:solidFill>
                  <a:schemeClr val="bg1">
                    <a:lumMod val="10000"/>
                  </a:schemeClr>
                </a:solidFill>
                <a:latin typeface="+mj-lt"/>
              </a:rPr>
              <a:t>your</a:t>
            </a:r>
            <a:r>
              <a:rPr lang="fr-FR" dirty="0">
                <a:solidFill>
                  <a:schemeClr val="bg1">
                    <a:lumMod val="10000"/>
                  </a:schemeClr>
                </a:solidFill>
                <a:latin typeface="+mj-lt"/>
              </a:rPr>
              <a:t> </a:t>
            </a:r>
            <a:r>
              <a:rPr lang="fr-FR" dirty="0" err="1">
                <a:solidFill>
                  <a:schemeClr val="bg1">
                    <a:lumMod val="10000"/>
                  </a:schemeClr>
                </a:solidFill>
                <a:latin typeface="+mj-lt"/>
              </a:rPr>
              <a:t>project</a:t>
            </a:r>
            <a:r>
              <a:rPr lang="fr-FR" dirty="0">
                <a:solidFill>
                  <a:schemeClr val="bg1">
                    <a:lumMod val="10000"/>
                  </a:schemeClr>
                </a:solidFill>
                <a:latin typeface="+mj-lt"/>
              </a:rPr>
              <a:t>.</a:t>
            </a:r>
          </a:p>
          <a:p>
            <a:pPr marL="107950" indent="0">
              <a:buNone/>
            </a:pPr>
            <a:endParaRPr lang="fr-FR" dirty="0">
              <a:solidFill>
                <a:schemeClr val="bg1">
                  <a:lumMod val="10000"/>
                </a:schemeClr>
              </a:solidFill>
              <a:latin typeface="+mj-lt"/>
            </a:endParaRPr>
          </a:p>
          <a:p>
            <a:pPr marL="107950" indent="0">
              <a:buNone/>
            </a:pPr>
            <a:r>
              <a:rPr lang="fr-FR" b="1" dirty="0">
                <a:solidFill>
                  <a:schemeClr val="bg1">
                    <a:lumMod val="10000"/>
                  </a:schemeClr>
                </a:solidFill>
                <a:latin typeface="+mj-lt"/>
              </a:rPr>
              <a:t>15’</a:t>
            </a:r>
          </a:p>
        </p:txBody>
      </p:sp>
      <p:sp>
        <p:nvSpPr>
          <p:cNvPr id="4" name="Espace réservé du pied de page 3">
            <a:extLst>
              <a:ext uri="{FF2B5EF4-FFF2-40B4-BE49-F238E27FC236}">
                <a16:creationId xmlns:a16="http://schemas.microsoft.com/office/drawing/2014/main" id="{C70C745C-A79E-9032-937B-E2C9F59B7FD0}"/>
              </a:ext>
            </a:extLst>
          </p:cNvPr>
          <p:cNvSpPr>
            <a:spLocks noGrp="1"/>
          </p:cNvSpPr>
          <p:nvPr>
            <p:ph type="ftr" sz="quarter" idx="10"/>
          </p:nvPr>
        </p:nvSpPr>
        <p:spPr/>
        <p:txBody>
          <a:bodyPr/>
          <a:lstStyle/>
          <a:p>
            <a:r>
              <a:rPr lang="fr-FR"/>
              <a:t>Indiquez votre nom dans le pied de page</a:t>
            </a:r>
            <a:endParaRPr lang="fr-FR" dirty="0"/>
          </a:p>
        </p:txBody>
      </p:sp>
      <p:pic>
        <p:nvPicPr>
          <p:cNvPr id="5" name="Image 4">
            <a:extLst>
              <a:ext uri="{FF2B5EF4-FFF2-40B4-BE49-F238E27FC236}">
                <a16:creationId xmlns:a16="http://schemas.microsoft.com/office/drawing/2014/main" id="{1891F77C-2301-A688-0985-72ADD65A0F53}"/>
              </a:ext>
            </a:extLst>
          </p:cNvPr>
          <p:cNvPicPr>
            <a:picLocks noChangeAspect="1"/>
          </p:cNvPicPr>
          <p:nvPr/>
        </p:nvPicPr>
        <p:blipFill>
          <a:blip r:embed="rId2"/>
          <a:stretch>
            <a:fillRect/>
          </a:stretch>
        </p:blipFill>
        <p:spPr>
          <a:xfrm>
            <a:off x="9823367" y="690211"/>
            <a:ext cx="2368633" cy="2368633"/>
          </a:xfrm>
          <a:prstGeom prst="rect">
            <a:avLst/>
          </a:prstGeom>
        </p:spPr>
      </p:pic>
      <p:pic>
        <p:nvPicPr>
          <p:cNvPr id="6" name="Image 5">
            <a:extLst>
              <a:ext uri="{FF2B5EF4-FFF2-40B4-BE49-F238E27FC236}">
                <a16:creationId xmlns:a16="http://schemas.microsoft.com/office/drawing/2014/main" id="{5DA3B306-9C8C-D919-0C06-8720143A3398}"/>
              </a:ext>
            </a:extLst>
          </p:cNvPr>
          <p:cNvPicPr>
            <a:picLocks noChangeAspect="1"/>
          </p:cNvPicPr>
          <p:nvPr/>
        </p:nvPicPr>
        <p:blipFill>
          <a:blip r:embed="rId3"/>
          <a:stretch>
            <a:fillRect/>
          </a:stretch>
        </p:blipFill>
        <p:spPr>
          <a:xfrm>
            <a:off x="7819136" y="1262014"/>
            <a:ext cx="1976968" cy="1976968"/>
          </a:xfrm>
          <a:prstGeom prst="rect">
            <a:avLst/>
          </a:prstGeom>
        </p:spPr>
      </p:pic>
      <p:pic>
        <p:nvPicPr>
          <p:cNvPr id="7" name="Image 6">
            <a:extLst>
              <a:ext uri="{FF2B5EF4-FFF2-40B4-BE49-F238E27FC236}">
                <a16:creationId xmlns:a16="http://schemas.microsoft.com/office/drawing/2014/main" id="{2A351C23-81EB-EFCD-339F-0A4B43DF1B59}"/>
              </a:ext>
            </a:extLst>
          </p:cNvPr>
          <p:cNvPicPr>
            <a:picLocks noChangeAspect="1"/>
          </p:cNvPicPr>
          <p:nvPr/>
        </p:nvPicPr>
        <p:blipFill>
          <a:blip r:embed="rId4"/>
          <a:stretch>
            <a:fillRect/>
          </a:stretch>
        </p:blipFill>
        <p:spPr>
          <a:xfrm>
            <a:off x="4895507" y="3242677"/>
            <a:ext cx="1976969" cy="2176447"/>
          </a:xfrm>
          <a:prstGeom prst="rect">
            <a:avLst/>
          </a:prstGeom>
        </p:spPr>
      </p:pic>
      <p:pic>
        <p:nvPicPr>
          <p:cNvPr id="8" name="Image 7">
            <a:extLst>
              <a:ext uri="{FF2B5EF4-FFF2-40B4-BE49-F238E27FC236}">
                <a16:creationId xmlns:a16="http://schemas.microsoft.com/office/drawing/2014/main" id="{0CA7B761-70BB-AEF5-2957-C87E8C9DA1C4}"/>
              </a:ext>
            </a:extLst>
          </p:cNvPr>
          <p:cNvPicPr>
            <a:picLocks noChangeAspect="1"/>
          </p:cNvPicPr>
          <p:nvPr/>
        </p:nvPicPr>
        <p:blipFill>
          <a:blip r:embed="rId5"/>
          <a:stretch>
            <a:fillRect/>
          </a:stretch>
        </p:blipFill>
        <p:spPr>
          <a:xfrm>
            <a:off x="7705877" y="3301959"/>
            <a:ext cx="2203486" cy="1981929"/>
          </a:xfrm>
          <a:prstGeom prst="rect">
            <a:avLst/>
          </a:prstGeom>
        </p:spPr>
      </p:pic>
      <p:pic>
        <p:nvPicPr>
          <p:cNvPr id="9" name="Image 8">
            <a:extLst>
              <a:ext uri="{FF2B5EF4-FFF2-40B4-BE49-F238E27FC236}">
                <a16:creationId xmlns:a16="http://schemas.microsoft.com/office/drawing/2014/main" id="{ADC67BAF-2124-2786-5DE9-E1C17A724102}"/>
              </a:ext>
            </a:extLst>
          </p:cNvPr>
          <p:cNvPicPr>
            <a:picLocks noChangeAspect="1"/>
          </p:cNvPicPr>
          <p:nvPr/>
        </p:nvPicPr>
        <p:blipFill>
          <a:blip r:embed="rId6"/>
          <a:stretch>
            <a:fillRect/>
          </a:stretch>
        </p:blipFill>
        <p:spPr>
          <a:xfrm>
            <a:off x="2012685" y="4166302"/>
            <a:ext cx="1826517" cy="1783158"/>
          </a:xfrm>
          <a:prstGeom prst="rect">
            <a:avLst/>
          </a:prstGeom>
        </p:spPr>
      </p:pic>
    </p:spTree>
    <p:extLst>
      <p:ext uri="{BB962C8B-B14F-4D97-AF65-F5344CB8AC3E}">
        <p14:creationId xmlns:p14="http://schemas.microsoft.com/office/powerpoint/2010/main" val="111606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C520AD-85BE-4ED7-A74F-50228B9345AD}"/>
              </a:ext>
            </a:extLst>
          </p:cNvPr>
          <p:cNvSpPr>
            <a:spLocks noGrp="1"/>
          </p:cNvSpPr>
          <p:nvPr>
            <p:ph type="title"/>
          </p:nvPr>
        </p:nvSpPr>
        <p:spPr>
          <a:xfrm>
            <a:off x="838200" y="197562"/>
            <a:ext cx="10515600" cy="651825"/>
          </a:xfrm>
        </p:spPr>
        <p:txBody>
          <a:bodyPr>
            <a:normAutofit/>
          </a:bodyPr>
          <a:lstStyle/>
          <a:p>
            <a:r>
              <a:rPr lang="fr-FR" sz="4000" dirty="0">
                <a:latin typeface="+mj-lt"/>
              </a:rPr>
              <a:t>Agenda for Session 3</a:t>
            </a:r>
          </a:p>
        </p:txBody>
      </p:sp>
      <p:sp>
        <p:nvSpPr>
          <p:cNvPr id="3" name="Espace réservé du contenu 2">
            <a:extLst>
              <a:ext uri="{FF2B5EF4-FFF2-40B4-BE49-F238E27FC236}">
                <a16:creationId xmlns:a16="http://schemas.microsoft.com/office/drawing/2014/main" id="{F748B34F-1557-4247-9F07-5BEAA158F7DB}"/>
              </a:ext>
            </a:extLst>
          </p:cNvPr>
          <p:cNvSpPr>
            <a:spLocks noGrp="1"/>
          </p:cNvSpPr>
          <p:nvPr>
            <p:ph idx="1"/>
          </p:nvPr>
        </p:nvSpPr>
        <p:spPr>
          <a:xfrm>
            <a:off x="838200" y="980663"/>
            <a:ext cx="10515600" cy="5195054"/>
          </a:xfrm>
        </p:spPr>
        <p:txBody>
          <a:bodyPr>
            <a:noAutofit/>
          </a:bodyPr>
          <a:lstStyle/>
          <a:p>
            <a:pPr marL="622300" indent="-514350">
              <a:buFont typeface="+mj-lt"/>
              <a:buAutoNum type="arabicPeriod"/>
            </a:pPr>
            <a:r>
              <a:rPr lang="fr-FR" sz="3200" dirty="0" err="1">
                <a:solidFill>
                  <a:schemeClr val="bg1">
                    <a:lumMod val="10000"/>
                  </a:schemeClr>
                </a:solidFill>
              </a:rPr>
              <a:t>What</a:t>
            </a:r>
            <a:r>
              <a:rPr lang="fr-FR" sz="3200" dirty="0">
                <a:solidFill>
                  <a:schemeClr val="bg1">
                    <a:lumMod val="10000"/>
                  </a:schemeClr>
                </a:solidFill>
              </a:rPr>
              <a:t> do </a:t>
            </a:r>
            <a:r>
              <a:rPr lang="fr-FR" sz="3200" dirty="0" err="1">
                <a:solidFill>
                  <a:schemeClr val="bg1">
                    <a:lumMod val="10000"/>
                  </a:schemeClr>
                </a:solidFill>
              </a:rPr>
              <a:t>you</a:t>
            </a:r>
            <a:r>
              <a:rPr lang="fr-FR" sz="3200" dirty="0">
                <a:solidFill>
                  <a:schemeClr val="bg1">
                    <a:lumMod val="10000"/>
                  </a:schemeClr>
                </a:solidFill>
              </a:rPr>
              <a:t> </a:t>
            </a:r>
            <a:r>
              <a:rPr lang="fr-FR" sz="3200" dirty="0" err="1">
                <a:solidFill>
                  <a:schemeClr val="bg1">
                    <a:lumMod val="10000"/>
                  </a:schemeClr>
                </a:solidFill>
              </a:rPr>
              <a:t>remember</a:t>
            </a:r>
            <a:r>
              <a:rPr lang="fr-FR" sz="3200" dirty="0">
                <a:solidFill>
                  <a:schemeClr val="bg1">
                    <a:lumMod val="10000"/>
                  </a:schemeClr>
                </a:solidFill>
              </a:rPr>
              <a:t> of last </a:t>
            </a:r>
            <a:r>
              <a:rPr lang="fr-FR" sz="3200" dirty="0" err="1">
                <a:solidFill>
                  <a:schemeClr val="bg1">
                    <a:lumMod val="10000"/>
                  </a:schemeClr>
                </a:solidFill>
              </a:rPr>
              <a:t>Wednesday</a:t>
            </a:r>
            <a:r>
              <a:rPr lang="fr-FR" sz="3200" dirty="0">
                <a:solidFill>
                  <a:schemeClr val="bg1">
                    <a:lumMod val="10000"/>
                  </a:schemeClr>
                </a:solidFill>
              </a:rPr>
              <a:t> ?</a:t>
            </a:r>
          </a:p>
          <a:p>
            <a:pPr marL="622300" indent="-514350">
              <a:buFont typeface="+mj-lt"/>
              <a:buAutoNum type="arabicPeriod"/>
            </a:pPr>
            <a:r>
              <a:rPr lang="fr-FR" sz="3200" dirty="0">
                <a:solidFill>
                  <a:schemeClr val="bg1">
                    <a:lumMod val="10000"/>
                  </a:schemeClr>
                </a:solidFill>
              </a:rPr>
              <a:t>The A-Z</a:t>
            </a:r>
          </a:p>
          <a:p>
            <a:pPr marL="622300" indent="-514350">
              <a:buFont typeface="+mj-lt"/>
              <a:buAutoNum type="arabicPeriod"/>
            </a:pPr>
            <a:r>
              <a:rPr lang="fr-FR" sz="3200" dirty="0">
                <a:solidFill>
                  <a:schemeClr val="bg1">
                    <a:lumMod val="10000"/>
                  </a:schemeClr>
                </a:solidFill>
              </a:rPr>
              <a:t>Work breakdown structure</a:t>
            </a:r>
          </a:p>
          <a:p>
            <a:pPr marL="622300" indent="-514350">
              <a:buFont typeface="+mj-lt"/>
              <a:buAutoNum type="arabicPeriod"/>
            </a:pPr>
            <a:r>
              <a:rPr lang="fr-FR" sz="3200" b="1" dirty="0">
                <a:solidFill>
                  <a:schemeClr val="bg1">
                    <a:lumMod val="10000"/>
                  </a:schemeClr>
                </a:solidFill>
              </a:rPr>
              <a:t>Gantt charts</a:t>
            </a:r>
            <a:endParaRPr lang="fr-FR" sz="3200" i="1" dirty="0">
              <a:solidFill>
                <a:schemeClr val="bg1">
                  <a:lumMod val="10000"/>
                </a:schemeClr>
              </a:solidFill>
            </a:endParaRPr>
          </a:p>
          <a:p>
            <a:pPr marL="622300" indent="-514350">
              <a:buFont typeface="+mj-lt"/>
              <a:buAutoNum type="arabicPeriod"/>
            </a:pPr>
            <a:r>
              <a:rPr lang="fr-FR" sz="3200" dirty="0">
                <a:solidFill>
                  <a:schemeClr val="bg1">
                    <a:lumMod val="10000"/>
                  </a:schemeClr>
                </a:solidFill>
              </a:rPr>
              <a:t>Introduction to </a:t>
            </a:r>
            <a:r>
              <a:rPr lang="fr-FR" sz="3200" dirty="0" err="1">
                <a:solidFill>
                  <a:schemeClr val="bg1">
                    <a:lumMod val="10000"/>
                  </a:schemeClr>
                </a:solidFill>
              </a:rPr>
              <a:t>Quality</a:t>
            </a:r>
            <a:endParaRPr lang="fr-FR" sz="3200" dirty="0">
              <a:solidFill>
                <a:schemeClr val="bg1">
                  <a:lumMod val="10000"/>
                </a:schemeClr>
              </a:solidFill>
            </a:endParaRPr>
          </a:p>
          <a:p>
            <a:pPr marL="622300" indent="-514350">
              <a:buFont typeface="+mj-lt"/>
              <a:buAutoNum type="arabicPeriod"/>
            </a:pPr>
            <a:r>
              <a:rPr lang="fr-FR" sz="3200" dirty="0">
                <a:solidFill>
                  <a:schemeClr val="bg1">
                    <a:lumMod val="10000"/>
                  </a:schemeClr>
                </a:solidFill>
              </a:rPr>
              <a:t>Transition to change management</a:t>
            </a:r>
          </a:p>
          <a:p>
            <a:pPr marL="622300" indent="-514350">
              <a:buFont typeface="+mj-lt"/>
              <a:buAutoNum type="arabicPeriod"/>
            </a:pPr>
            <a:endParaRPr lang="fr-FR" sz="3200" dirty="0">
              <a:solidFill>
                <a:schemeClr val="bg1">
                  <a:lumMod val="10000"/>
                </a:schemeClr>
              </a:solidFill>
            </a:endParaRPr>
          </a:p>
          <a:p>
            <a:pPr marL="622300" indent="-514350">
              <a:buFont typeface="+mj-lt"/>
              <a:buAutoNum type="arabicPeriod"/>
            </a:pPr>
            <a:endParaRPr lang="fr-FR" sz="3200" dirty="0">
              <a:solidFill>
                <a:schemeClr val="bg1">
                  <a:lumMod val="10000"/>
                </a:schemeClr>
              </a:solidFill>
            </a:endParaRPr>
          </a:p>
        </p:txBody>
      </p:sp>
      <p:sp>
        <p:nvSpPr>
          <p:cNvPr id="4" name="Espace réservé du pied de page 3">
            <a:extLst>
              <a:ext uri="{FF2B5EF4-FFF2-40B4-BE49-F238E27FC236}">
                <a16:creationId xmlns:a16="http://schemas.microsoft.com/office/drawing/2014/main" id="{EACFC9A4-9001-475C-8C50-84EC9F11792B}"/>
              </a:ext>
            </a:extLst>
          </p:cNvPr>
          <p:cNvSpPr>
            <a:spLocks noGrp="1"/>
          </p:cNvSpPr>
          <p:nvPr>
            <p:ph type="ftr" sz="quarter" idx="10"/>
          </p:nvPr>
        </p:nvSpPr>
        <p:spPr/>
        <p:txBody>
          <a:bodyPr/>
          <a:lstStyle/>
          <a:p>
            <a:r>
              <a:rPr lang="en-US" dirty="0"/>
              <a:t>Enter your name in the footer</a:t>
            </a:r>
            <a:endParaRPr lang="fr-FR" dirty="0"/>
          </a:p>
        </p:txBody>
      </p:sp>
      <p:pic>
        <p:nvPicPr>
          <p:cNvPr id="5" name="Picture 2" descr="Making a Case for New Project Management Solutions">
            <a:extLst>
              <a:ext uri="{FF2B5EF4-FFF2-40B4-BE49-F238E27FC236}">
                <a16:creationId xmlns:a16="http://schemas.microsoft.com/office/drawing/2014/main" id="{C46EDEDA-0A14-93DB-01D9-29BABB332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6990" y="1688750"/>
            <a:ext cx="4575010" cy="2287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75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F65580-1B0D-C4DA-945A-AFAF10493A37}"/>
              </a:ext>
            </a:extLst>
          </p:cNvPr>
          <p:cNvSpPr>
            <a:spLocks noGrp="1"/>
          </p:cNvSpPr>
          <p:nvPr>
            <p:ph type="title"/>
          </p:nvPr>
        </p:nvSpPr>
        <p:spPr/>
        <p:txBody>
          <a:bodyPr>
            <a:normAutofit/>
          </a:bodyPr>
          <a:lstStyle/>
          <a:p>
            <a:r>
              <a:rPr lang="fr-FR" sz="4000" dirty="0">
                <a:latin typeface="+mj-lt"/>
              </a:rPr>
              <a:t>Gantt charts</a:t>
            </a:r>
          </a:p>
        </p:txBody>
      </p:sp>
      <p:sp>
        <p:nvSpPr>
          <p:cNvPr id="3" name="Espace réservé du contenu 2">
            <a:extLst>
              <a:ext uri="{FF2B5EF4-FFF2-40B4-BE49-F238E27FC236}">
                <a16:creationId xmlns:a16="http://schemas.microsoft.com/office/drawing/2014/main" id="{6DA697B3-D145-AFF8-9349-211D58B4CAF6}"/>
              </a:ext>
            </a:extLst>
          </p:cNvPr>
          <p:cNvSpPr>
            <a:spLocks noGrp="1"/>
          </p:cNvSpPr>
          <p:nvPr>
            <p:ph idx="1"/>
          </p:nvPr>
        </p:nvSpPr>
        <p:spPr>
          <a:xfrm>
            <a:off x="838200" y="1223278"/>
            <a:ext cx="8937246" cy="5165452"/>
          </a:xfrm>
        </p:spPr>
        <p:txBody>
          <a:bodyPr>
            <a:normAutofit/>
          </a:bodyPr>
          <a:lstStyle/>
          <a:p>
            <a:pPr marL="107950" indent="0">
              <a:lnSpc>
                <a:spcPct val="100000"/>
              </a:lnSpc>
              <a:buNone/>
            </a:pPr>
            <a:r>
              <a:rPr lang="en-US" sz="2400" dirty="0">
                <a:solidFill>
                  <a:schemeClr val="bg1">
                    <a:lumMod val="10000"/>
                  </a:schemeClr>
                </a:solidFill>
              </a:rPr>
              <a:t>A Gantt chart is a type of bar chart that illustrates a project schedule. Thes chart lists the tasks to be performed on the vertical axis, and time intervals on the horizontal axis. The width of the horizontal bars in the graph shows the duration of each activity.</a:t>
            </a:r>
          </a:p>
          <a:p>
            <a:pPr marL="107950" indent="0">
              <a:lnSpc>
                <a:spcPct val="100000"/>
              </a:lnSpc>
              <a:buNone/>
            </a:pPr>
            <a:endParaRPr lang="fr-FR" sz="2400" dirty="0">
              <a:solidFill>
                <a:schemeClr val="bg1">
                  <a:lumMod val="10000"/>
                </a:schemeClr>
              </a:solidFill>
            </a:endParaRPr>
          </a:p>
        </p:txBody>
      </p:sp>
      <p:sp>
        <p:nvSpPr>
          <p:cNvPr id="4" name="Espace réservé du pied de page 3">
            <a:extLst>
              <a:ext uri="{FF2B5EF4-FFF2-40B4-BE49-F238E27FC236}">
                <a16:creationId xmlns:a16="http://schemas.microsoft.com/office/drawing/2014/main" id="{D2F7F723-661A-DA06-0E11-632645235176}"/>
              </a:ext>
            </a:extLst>
          </p:cNvPr>
          <p:cNvSpPr>
            <a:spLocks noGrp="1"/>
          </p:cNvSpPr>
          <p:nvPr>
            <p:ph type="ftr" sz="quarter" idx="10"/>
          </p:nvPr>
        </p:nvSpPr>
        <p:spPr/>
        <p:txBody>
          <a:bodyPr/>
          <a:lstStyle/>
          <a:p>
            <a:r>
              <a:rPr lang="fr-FR"/>
              <a:t>Indiquez votre nom dans le pied de page</a:t>
            </a:r>
            <a:endParaRPr lang="fr-FR" dirty="0"/>
          </a:p>
        </p:txBody>
      </p:sp>
      <p:pic>
        <p:nvPicPr>
          <p:cNvPr id="5" name="Image 4">
            <a:extLst>
              <a:ext uri="{FF2B5EF4-FFF2-40B4-BE49-F238E27FC236}">
                <a16:creationId xmlns:a16="http://schemas.microsoft.com/office/drawing/2014/main" id="{E7DDB9DC-E3BB-733D-F815-4581861CCB12}"/>
              </a:ext>
            </a:extLst>
          </p:cNvPr>
          <p:cNvPicPr>
            <a:picLocks noChangeAspect="1"/>
          </p:cNvPicPr>
          <p:nvPr/>
        </p:nvPicPr>
        <p:blipFill>
          <a:blip r:embed="rId2"/>
          <a:stretch>
            <a:fillRect/>
          </a:stretch>
        </p:blipFill>
        <p:spPr>
          <a:xfrm>
            <a:off x="9901204" y="235094"/>
            <a:ext cx="2095500" cy="2619375"/>
          </a:xfrm>
          <a:prstGeom prst="rect">
            <a:avLst/>
          </a:prstGeom>
        </p:spPr>
      </p:pic>
      <p:pic>
        <p:nvPicPr>
          <p:cNvPr id="6" name="Image 5">
            <a:extLst>
              <a:ext uri="{FF2B5EF4-FFF2-40B4-BE49-F238E27FC236}">
                <a16:creationId xmlns:a16="http://schemas.microsoft.com/office/drawing/2014/main" id="{289ADEDC-D027-CB95-04B1-A60DB98B74E7}"/>
              </a:ext>
            </a:extLst>
          </p:cNvPr>
          <p:cNvPicPr>
            <a:picLocks noChangeAspect="1"/>
          </p:cNvPicPr>
          <p:nvPr/>
        </p:nvPicPr>
        <p:blipFill>
          <a:blip r:embed="rId3"/>
          <a:stretch>
            <a:fillRect/>
          </a:stretch>
        </p:blipFill>
        <p:spPr>
          <a:xfrm>
            <a:off x="838200" y="3428999"/>
            <a:ext cx="10795782" cy="2482751"/>
          </a:xfrm>
          <a:prstGeom prst="rect">
            <a:avLst/>
          </a:prstGeom>
        </p:spPr>
      </p:pic>
      <p:sp>
        <p:nvSpPr>
          <p:cNvPr id="7" name="ZoneTexte 6">
            <a:extLst>
              <a:ext uri="{FF2B5EF4-FFF2-40B4-BE49-F238E27FC236}">
                <a16:creationId xmlns:a16="http://schemas.microsoft.com/office/drawing/2014/main" id="{A6745EB2-04C8-E882-2247-0BD09DE6B251}"/>
              </a:ext>
            </a:extLst>
          </p:cNvPr>
          <p:cNvSpPr txBox="1"/>
          <p:nvPr/>
        </p:nvSpPr>
        <p:spPr>
          <a:xfrm>
            <a:off x="4498880" y="5965574"/>
            <a:ext cx="4137223" cy="369332"/>
          </a:xfrm>
          <a:prstGeom prst="rect">
            <a:avLst/>
          </a:prstGeom>
          <a:noFill/>
        </p:spPr>
        <p:txBody>
          <a:bodyPr wrap="none" rtlCol="0">
            <a:spAutoFit/>
          </a:bodyPr>
          <a:lstStyle/>
          <a:p>
            <a:r>
              <a:rPr lang="fr-FR" dirty="0">
                <a:solidFill>
                  <a:schemeClr val="bg1">
                    <a:lumMod val="10000"/>
                  </a:schemeClr>
                </a:solidFill>
              </a:rPr>
              <a:t>Critical </a:t>
            </a:r>
            <a:r>
              <a:rPr lang="fr-FR" dirty="0" err="1">
                <a:solidFill>
                  <a:schemeClr val="bg1">
                    <a:lumMod val="10000"/>
                  </a:schemeClr>
                </a:solidFill>
              </a:rPr>
              <a:t>path</a:t>
            </a:r>
            <a:r>
              <a:rPr lang="fr-FR" dirty="0">
                <a:solidFill>
                  <a:schemeClr val="bg1">
                    <a:lumMod val="10000"/>
                  </a:schemeClr>
                </a:solidFill>
              </a:rPr>
              <a:t> </a:t>
            </a:r>
            <a:r>
              <a:rPr lang="fr-FR" dirty="0" err="1">
                <a:solidFill>
                  <a:schemeClr val="bg1">
                    <a:lumMod val="10000"/>
                  </a:schemeClr>
                </a:solidFill>
              </a:rPr>
              <a:t>is</a:t>
            </a:r>
            <a:r>
              <a:rPr lang="fr-FR" dirty="0">
                <a:solidFill>
                  <a:schemeClr val="bg1">
                    <a:lumMod val="10000"/>
                  </a:schemeClr>
                </a:solidFill>
              </a:rPr>
              <a:t> in </a:t>
            </a:r>
            <a:r>
              <a:rPr lang="fr-FR" dirty="0" err="1">
                <a:solidFill>
                  <a:schemeClr val="bg1">
                    <a:lumMod val="10000"/>
                  </a:schemeClr>
                </a:solidFill>
              </a:rPr>
              <a:t>red</a:t>
            </a:r>
            <a:r>
              <a:rPr lang="fr-FR" dirty="0">
                <a:solidFill>
                  <a:schemeClr val="bg1">
                    <a:lumMod val="10000"/>
                  </a:schemeClr>
                </a:solidFill>
              </a:rPr>
              <a:t>. Slack </a:t>
            </a:r>
            <a:r>
              <a:rPr lang="fr-FR" dirty="0" err="1">
                <a:solidFill>
                  <a:schemeClr val="bg1">
                    <a:lumMod val="10000"/>
                  </a:schemeClr>
                </a:solidFill>
              </a:rPr>
              <a:t>is</a:t>
            </a:r>
            <a:r>
              <a:rPr lang="fr-FR" dirty="0">
                <a:solidFill>
                  <a:schemeClr val="bg1">
                    <a:lumMod val="10000"/>
                  </a:schemeClr>
                </a:solidFill>
              </a:rPr>
              <a:t> in black.</a:t>
            </a:r>
          </a:p>
        </p:txBody>
      </p:sp>
    </p:spTree>
    <p:extLst>
      <p:ext uri="{BB962C8B-B14F-4D97-AF65-F5344CB8AC3E}">
        <p14:creationId xmlns:p14="http://schemas.microsoft.com/office/powerpoint/2010/main" val="3420513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13C163-0FFE-939B-05C7-0BC4A9EDF8FD}"/>
              </a:ext>
            </a:extLst>
          </p:cNvPr>
          <p:cNvSpPr>
            <a:spLocks noGrp="1"/>
          </p:cNvSpPr>
          <p:nvPr>
            <p:ph type="title"/>
          </p:nvPr>
        </p:nvSpPr>
        <p:spPr/>
        <p:txBody>
          <a:bodyPr>
            <a:normAutofit/>
          </a:bodyPr>
          <a:lstStyle/>
          <a:p>
            <a:r>
              <a:rPr lang="fr-FR" sz="4000" dirty="0" err="1">
                <a:latin typeface="+mj-lt"/>
              </a:rPr>
              <a:t>Vocabulary</a:t>
            </a:r>
            <a:r>
              <a:rPr lang="fr-FR" sz="4000" dirty="0">
                <a:latin typeface="+mj-lt"/>
              </a:rPr>
              <a:t>: CPM and PERT</a:t>
            </a:r>
          </a:p>
        </p:txBody>
      </p:sp>
      <p:sp>
        <p:nvSpPr>
          <p:cNvPr id="3" name="Espace réservé du contenu 2">
            <a:extLst>
              <a:ext uri="{FF2B5EF4-FFF2-40B4-BE49-F238E27FC236}">
                <a16:creationId xmlns:a16="http://schemas.microsoft.com/office/drawing/2014/main" id="{F86AB7E1-ABD6-3A49-E4A2-0811D7909193}"/>
              </a:ext>
            </a:extLst>
          </p:cNvPr>
          <p:cNvSpPr>
            <a:spLocks noGrp="1"/>
          </p:cNvSpPr>
          <p:nvPr>
            <p:ph idx="1"/>
          </p:nvPr>
        </p:nvSpPr>
        <p:spPr>
          <a:xfrm>
            <a:off x="838200" y="1223278"/>
            <a:ext cx="10515600" cy="3473413"/>
          </a:xfrm>
        </p:spPr>
        <p:txBody>
          <a:bodyPr>
            <a:normAutofit/>
          </a:bodyPr>
          <a:lstStyle/>
          <a:p>
            <a:pPr>
              <a:lnSpc>
                <a:spcPct val="100000"/>
              </a:lnSpc>
              <a:spcAft>
                <a:spcPts val="1800"/>
              </a:spcAft>
            </a:pPr>
            <a:r>
              <a:rPr lang="en-US" sz="2400" i="0" dirty="0">
                <a:solidFill>
                  <a:schemeClr val="bg1">
                    <a:lumMod val="10000"/>
                  </a:schemeClr>
                </a:solidFill>
                <a:effectLst/>
                <a:latin typeface="+mn-lt"/>
              </a:rPr>
              <a:t>The critical path method (CPM), or critical path analysis (CPA), is an algorithm for scheduling a set of project activities.</a:t>
            </a:r>
          </a:p>
          <a:p>
            <a:pPr>
              <a:lnSpc>
                <a:spcPct val="100000"/>
              </a:lnSpc>
              <a:spcAft>
                <a:spcPts val="1800"/>
              </a:spcAft>
            </a:pPr>
            <a:r>
              <a:rPr lang="en-US" sz="2400" i="0" dirty="0">
                <a:solidFill>
                  <a:schemeClr val="bg1">
                    <a:lumMod val="10000"/>
                  </a:schemeClr>
                </a:solidFill>
                <a:effectLst/>
                <a:latin typeface="+mn-lt"/>
              </a:rPr>
              <a:t>It is commonly used together with the </a:t>
            </a:r>
            <a:r>
              <a:rPr lang="en-US" sz="2400" i="0" dirty="0" err="1">
                <a:solidFill>
                  <a:schemeClr val="bg1">
                    <a:lumMod val="10000"/>
                  </a:schemeClr>
                </a:solidFill>
                <a:effectLst/>
                <a:latin typeface="+mn-lt"/>
              </a:rPr>
              <a:t>programme</a:t>
            </a:r>
            <a:r>
              <a:rPr lang="en-US" sz="2400" i="0" dirty="0">
                <a:solidFill>
                  <a:schemeClr val="bg1">
                    <a:lumMod val="10000"/>
                  </a:schemeClr>
                </a:solidFill>
                <a:effectLst/>
                <a:latin typeface="+mn-lt"/>
              </a:rPr>
              <a:t> evaluation and review technique (PERT). </a:t>
            </a:r>
          </a:p>
          <a:p>
            <a:pPr>
              <a:lnSpc>
                <a:spcPct val="100000"/>
              </a:lnSpc>
              <a:spcAft>
                <a:spcPts val="1800"/>
              </a:spcAft>
            </a:pPr>
            <a:r>
              <a:rPr lang="en-US" sz="2400" i="0" dirty="0">
                <a:solidFill>
                  <a:schemeClr val="bg1">
                    <a:lumMod val="10000"/>
                  </a:schemeClr>
                </a:solidFill>
                <a:effectLst/>
                <a:latin typeface="+mn-lt"/>
              </a:rPr>
              <a:t>A critical path is determined by identifying the longest stretch of dependent activities and measuring the time required to complete them from start to finish.</a:t>
            </a:r>
            <a:endParaRPr lang="fr-FR" sz="2400" dirty="0">
              <a:solidFill>
                <a:schemeClr val="bg1">
                  <a:lumMod val="10000"/>
                </a:schemeClr>
              </a:solidFill>
              <a:latin typeface="+mn-lt"/>
            </a:endParaRPr>
          </a:p>
        </p:txBody>
      </p:sp>
      <p:sp>
        <p:nvSpPr>
          <p:cNvPr id="4" name="Espace réservé du pied de page 3">
            <a:extLst>
              <a:ext uri="{FF2B5EF4-FFF2-40B4-BE49-F238E27FC236}">
                <a16:creationId xmlns:a16="http://schemas.microsoft.com/office/drawing/2014/main" id="{8C2B17F8-83F1-AB39-2C36-3B1C350C6CCA}"/>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2802491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A3EFE1-9D70-4CDB-6340-BCD762CCF5B8}"/>
              </a:ext>
            </a:extLst>
          </p:cNvPr>
          <p:cNvSpPr>
            <a:spLocks noGrp="1"/>
          </p:cNvSpPr>
          <p:nvPr>
            <p:ph type="title"/>
          </p:nvPr>
        </p:nvSpPr>
        <p:spPr/>
        <p:txBody>
          <a:bodyPr>
            <a:normAutofit/>
          </a:bodyPr>
          <a:lstStyle/>
          <a:p>
            <a:pPr algn="r"/>
            <a:r>
              <a:rPr lang="fr-FR" sz="4000" dirty="0" err="1">
                <a:latin typeface="+mj-lt"/>
              </a:rPr>
              <a:t>Exercise</a:t>
            </a:r>
            <a:r>
              <a:rPr lang="fr-FR" sz="4000" dirty="0">
                <a:latin typeface="+mj-lt"/>
              </a:rPr>
              <a:t> – in teams</a:t>
            </a:r>
          </a:p>
        </p:txBody>
      </p:sp>
      <p:sp>
        <p:nvSpPr>
          <p:cNvPr id="3" name="Espace réservé du contenu 2">
            <a:extLst>
              <a:ext uri="{FF2B5EF4-FFF2-40B4-BE49-F238E27FC236}">
                <a16:creationId xmlns:a16="http://schemas.microsoft.com/office/drawing/2014/main" id="{15E220E0-E463-FF72-915F-84E45AFF6EAC}"/>
              </a:ext>
            </a:extLst>
          </p:cNvPr>
          <p:cNvSpPr>
            <a:spLocks noGrp="1"/>
          </p:cNvSpPr>
          <p:nvPr>
            <p:ph idx="1"/>
          </p:nvPr>
        </p:nvSpPr>
        <p:spPr>
          <a:xfrm>
            <a:off x="838200" y="1633780"/>
            <a:ext cx="6253194" cy="1783158"/>
          </a:xfrm>
        </p:spPr>
        <p:txBody>
          <a:bodyPr>
            <a:noAutofit/>
          </a:bodyPr>
          <a:lstStyle/>
          <a:p>
            <a:pPr marL="107950" indent="0">
              <a:lnSpc>
                <a:spcPct val="100000"/>
              </a:lnSpc>
              <a:buNone/>
            </a:pPr>
            <a:r>
              <a:rPr lang="fr-FR" dirty="0" err="1">
                <a:solidFill>
                  <a:schemeClr val="bg1">
                    <a:lumMod val="10000"/>
                  </a:schemeClr>
                </a:solidFill>
                <a:latin typeface="+mj-lt"/>
              </a:rPr>
              <a:t>Please</a:t>
            </a:r>
            <a:r>
              <a:rPr lang="fr-FR" dirty="0">
                <a:solidFill>
                  <a:schemeClr val="bg1">
                    <a:lumMod val="10000"/>
                  </a:schemeClr>
                </a:solidFill>
                <a:latin typeface="+mj-lt"/>
              </a:rPr>
              <a:t> </a:t>
            </a:r>
            <a:r>
              <a:rPr lang="fr-FR" dirty="0" err="1">
                <a:solidFill>
                  <a:schemeClr val="bg1">
                    <a:lumMod val="10000"/>
                  </a:schemeClr>
                </a:solidFill>
                <a:latin typeface="+mj-lt"/>
              </a:rPr>
              <a:t>draw</a:t>
            </a:r>
            <a:r>
              <a:rPr lang="fr-FR" dirty="0">
                <a:solidFill>
                  <a:schemeClr val="bg1">
                    <a:lumMod val="10000"/>
                  </a:schemeClr>
                </a:solidFill>
                <a:latin typeface="+mj-lt"/>
              </a:rPr>
              <a:t> up the GANTT chart for </a:t>
            </a:r>
            <a:r>
              <a:rPr lang="fr-FR" dirty="0" err="1">
                <a:solidFill>
                  <a:schemeClr val="bg1">
                    <a:lumMod val="10000"/>
                  </a:schemeClr>
                </a:solidFill>
                <a:latin typeface="+mj-lt"/>
              </a:rPr>
              <a:t>your</a:t>
            </a:r>
            <a:r>
              <a:rPr lang="fr-FR" dirty="0">
                <a:solidFill>
                  <a:schemeClr val="bg1">
                    <a:lumMod val="10000"/>
                  </a:schemeClr>
                </a:solidFill>
                <a:latin typeface="+mj-lt"/>
              </a:rPr>
              <a:t> </a:t>
            </a:r>
            <a:r>
              <a:rPr lang="fr-FR" dirty="0" err="1">
                <a:solidFill>
                  <a:schemeClr val="bg1">
                    <a:lumMod val="10000"/>
                  </a:schemeClr>
                </a:solidFill>
                <a:latin typeface="+mj-lt"/>
              </a:rPr>
              <a:t>project</a:t>
            </a:r>
            <a:r>
              <a:rPr lang="fr-FR" dirty="0">
                <a:solidFill>
                  <a:schemeClr val="bg1">
                    <a:lumMod val="10000"/>
                  </a:schemeClr>
                </a:solidFill>
                <a:latin typeface="+mj-lt"/>
              </a:rPr>
              <a:t>.</a:t>
            </a:r>
          </a:p>
          <a:p>
            <a:pPr marL="107950" indent="0">
              <a:buNone/>
            </a:pPr>
            <a:endParaRPr lang="fr-FR" dirty="0">
              <a:solidFill>
                <a:schemeClr val="bg1">
                  <a:lumMod val="10000"/>
                </a:schemeClr>
              </a:solidFill>
              <a:latin typeface="+mj-lt"/>
            </a:endParaRPr>
          </a:p>
          <a:p>
            <a:pPr marL="107950" indent="0">
              <a:buNone/>
            </a:pPr>
            <a:r>
              <a:rPr lang="fr-FR" b="1" dirty="0">
                <a:solidFill>
                  <a:schemeClr val="bg1">
                    <a:lumMod val="10000"/>
                  </a:schemeClr>
                </a:solidFill>
                <a:latin typeface="+mj-lt"/>
              </a:rPr>
              <a:t>20’</a:t>
            </a:r>
          </a:p>
        </p:txBody>
      </p:sp>
      <p:sp>
        <p:nvSpPr>
          <p:cNvPr id="4" name="Espace réservé du pied de page 3">
            <a:extLst>
              <a:ext uri="{FF2B5EF4-FFF2-40B4-BE49-F238E27FC236}">
                <a16:creationId xmlns:a16="http://schemas.microsoft.com/office/drawing/2014/main" id="{C70C745C-A79E-9032-937B-E2C9F59B7FD0}"/>
              </a:ext>
            </a:extLst>
          </p:cNvPr>
          <p:cNvSpPr>
            <a:spLocks noGrp="1"/>
          </p:cNvSpPr>
          <p:nvPr>
            <p:ph type="ftr" sz="quarter" idx="10"/>
          </p:nvPr>
        </p:nvSpPr>
        <p:spPr/>
        <p:txBody>
          <a:bodyPr/>
          <a:lstStyle/>
          <a:p>
            <a:r>
              <a:rPr lang="fr-FR"/>
              <a:t>Indiquez votre nom dans le pied de page</a:t>
            </a:r>
            <a:endParaRPr lang="fr-FR" dirty="0"/>
          </a:p>
        </p:txBody>
      </p:sp>
      <p:pic>
        <p:nvPicPr>
          <p:cNvPr id="5" name="Image 4">
            <a:extLst>
              <a:ext uri="{FF2B5EF4-FFF2-40B4-BE49-F238E27FC236}">
                <a16:creationId xmlns:a16="http://schemas.microsoft.com/office/drawing/2014/main" id="{1891F77C-2301-A688-0985-72ADD65A0F53}"/>
              </a:ext>
            </a:extLst>
          </p:cNvPr>
          <p:cNvPicPr>
            <a:picLocks noChangeAspect="1"/>
          </p:cNvPicPr>
          <p:nvPr/>
        </p:nvPicPr>
        <p:blipFill>
          <a:blip r:embed="rId2"/>
          <a:stretch>
            <a:fillRect/>
          </a:stretch>
        </p:blipFill>
        <p:spPr>
          <a:xfrm>
            <a:off x="9823367" y="690211"/>
            <a:ext cx="2368633" cy="2368633"/>
          </a:xfrm>
          <a:prstGeom prst="rect">
            <a:avLst/>
          </a:prstGeom>
        </p:spPr>
      </p:pic>
      <p:pic>
        <p:nvPicPr>
          <p:cNvPr id="6" name="Image 5">
            <a:extLst>
              <a:ext uri="{FF2B5EF4-FFF2-40B4-BE49-F238E27FC236}">
                <a16:creationId xmlns:a16="http://schemas.microsoft.com/office/drawing/2014/main" id="{5DA3B306-9C8C-D919-0C06-8720143A3398}"/>
              </a:ext>
            </a:extLst>
          </p:cNvPr>
          <p:cNvPicPr>
            <a:picLocks noChangeAspect="1"/>
          </p:cNvPicPr>
          <p:nvPr/>
        </p:nvPicPr>
        <p:blipFill>
          <a:blip r:embed="rId3"/>
          <a:stretch>
            <a:fillRect/>
          </a:stretch>
        </p:blipFill>
        <p:spPr>
          <a:xfrm>
            <a:off x="7819136" y="1262014"/>
            <a:ext cx="1976968" cy="1976968"/>
          </a:xfrm>
          <a:prstGeom prst="rect">
            <a:avLst/>
          </a:prstGeom>
        </p:spPr>
      </p:pic>
      <p:pic>
        <p:nvPicPr>
          <p:cNvPr id="7" name="Image 6">
            <a:extLst>
              <a:ext uri="{FF2B5EF4-FFF2-40B4-BE49-F238E27FC236}">
                <a16:creationId xmlns:a16="http://schemas.microsoft.com/office/drawing/2014/main" id="{2A351C23-81EB-EFCD-339F-0A4B43DF1B59}"/>
              </a:ext>
            </a:extLst>
          </p:cNvPr>
          <p:cNvPicPr>
            <a:picLocks noChangeAspect="1"/>
          </p:cNvPicPr>
          <p:nvPr/>
        </p:nvPicPr>
        <p:blipFill>
          <a:blip r:embed="rId4"/>
          <a:stretch>
            <a:fillRect/>
          </a:stretch>
        </p:blipFill>
        <p:spPr>
          <a:xfrm>
            <a:off x="4895507" y="3242677"/>
            <a:ext cx="1976969" cy="2176447"/>
          </a:xfrm>
          <a:prstGeom prst="rect">
            <a:avLst/>
          </a:prstGeom>
        </p:spPr>
      </p:pic>
      <p:pic>
        <p:nvPicPr>
          <p:cNvPr id="8" name="Image 7">
            <a:extLst>
              <a:ext uri="{FF2B5EF4-FFF2-40B4-BE49-F238E27FC236}">
                <a16:creationId xmlns:a16="http://schemas.microsoft.com/office/drawing/2014/main" id="{0CA7B761-70BB-AEF5-2957-C87E8C9DA1C4}"/>
              </a:ext>
            </a:extLst>
          </p:cNvPr>
          <p:cNvPicPr>
            <a:picLocks noChangeAspect="1"/>
          </p:cNvPicPr>
          <p:nvPr/>
        </p:nvPicPr>
        <p:blipFill>
          <a:blip r:embed="rId5"/>
          <a:stretch>
            <a:fillRect/>
          </a:stretch>
        </p:blipFill>
        <p:spPr>
          <a:xfrm>
            <a:off x="7705877" y="3301959"/>
            <a:ext cx="2203486" cy="1981929"/>
          </a:xfrm>
          <a:prstGeom prst="rect">
            <a:avLst/>
          </a:prstGeom>
        </p:spPr>
      </p:pic>
      <p:pic>
        <p:nvPicPr>
          <p:cNvPr id="9" name="Image 8">
            <a:extLst>
              <a:ext uri="{FF2B5EF4-FFF2-40B4-BE49-F238E27FC236}">
                <a16:creationId xmlns:a16="http://schemas.microsoft.com/office/drawing/2014/main" id="{ADC67BAF-2124-2786-5DE9-E1C17A724102}"/>
              </a:ext>
            </a:extLst>
          </p:cNvPr>
          <p:cNvPicPr>
            <a:picLocks noChangeAspect="1"/>
          </p:cNvPicPr>
          <p:nvPr/>
        </p:nvPicPr>
        <p:blipFill>
          <a:blip r:embed="rId6"/>
          <a:stretch>
            <a:fillRect/>
          </a:stretch>
        </p:blipFill>
        <p:spPr>
          <a:xfrm>
            <a:off x="2012685" y="4166302"/>
            <a:ext cx="1826517" cy="1783158"/>
          </a:xfrm>
          <a:prstGeom prst="rect">
            <a:avLst/>
          </a:prstGeom>
        </p:spPr>
      </p:pic>
    </p:spTree>
    <p:extLst>
      <p:ext uri="{BB962C8B-B14F-4D97-AF65-F5344CB8AC3E}">
        <p14:creationId xmlns:p14="http://schemas.microsoft.com/office/powerpoint/2010/main" val="3062910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C520AD-85BE-4ED7-A74F-50228B9345AD}"/>
              </a:ext>
            </a:extLst>
          </p:cNvPr>
          <p:cNvSpPr>
            <a:spLocks noGrp="1"/>
          </p:cNvSpPr>
          <p:nvPr>
            <p:ph type="title"/>
          </p:nvPr>
        </p:nvSpPr>
        <p:spPr>
          <a:xfrm>
            <a:off x="838200" y="197562"/>
            <a:ext cx="10515600" cy="651825"/>
          </a:xfrm>
        </p:spPr>
        <p:txBody>
          <a:bodyPr>
            <a:normAutofit/>
          </a:bodyPr>
          <a:lstStyle/>
          <a:p>
            <a:r>
              <a:rPr lang="fr-FR" sz="4000" dirty="0">
                <a:latin typeface="+mj-lt"/>
              </a:rPr>
              <a:t>Agenda for Session 3</a:t>
            </a:r>
          </a:p>
        </p:txBody>
      </p:sp>
      <p:sp>
        <p:nvSpPr>
          <p:cNvPr id="3" name="Espace réservé du contenu 2">
            <a:extLst>
              <a:ext uri="{FF2B5EF4-FFF2-40B4-BE49-F238E27FC236}">
                <a16:creationId xmlns:a16="http://schemas.microsoft.com/office/drawing/2014/main" id="{F748B34F-1557-4247-9F07-5BEAA158F7DB}"/>
              </a:ext>
            </a:extLst>
          </p:cNvPr>
          <p:cNvSpPr>
            <a:spLocks noGrp="1"/>
          </p:cNvSpPr>
          <p:nvPr>
            <p:ph idx="1"/>
          </p:nvPr>
        </p:nvSpPr>
        <p:spPr>
          <a:xfrm>
            <a:off x="838200" y="980663"/>
            <a:ext cx="10515600" cy="5195054"/>
          </a:xfrm>
        </p:spPr>
        <p:txBody>
          <a:bodyPr>
            <a:noAutofit/>
          </a:bodyPr>
          <a:lstStyle/>
          <a:p>
            <a:pPr marL="622300" indent="-514350">
              <a:buFont typeface="+mj-lt"/>
              <a:buAutoNum type="arabicPeriod"/>
            </a:pPr>
            <a:r>
              <a:rPr lang="fr-FR" sz="3200" dirty="0" err="1">
                <a:solidFill>
                  <a:schemeClr val="bg1">
                    <a:lumMod val="10000"/>
                  </a:schemeClr>
                </a:solidFill>
              </a:rPr>
              <a:t>What</a:t>
            </a:r>
            <a:r>
              <a:rPr lang="fr-FR" sz="3200" dirty="0">
                <a:solidFill>
                  <a:schemeClr val="bg1">
                    <a:lumMod val="10000"/>
                  </a:schemeClr>
                </a:solidFill>
              </a:rPr>
              <a:t> do </a:t>
            </a:r>
            <a:r>
              <a:rPr lang="fr-FR" sz="3200" dirty="0" err="1">
                <a:solidFill>
                  <a:schemeClr val="bg1">
                    <a:lumMod val="10000"/>
                  </a:schemeClr>
                </a:solidFill>
              </a:rPr>
              <a:t>you</a:t>
            </a:r>
            <a:r>
              <a:rPr lang="fr-FR" sz="3200" dirty="0">
                <a:solidFill>
                  <a:schemeClr val="bg1">
                    <a:lumMod val="10000"/>
                  </a:schemeClr>
                </a:solidFill>
              </a:rPr>
              <a:t> </a:t>
            </a:r>
            <a:r>
              <a:rPr lang="fr-FR" sz="3200" dirty="0" err="1">
                <a:solidFill>
                  <a:schemeClr val="bg1">
                    <a:lumMod val="10000"/>
                  </a:schemeClr>
                </a:solidFill>
              </a:rPr>
              <a:t>remember</a:t>
            </a:r>
            <a:r>
              <a:rPr lang="fr-FR" sz="3200" dirty="0">
                <a:solidFill>
                  <a:schemeClr val="bg1">
                    <a:lumMod val="10000"/>
                  </a:schemeClr>
                </a:solidFill>
              </a:rPr>
              <a:t> of last </a:t>
            </a:r>
            <a:r>
              <a:rPr lang="fr-FR" sz="3200" dirty="0" err="1">
                <a:solidFill>
                  <a:schemeClr val="bg1">
                    <a:lumMod val="10000"/>
                  </a:schemeClr>
                </a:solidFill>
              </a:rPr>
              <a:t>Wednesday</a:t>
            </a:r>
            <a:r>
              <a:rPr lang="fr-FR" sz="3200" dirty="0">
                <a:solidFill>
                  <a:schemeClr val="bg1">
                    <a:lumMod val="10000"/>
                  </a:schemeClr>
                </a:solidFill>
              </a:rPr>
              <a:t> ?</a:t>
            </a:r>
          </a:p>
          <a:p>
            <a:pPr marL="622300" indent="-514350">
              <a:buFont typeface="+mj-lt"/>
              <a:buAutoNum type="arabicPeriod"/>
            </a:pPr>
            <a:r>
              <a:rPr lang="fr-FR" sz="3200" dirty="0">
                <a:solidFill>
                  <a:schemeClr val="bg1">
                    <a:lumMod val="10000"/>
                  </a:schemeClr>
                </a:solidFill>
              </a:rPr>
              <a:t>The A-Z</a:t>
            </a:r>
          </a:p>
          <a:p>
            <a:pPr marL="622300" indent="-514350">
              <a:buFont typeface="+mj-lt"/>
              <a:buAutoNum type="arabicPeriod"/>
            </a:pPr>
            <a:r>
              <a:rPr lang="fr-FR" sz="3200" dirty="0">
                <a:solidFill>
                  <a:schemeClr val="bg1">
                    <a:lumMod val="10000"/>
                  </a:schemeClr>
                </a:solidFill>
              </a:rPr>
              <a:t>Work breakdown structure</a:t>
            </a:r>
          </a:p>
          <a:p>
            <a:pPr marL="622300" indent="-514350">
              <a:buFont typeface="+mj-lt"/>
              <a:buAutoNum type="arabicPeriod"/>
            </a:pPr>
            <a:r>
              <a:rPr lang="fr-FR" sz="3200" dirty="0">
                <a:solidFill>
                  <a:schemeClr val="bg1">
                    <a:lumMod val="10000"/>
                  </a:schemeClr>
                </a:solidFill>
              </a:rPr>
              <a:t>Gantt charts</a:t>
            </a:r>
            <a:endParaRPr lang="fr-FR" sz="3200" i="1" dirty="0">
              <a:solidFill>
                <a:schemeClr val="bg1">
                  <a:lumMod val="10000"/>
                </a:schemeClr>
              </a:solidFill>
            </a:endParaRPr>
          </a:p>
          <a:p>
            <a:pPr marL="622300" indent="-514350">
              <a:buFont typeface="+mj-lt"/>
              <a:buAutoNum type="arabicPeriod"/>
            </a:pPr>
            <a:r>
              <a:rPr lang="fr-FR" sz="3200" b="1" dirty="0">
                <a:solidFill>
                  <a:schemeClr val="bg1">
                    <a:lumMod val="10000"/>
                  </a:schemeClr>
                </a:solidFill>
              </a:rPr>
              <a:t>Introduction to </a:t>
            </a:r>
            <a:r>
              <a:rPr lang="fr-FR" sz="3200" b="1" dirty="0" err="1">
                <a:solidFill>
                  <a:schemeClr val="bg1">
                    <a:lumMod val="10000"/>
                  </a:schemeClr>
                </a:solidFill>
              </a:rPr>
              <a:t>Quality</a:t>
            </a:r>
            <a:endParaRPr lang="fr-FR" sz="3200" b="1" dirty="0">
              <a:solidFill>
                <a:schemeClr val="bg1">
                  <a:lumMod val="10000"/>
                </a:schemeClr>
              </a:solidFill>
            </a:endParaRPr>
          </a:p>
          <a:p>
            <a:pPr marL="622300" indent="-514350">
              <a:buFont typeface="+mj-lt"/>
              <a:buAutoNum type="arabicPeriod"/>
            </a:pPr>
            <a:r>
              <a:rPr lang="fr-FR" sz="3200" dirty="0">
                <a:solidFill>
                  <a:schemeClr val="bg1">
                    <a:lumMod val="10000"/>
                  </a:schemeClr>
                </a:solidFill>
              </a:rPr>
              <a:t>Transition to change management</a:t>
            </a:r>
          </a:p>
          <a:p>
            <a:pPr marL="622300" indent="-514350">
              <a:buFont typeface="+mj-lt"/>
              <a:buAutoNum type="arabicPeriod"/>
            </a:pPr>
            <a:endParaRPr lang="fr-FR" sz="3200" dirty="0">
              <a:solidFill>
                <a:schemeClr val="bg1">
                  <a:lumMod val="10000"/>
                </a:schemeClr>
              </a:solidFill>
            </a:endParaRPr>
          </a:p>
          <a:p>
            <a:pPr marL="622300" indent="-514350">
              <a:buFont typeface="+mj-lt"/>
              <a:buAutoNum type="arabicPeriod"/>
            </a:pPr>
            <a:endParaRPr lang="fr-FR" sz="3200" dirty="0">
              <a:solidFill>
                <a:schemeClr val="bg1">
                  <a:lumMod val="10000"/>
                </a:schemeClr>
              </a:solidFill>
            </a:endParaRPr>
          </a:p>
        </p:txBody>
      </p:sp>
      <p:sp>
        <p:nvSpPr>
          <p:cNvPr id="4" name="Espace réservé du pied de page 3">
            <a:extLst>
              <a:ext uri="{FF2B5EF4-FFF2-40B4-BE49-F238E27FC236}">
                <a16:creationId xmlns:a16="http://schemas.microsoft.com/office/drawing/2014/main" id="{EACFC9A4-9001-475C-8C50-84EC9F11792B}"/>
              </a:ext>
            </a:extLst>
          </p:cNvPr>
          <p:cNvSpPr>
            <a:spLocks noGrp="1"/>
          </p:cNvSpPr>
          <p:nvPr>
            <p:ph type="ftr" sz="quarter" idx="10"/>
          </p:nvPr>
        </p:nvSpPr>
        <p:spPr/>
        <p:txBody>
          <a:bodyPr/>
          <a:lstStyle/>
          <a:p>
            <a:r>
              <a:rPr lang="en-US" dirty="0"/>
              <a:t>Enter your name in the footer</a:t>
            </a:r>
            <a:endParaRPr lang="fr-FR" dirty="0"/>
          </a:p>
        </p:txBody>
      </p:sp>
      <p:pic>
        <p:nvPicPr>
          <p:cNvPr id="5" name="Picture 2" descr="Making a Case for New Project Management Solutions">
            <a:extLst>
              <a:ext uri="{FF2B5EF4-FFF2-40B4-BE49-F238E27FC236}">
                <a16:creationId xmlns:a16="http://schemas.microsoft.com/office/drawing/2014/main" id="{C46EDEDA-0A14-93DB-01D9-29BABB332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6990" y="1688750"/>
            <a:ext cx="4575010" cy="2287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218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68FC6D-CCD7-255C-D211-29662FC3A2E3}"/>
              </a:ext>
            </a:extLst>
          </p:cNvPr>
          <p:cNvSpPr>
            <a:spLocks noGrp="1"/>
          </p:cNvSpPr>
          <p:nvPr>
            <p:ph type="title"/>
          </p:nvPr>
        </p:nvSpPr>
        <p:spPr>
          <a:xfrm>
            <a:off x="658091" y="231041"/>
            <a:ext cx="10515600" cy="651825"/>
          </a:xfrm>
        </p:spPr>
        <p:txBody>
          <a:bodyPr>
            <a:normAutofit/>
          </a:bodyPr>
          <a:lstStyle/>
          <a:p>
            <a:r>
              <a:rPr lang="fr-FR" sz="4000" dirty="0" err="1">
                <a:latin typeface="+mj-lt"/>
              </a:rPr>
              <a:t>Quality</a:t>
            </a:r>
            <a:r>
              <a:rPr lang="fr-FR" sz="4000" dirty="0">
                <a:latin typeface="+mj-lt"/>
              </a:rPr>
              <a:t>: </a:t>
            </a:r>
            <a:r>
              <a:rPr lang="fr-FR" sz="4000" dirty="0" err="1">
                <a:latin typeface="+mj-lt"/>
              </a:rPr>
              <a:t>vocabulary</a:t>
            </a:r>
            <a:endParaRPr lang="fr-FR" sz="4000" dirty="0">
              <a:latin typeface="+mj-lt"/>
            </a:endParaRPr>
          </a:p>
        </p:txBody>
      </p:sp>
      <p:sp>
        <p:nvSpPr>
          <p:cNvPr id="4" name="Espace réservé du pied de page 3">
            <a:extLst>
              <a:ext uri="{FF2B5EF4-FFF2-40B4-BE49-F238E27FC236}">
                <a16:creationId xmlns:a16="http://schemas.microsoft.com/office/drawing/2014/main" id="{2F5D601D-95E0-0748-EB0E-FC4BE28C190D}"/>
              </a:ext>
            </a:extLst>
          </p:cNvPr>
          <p:cNvSpPr>
            <a:spLocks noGrp="1"/>
          </p:cNvSpPr>
          <p:nvPr>
            <p:ph type="ftr" sz="quarter" idx="10"/>
          </p:nvPr>
        </p:nvSpPr>
        <p:spPr/>
        <p:txBody>
          <a:bodyPr/>
          <a:lstStyle/>
          <a:p>
            <a:r>
              <a:rPr lang="fr-FR"/>
              <a:t>Indiquez votre nom dans le pied de page</a:t>
            </a:r>
            <a:endParaRPr lang="fr-FR" dirty="0"/>
          </a:p>
        </p:txBody>
      </p:sp>
      <p:sp>
        <p:nvSpPr>
          <p:cNvPr id="5" name="TextBox 5">
            <a:extLst>
              <a:ext uri="{FF2B5EF4-FFF2-40B4-BE49-F238E27FC236}">
                <a16:creationId xmlns:a16="http://schemas.microsoft.com/office/drawing/2014/main" id="{4D7E3C2F-131C-B3C8-C98C-049EE0293379}"/>
              </a:ext>
            </a:extLst>
          </p:cNvPr>
          <p:cNvSpPr txBox="1"/>
          <p:nvPr/>
        </p:nvSpPr>
        <p:spPr>
          <a:xfrm>
            <a:off x="658091" y="1003096"/>
            <a:ext cx="10972800" cy="4585871"/>
          </a:xfrm>
          <a:prstGeom prst="rect">
            <a:avLst/>
          </a:prstGeom>
          <a:noFill/>
        </p:spPr>
        <p:txBody>
          <a:bodyPr wrap="square">
            <a:spAutoFit/>
          </a:bodyPr>
          <a:lstStyle/>
          <a:p>
            <a:pPr marL="457200" indent="-457200">
              <a:spcBef>
                <a:spcPts val="1200"/>
              </a:spcBef>
              <a:spcAft>
                <a:spcPts val="1200"/>
              </a:spcAft>
              <a:buClr>
                <a:schemeClr val="accent6">
                  <a:lumMod val="50000"/>
                </a:schemeClr>
              </a:buClr>
              <a:buFont typeface="Wingdings" panose="05000000000000000000" pitchFamily="2" charset="2"/>
              <a:buChar char="§"/>
            </a:pPr>
            <a:r>
              <a:rPr lang="en-US" sz="2800" b="1" dirty="0">
                <a:solidFill>
                  <a:srgbClr val="202122"/>
                </a:solidFill>
              </a:rPr>
              <a:t>F</a:t>
            </a:r>
            <a:r>
              <a:rPr lang="en-US" sz="2800" b="1" i="0" dirty="0">
                <a:solidFill>
                  <a:srgbClr val="202122"/>
                </a:solidFill>
                <a:effectLst/>
              </a:rPr>
              <a:t>our main components</a:t>
            </a:r>
            <a:r>
              <a:rPr lang="en-US" sz="2800" b="0" i="0" dirty="0">
                <a:solidFill>
                  <a:srgbClr val="202122"/>
                </a:solidFill>
                <a:effectLst/>
              </a:rPr>
              <a:t>: quality planning, assurance, control and improvement.</a:t>
            </a:r>
          </a:p>
          <a:p>
            <a:pPr marL="457200" indent="-457200">
              <a:spcBef>
                <a:spcPts val="1200"/>
              </a:spcBef>
              <a:spcAft>
                <a:spcPts val="1200"/>
              </a:spcAft>
              <a:buClr>
                <a:schemeClr val="accent6">
                  <a:lumMod val="50000"/>
                </a:schemeClr>
              </a:buClr>
              <a:buFont typeface="Wingdings" panose="05000000000000000000" pitchFamily="2" charset="2"/>
              <a:buChar char="§"/>
            </a:pPr>
            <a:r>
              <a:rPr lang="en-US" sz="2800" b="1" dirty="0">
                <a:solidFill>
                  <a:srgbClr val="202122"/>
                </a:solidFill>
              </a:rPr>
              <a:t>“Method-focused” </a:t>
            </a:r>
            <a:r>
              <a:rPr lang="en-US" sz="2800" dirty="0">
                <a:solidFill>
                  <a:srgbClr val="202122"/>
                </a:solidFill>
              </a:rPr>
              <a:t>- f</a:t>
            </a:r>
            <a:r>
              <a:rPr lang="en-US" sz="2800" b="0" i="0" dirty="0">
                <a:solidFill>
                  <a:srgbClr val="202122"/>
                </a:solidFill>
                <a:effectLst/>
              </a:rPr>
              <a:t>ocus not only on product and service quality as an end result, but very much on the means to achieve it, the methods.</a:t>
            </a:r>
          </a:p>
          <a:p>
            <a:pPr marL="457200" indent="-457200">
              <a:spcBef>
                <a:spcPts val="1200"/>
              </a:spcBef>
              <a:spcAft>
                <a:spcPts val="1200"/>
              </a:spcAft>
              <a:buClr>
                <a:schemeClr val="accent6">
                  <a:lumMod val="50000"/>
                </a:schemeClr>
              </a:buClr>
              <a:buFont typeface="Wingdings" panose="05000000000000000000" pitchFamily="2" charset="2"/>
              <a:buChar char="§"/>
            </a:pPr>
            <a:r>
              <a:rPr lang="en-US" sz="2800" b="1" i="0" dirty="0">
                <a:solidFill>
                  <a:srgbClr val="202122"/>
                </a:solidFill>
                <a:effectLst/>
              </a:rPr>
              <a:t>“Fit for purpose” </a:t>
            </a:r>
            <a:r>
              <a:rPr lang="en-US" sz="2800" b="0" i="0" dirty="0">
                <a:solidFill>
                  <a:srgbClr val="202122"/>
                </a:solidFill>
                <a:effectLst/>
              </a:rPr>
              <a:t>– quality it is a written or unwritten commitment to a known or unknown consumer in the market. Thus, quality can be defined as fitness for intended use or, in other words, how well the product performs its intended function(s).</a:t>
            </a:r>
          </a:p>
          <a:p>
            <a:endParaRPr lang="fr-FR" dirty="0"/>
          </a:p>
        </p:txBody>
      </p:sp>
    </p:spTree>
    <p:extLst>
      <p:ext uri="{BB962C8B-B14F-4D97-AF65-F5344CB8AC3E}">
        <p14:creationId xmlns:p14="http://schemas.microsoft.com/office/powerpoint/2010/main" val="2935700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68FC6D-CCD7-255C-D211-29662FC3A2E3}"/>
              </a:ext>
            </a:extLst>
          </p:cNvPr>
          <p:cNvSpPr>
            <a:spLocks noGrp="1"/>
          </p:cNvSpPr>
          <p:nvPr>
            <p:ph type="title"/>
          </p:nvPr>
        </p:nvSpPr>
        <p:spPr/>
        <p:txBody>
          <a:bodyPr>
            <a:normAutofit/>
          </a:bodyPr>
          <a:lstStyle/>
          <a:p>
            <a:r>
              <a:rPr lang="fr-FR" sz="4000" dirty="0">
                <a:latin typeface="+mj-lt"/>
              </a:rPr>
              <a:t>Main </a:t>
            </a:r>
            <a:r>
              <a:rPr lang="fr-FR" sz="4000" dirty="0" err="1">
                <a:latin typeface="+mj-lt"/>
              </a:rPr>
              <a:t>Quality</a:t>
            </a:r>
            <a:r>
              <a:rPr lang="fr-FR" sz="4000" dirty="0">
                <a:latin typeface="+mj-lt"/>
              </a:rPr>
              <a:t> </a:t>
            </a:r>
            <a:r>
              <a:rPr lang="fr-FR" sz="4000" dirty="0" err="1">
                <a:latin typeface="+mj-lt"/>
              </a:rPr>
              <a:t>methods</a:t>
            </a:r>
            <a:endParaRPr lang="fr-FR" sz="4000" dirty="0">
              <a:latin typeface="+mj-lt"/>
            </a:endParaRPr>
          </a:p>
        </p:txBody>
      </p:sp>
      <p:sp>
        <p:nvSpPr>
          <p:cNvPr id="4" name="Espace réservé du pied de page 3">
            <a:extLst>
              <a:ext uri="{FF2B5EF4-FFF2-40B4-BE49-F238E27FC236}">
                <a16:creationId xmlns:a16="http://schemas.microsoft.com/office/drawing/2014/main" id="{2F5D601D-95E0-0748-EB0E-FC4BE28C190D}"/>
              </a:ext>
            </a:extLst>
          </p:cNvPr>
          <p:cNvSpPr>
            <a:spLocks noGrp="1"/>
          </p:cNvSpPr>
          <p:nvPr>
            <p:ph type="ftr" sz="quarter" idx="10"/>
          </p:nvPr>
        </p:nvSpPr>
        <p:spPr/>
        <p:txBody>
          <a:bodyPr/>
          <a:lstStyle/>
          <a:p>
            <a:r>
              <a:rPr lang="fr-FR"/>
              <a:t>Indiquez votre nom dans le pied de page</a:t>
            </a:r>
            <a:endParaRPr lang="fr-FR" dirty="0"/>
          </a:p>
        </p:txBody>
      </p:sp>
      <p:sp>
        <p:nvSpPr>
          <p:cNvPr id="6" name="Espace réservé du contenu 2">
            <a:extLst>
              <a:ext uri="{FF2B5EF4-FFF2-40B4-BE49-F238E27FC236}">
                <a16:creationId xmlns:a16="http://schemas.microsoft.com/office/drawing/2014/main" id="{D3C13E1B-6679-89A7-A1C0-2E174D50101C}"/>
              </a:ext>
            </a:extLst>
          </p:cNvPr>
          <p:cNvSpPr txBox="1">
            <a:spLocks/>
          </p:cNvSpPr>
          <p:nvPr/>
        </p:nvSpPr>
        <p:spPr>
          <a:xfrm>
            <a:off x="838200" y="1257258"/>
            <a:ext cx="11075377" cy="3938197"/>
          </a:xfrm>
          <a:prstGeom prst="rect">
            <a:avLst/>
          </a:prstGeom>
          <a:noFill/>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514350" indent="-514350">
              <a:spcBef>
                <a:spcPts val="1200"/>
              </a:spcBef>
              <a:spcAft>
                <a:spcPts val="1200"/>
              </a:spcAft>
              <a:buClr>
                <a:schemeClr val="tx1"/>
              </a:buClr>
              <a:buFont typeface="+mj-lt"/>
              <a:buAutoNum type="arabicPeriod"/>
            </a:pPr>
            <a:r>
              <a:rPr lang="fr-FR" sz="3200" dirty="0">
                <a:solidFill>
                  <a:schemeClr val="bg1">
                    <a:lumMod val="10000"/>
                  </a:schemeClr>
                </a:solidFill>
              </a:rPr>
              <a:t>ISO</a:t>
            </a:r>
          </a:p>
          <a:p>
            <a:pPr marL="514350" indent="-514350">
              <a:spcBef>
                <a:spcPts val="1200"/>
              </a:spcBef>
              <a:spcAft>
                <a:spcPts val="1200"/>
              </a:spcAft>
              <a:buClr>
                <a:schemeClr val="tx1"/>
              </a:buClr>
              <a:buFont typeface="+mj-lt"/>
              <a:buAutoNum type="arabicPeriod"/>
            </a:pPr>
            <a:r>
              <a:rPr lang="fr-FR" sz="3200" dirty="0">
                <a:solidFill>
                  <a:schemeClr val="bg1">
                    <a:lumMod val="10000"/>
                  </a:schemeClr>
                </a:solidFill>
              </a:rPr>
              <a:t>Kaizen</a:t>
            </a:r>
          </a:p>
          <a:p>
            <a:pPr marL="514350" indent="-514350">
              <a:spcBef>
                <a:spcPts val="1200"/>
              </a:spcBef>
              <a:spcAft>
                <a:spcPts val="1200"/>
              </a:spcAft>
              <a:buClr>
                <a:schemeClr val="tx1"/>
              </a:buClr>
              <a:buFont typeface="+mj-lt"/>
              <a:buAutoNum type="arabicPeriod"/>
            </a:pPr>
            <a:r>
              <a:rPr lang="fr-FR" sz="3200" dirty="0">
                <a:solidFill>
                  <a:schemeClr val="bg1">
                    <a:lumMod val="10000"/>
                  </a:schemeClr>
                </a:solidFill>
              </a:rPr>
              <a:t>Six Sigma</a:t>
            </a:r>
          </a:p>
          <a:p>
            <a:pPr marL="514350" indent="-514350">
              <a:spcAft>
                <a:spcPts val="1200"/>
              </a:spcAft>
              <a:buClr>
                <a:schemeClr val="tx1"/>
              </a:buClr>
              <a:buFont typeface="+mj-lt"/>
              <a:buAutoNum type="arabicPeriod"/>
            </a:pPr>
            <a:r>
              <a:rPr lang="fr-FR" sz="3200" dirty="0">
                <a:solidFill>
                  <a:schemeClr val="bg1">
                    <a:lumMod val="10000"/>
                  </a:schemeClr>
                </a:solidFill>
              </a:rPr>
              <a:t>Toyota Production System (or: « Lean </a:t>
            </a:r>
            <a:r>
              <a:rPr lang="fr-FR" sz="3200" dirty="0" err="1">
                <a:solidFill>
                  <a:schemeClr val="bg1">
                    <a:lumMod val="10000"/>
                  </a:schemeClr>
                </a:solidFill>
              </a:rPr>
              <a:t>manufacturing</a:t>
            </a:r>
            <a:r>
              <a:rPr lang="fr-FR" sz="3200" dirty="0">
                <a:solidFill>
                  <a:schemeClr val="bg1">
                    <a:lumMod val="10000"/>
                  </a:schemeClr>
                </a:solidFill>
              </a:rPr>
              <a:t> »)</a:t>
            </a:r>
          </a:p>
          <a:p>
            <a:pPr marL="514350" indent="-514350">
              <a:spcBef>
                <a:spcPts val="1200"/>
              </a:spcBef>
              <a:spcAft>
                <a:spcPts val="1200"/>
              </a:spcAft>
              <a:buClr>
                <a:schemeClr val="tx1"/>
              </a:buClr>
              <a:buFont typeface="+mj-lt"/>
              <a:buAutoNum type="arabicPeriod" startAt="5"/>
            </a:pPr>
            <a:r>
              <a:rPr lang="fr-FR" sz="3200" dirty="0">
                <a:solidFill>
                  <a:schemeClr val="bg1">
                    <a:lumMod val="10000"/>
                  </a:schemeClr>
                </a:solidFill>
              </a:rPr>
              <a:t>TQM</a:t>
            </a:r>
          </a:p>
        </p:txBody>
      </p:sp>
    </p:spTree>
    <p:extLst>
      <p:ext uri="{BB962C8B-B14F-4D97-AF65-F5344CB8AC3E}">
        <p14:creationId xmlns:p14="http://schemas.microsoft.com/office/powerpoint/2010/main" val="6100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68FC6D-CCD7-255C-D211-29662FC3A2E3}"/>
              </a:ext>
            </a:extLst>
          </p:cNvPr>
          <p:cNvSpPr>
            <a:spLocks noGrp="1"/>
          </p:cNvSpPr>
          <p:nvPr>
            <p:ph type="title"/>
          </p:nvPr>
        </p:nvSpPr>
        <p:spPr/>
        <p:txBody>
          <a:bodyPr>
            <a:normAutofit/>
          </a:bodyPr>
          <a:lstStyle/>
          <a:p>
            <a:pPr algn="r"/>
            <a:r>
              <a:rPr lang="fr-FR" sz="4000" dirty="0">
                <a:latin typeface="+mj-lt"/>
              </a:rPr>
              <a:t>Activity – in teams</a:t>
            </a:r>
          </a:p>
        </p:txBody>
      </p:sp>
      <p:sp>
        <p:nvSpPr>
          <p:cNvPr id="3" name="Espace réservé du contenu 2">
            <a:extLst>
              <a:ext uri="{FF2B5EF4-FFF2-40B4-BE49-F238E27FC236}">
                <a16:creationId xmlns:a16="http://schemas.microsoft.com/office/drawing/2014/main" id="{30B084D7-9630-38EC-5B32-AD2EA32114EB}"/>
              </a:ext>
            </a:extLst>
          </p:cNvPr>
          <p:cNvSpPr>
            <a:spLocks noGrp="1"/>
          </p:cNvSpPr>
          <p:nvPr>
            <p:ph idx="1"/>
          </p:nvPr>
        </p:nvSpPr>
        <p:spPr/>
        <p:txBody>
          <a:bodyPr/>
          <a:lstStyle/>
          <a:p>
            <a:pPr marL="107950" indent="0">
              <a:buNone/>
            </a:pPr>
            <a:r>
              <a:rPr lang="fr-FR" dirty="0" err="1">
                <a:solidFill>
                  <a:schemeClr val="bg1">
                    <a:lumMod val="10000"/>
                  </a:schemeClr>
                </a:solidFill>
              </a:rPr>
              <a:t>Each</a:t>
            </a:r>
            <a:r>
              <a:rPr lang="fr-FR" dirty="0">
                <a:solidFill>
                  <a:schemeClr val="bg1">
                    <a:lumMod val="10000"/>
                  </a:schemeClr>
                </a:solidFill>
              </a:rPr>
              <a:t> team </a:t>
            </a:r>
            <a:r>
              <a:rPr lang="fr-FR" dirty="0" err="1">
                <a:solidFill>
                  <a:schemeClr val="bg1">
                    <a:lumMod val="10000"/>
                  </a:schemeClr>
                </a:solidFill>
              </a:rPr>
              <a:t>researches</a:t>
            </a:r>
            <a:r>
              <a:rPr lang="fr-FR" dirty="0">
                <a:solidFill>
                  <a:schemeClr val="bg1">
                    <a:lumMod val="10000"/>
                  </a:schemeClr>
                </a:solidFill>
              </a:rPr>
              <a:t> one </a:t>
            </a:r>
            <a:r>
              <a:rPr lang="fr-FR" dirty="0" err="1">
                <a:solidFill>
                  <a:schemeClr val="bg1">
                    <a:lumMod val="10000"/>
                  </a:schemeClr>
                </a:solidFill>
              </a:rPr>
              <a:t>particular</a:t>
            </a:r>
            <a:r>
              <a:rPr lang="fr-FR" dirty="0">
                <a:solidFill>
                  <a:schemeClr val="bg1">
                    <a:lumMod val="10000"/>
                  </a:schemeClr>
                </a:solidFill>
              </a:rPr>
              <a:t> </a:t>
            </a:r>
            <a:r>
              <a:rPr lang="fr-FR" dirty="0" err="1">
                <a:solidFill>
                  <a:schemeClr val="bg1">
                    <a:lumMod val="10000"/>
                  </a:schemeClr>
                </a:solidFill>
              </a:rPr>
              <a:t>method</a:t>
            </a:r>
            <a:r>
              <a:rPr lang="fr-FR" dirty="0">
                <a:solidFill>
                  <a:schemeClr val="bg1">
                    <a:lumMod val="10000"/>
                  </a:schemeClr>
                </a:solidFill>
              </a:rPr>
              <a:t>. </a:t>
            </a:r>
          </a:p>
          <a:p>
            <a:pPr marL="107950" indent="0">
              <a:buNone/>
            </a:pPr>
            <a:r>
              <a:rPr lang="fr-FR" dirty="0">
                <a:solidFill>
                  <a:schemeClr val="bg1">
                    <a:lumMod val="10000"/>
                  </a:schemeClr>
                </a:solidFill>
              </a:rPr>
              <a:t>On </a:t>
            </a:r>
            <a:r>
              <a:rPr lang="fr-FR" dirty="0" err="1">
                <a:solidFill>
                  <a:schemeClr val="bg1">
                    <a:lumMod val="10000"/>
                  </a:schemeClr>
                </a:solidFill>
              </a:rPr>
              <a:t>coming</a:t>
            </a:r>
            <a:r>
              <a:rPr lang="fr-FR" dirty="0">
                <a:solidFill>
                  <a:schemeClr val="bg1">
                    <a:lumMod val="10000"/>
                  </a:schemeClr>
                </a:solidFill>
              </a:rPr>
              <a:t> back, </a:t>
            </a:r>
            <a:r>
              <a:rPr lang="fr-FR" dirty="0" err="1">
                <a:solidFill>
                  <a:schemeClr val="bg1">
                    <a:lumMod val="10000"/>
                  </a:schemeClr>
                </a:solidFill>
              </a:rPr>
              <a:t>each</a:t>
            </a:r>
            <a:r>
              <a:rPr lang="fr-FR" dirty="0">
                <a:solidFill>
                  <a:schemeClr val="bg1">
                    <a:lumMod val="10000"/>
                  </a:schemeClr>
                </a:solidFill>
              </a:rPr>
              <a:t> team </a:t>
            </a:r>
            <a:r>
              <a:rPr lang="fr-FR" dirty="0" err="1">
                <a:solidFill>
                  <a:schemeClr val="bg1">
                    <a:lumMod val="10000"/>
                  </a:schemeClr>
                </a:solidFill>
              </a:rPr>
              <a:t>shares</a:t>
            </a:r>
            <a:r>
              <a:rPr lang="fr-FR" dirty="0">
                <a:solidFill>
                  <a:schemeClr val="bg1">
                    <a:lumMod val="10000"/>
                  </a:schemeClr>
                </a:solidFill>
              </a:rPr>
              <a:t> :</a:t>
            </a:r>
          </a:p>
          <a:p>
            <a:pPr marL="622300" indent="-514350">
              <a:buFont typeface="+mj-lt"/>
              <a:buAutoNum type="arabicPeriod"/>
            </a:pPr>
            <a:r>
              <a:rPr lang="fr-FR" dirty="0" err="1">
                <a:solidFill>
                  <a:schemeClr val="bg1">
                    <a:lumMod val="10000"/>
                  </a:schemeClr>
                </a:solidFill>
              </a:rPr>
              <a:t>What</a:t>
            </a:r>
            <a:r>
              <a:rPr lang="fr-FR" dirty="0">
                <a:solidFill>
                  <a:schemeClr val="bg1">
                    <a:lumMod val="10000"/>
                  </a:schemeClr>
                </a:solidFill>
              </a:rPr>
              <a:t> </a:t>
            </a:r>
            <a:r>
              <a:rPr lang="fr-FR" dirty="0" err="1">
                <a:solidFill>
                  <a:schemeClr val="bg1">
                    <a:lumMod val="10000"/>
                  </a:schemeClr>
                </a:solidFill>
              </a:rPr>
              <a:t>is</a:t>
            </a:r>
            <a:r>
              <a:rPr lang="fr-FR" dirty="0">
                <a:solidFill>
                  <a:schemeClr val="bg1">
                    <a:lumMod val="10000"/>
                  </a:schemeClr>
                </a:solidFill>
              </a:rPr>
              <a:t> </a:t>
            </a:r>
            <a:r>
              <a:rPr lang="fr-FR" dirty="0" err="1">
                <a:solidFill>
                  <a:schemeClr val="bg1">
                    <a:lumMod val="10000"/>
                  </a:schemeClr>
                </a:solidFill>
              </a:rPr>
              <a:t>it</a:t>
            </a:r>
            <a:r>
              <a:rPr lang="fr-FR" dirty="0">
                <a:solidFill>
                  <a:schemeClr val="bg1">
                    <a:lumMod val="10000"/>
                  </a:schemeClr>
                </a:solidFill>
              </a:rPr>
              <a:t> : </a:t>
            </a:r>
            <a:r>
              <a:rPr lang="fr-FR" dirty="0" err="1">
                <a:solidFill>
                  <a:schemeClr val="bg1">
                    <a:lumMod val="10000"/>
                  </a:schemeClr>
                </a:solidFill>
              </a:rPr>
              <a:t>its</a:t>
            </a:r>
            <a:r>
              <a:rPr lang="fr-FR" dirty="0">
                <a:solidFill>
                  <a:schemeClr val="bg1">
                    <a:lumMod val="10000"/>
                  </a:schemeClr>
                </a:solidFill>
              </a:rPr>
              <a:t> </a:t>
            </a:r>
            <a:r>
              <a:rPr lang="fr-FR" dirty="0" err="1">
                <a:solidFill>
                  <a:schemeClr val="bg1">
                    <a:lumMod val="10000"/>
                  </a:schemeClr>
                </a:solidFill>
              </a:rPr>
              <a:t>distinguishing</a:t>
            </a:r>
            <a:r>
              <a:rPr lang="fr-FR" dirty="0">
                <a:solidFill>
                  <a:schemeClr val="bg1">
                    <a:lumMod val="10000"/>
                  </a:schemeClr>
                </a:solidFill>
              </a:rPr>
              <a:t> </a:t>
            </a:r>
            <a:r>
              <a:rPr lang="fr-FR" dirty="0" err="1">
                <a:solidFill>
                  <a:schemeClr val="bg1">
                    <a:lumMod val="10000"/>
                  </a:schemeClr>
                </a:solidFill>
              </a:rPr>
              <a:t>features</a:t>
            </a:r>
            <a:endParaRPr lang="fr-FR" dirty="0">
              <a:solidFill>
                <a:schemeClr val="bg1">
                  <a:lumMod val="10000"/>
                </a:schemeClr>
              </a:solidFill>
            </a:endParaRPr>
          </a:p>
          <a:p>
            <a:pPr marL="622300" indent="-514350">
              <a:buFont typeface="+mj-lt"/>
              <a:buAutoNum type="arabicPeriod"/>
            </a:pPr>
            <a:r>
              <a:rPr lang="fr-FR" dirty="0" err="1">
                <a:solidFill>
                  <a:schemeClr val="bg1">
                    <a:lumMod val="10000"/>
                  </a:schemeClr>
                </a:solidFill>
              </a:rPr>
              <a:t>Why</a:t>
            </a:r>
            <a:r>
              <a:rPr lang="fr-FR" dirty="0">
                <a:solidFill>
                  <a:schemeClr val="bg1">
                    <a:lumMod val="10000"/>
                  </a:schemeClr>
                </a:solidFill>
              </a:rPr>
              <a:t> </a:t>
            </a:r>
            <a:r>
              <a:rPr lang="fr-FR" dirty="0" err="1">
                <a:solidFill>
                  <a:schemeClr val="bg1">
                    <a:lumMod val="10000"/>
                  </a:schemeClr>
                </a:solidFill>
              </a:rPr>
              <a:t>would</a:t>
            </a:r>
            <a:r>
              <a:rPr lang="fr-FR" dirty="0">
                <a:solidFill>
                  <a:schemeClr val="bg1">
                    <a:lumMod val="10000"/>
                  </a:schemeClr>
                </a:solidFill>
              </a:rPr>
              <a:t> </a:t>
            </a:r>
            <a:r>
              <a:rPr lang="fr-FR" dirty="0" err="1">
                <a:solidFill>
                  <a:schemeClr val="bg1">
                    <a:lumMod val="10000"/>
                  </a:schemeClr>
                </a:solidFill>
              </a:rPr>
              <a:t>we</a:t>
            </a:r>
            <a:r>
              <a:rPr lang="fr-FR" dirty="0">
                <a:solidFill>
                  <a:schemeClr val="bg1">
                    <a:lumMod val="10000"/>
                  </a:schemeClr>
                </a:solidFill>
              </a:rPr>
              <a:t> </a:t>
            </a:r>
            <a:r>
              <a:rPr lang="fr-FR" dirty="0" err="1">
                <a:solidFill>
                  <a:schemeClr val="bg1">
                    <a:lumMod val="10000"/>
                  </a:schemeClr>
                </a:solidFill>
              </a:rPr>
              <a:t>be</a:t>
            </a:r>
            <a:r>
              <a:rPr lang="fr-FR" dirty="0">
                <a:solidFill>
                  <a:schemeClr val="bg1">
                    <a:lumMod val="10000"/>
                  </a:schemeClr>
                </a:solidFill>
              </a:rPr>
              <a:t> </a:t>
            </a:r>
            <a:r>
              <a:rPr lang="fr-FR" dirty="0" err="1">
                <a:solidFill>
                  <a:schemeClr val="bg1">
                    <a:lumMod val="10000"/>
                  </a:schemeClr>
                </a:solidFill>
              </a:rPr>
              <a:t>interested</a:t>
            </a:r>
            <a:r>
              <a:rPr lang="fr-FR" dirty="0">
                <a:solidFill>
                  <a:schemeClr val="bg1">
                    <a:lumMod val="10000"/>
                  </a:schemeClr>
                </a:solidFill>
              </a:rPr>
              <a:t> ?</a:t>
            </a:r>
          </a:p>
          <a:p>
            <a:pPr marL="622300" indent="-514350">
              <a:buFont typeface="+mj-lt"/>
              <a:buAutoNum type="arabicPeriod"/>
            </a:pPr>
            <a:endParaRPr lang="fr-FR" dirty="0">
              <a:solidFill>
                <a:schemeClr val="bg1">
                  <a:lumMod val="10000"/>
                </a:schemeClr>
              </a:solidFill>
            </a:endParaRPr>
          </a:p>
          <a:p>
            <a:pPr marL="107950" indent="0">
              <a:buNone/>
            </a:pPr>
            <a:r>
              <a:rPr lang="fr-FR" b="1" dirty="0">
                <a:solidFill>
                  <a:schemeClr val="bg1">
                    <a:lumMod val="10000"/>
                  </a:schemeClr>
                </a:solidFill>
              </a:rPr>
              <a:t>15’ + 3’ </a:t>
            </a:r>
            <a:r>
              <a:rPr lang="fr-FR" b="1" dirty="0" err="1">
                <a:solidFill>
                  <a:schemeClr val="bg1">
                    <a:lumMod val="10000"/>
                  </a:schemeClr>
                </a:solidFill>
              </a:rPr>
              <a:t>each</a:t>
            </a:r>
            <a:r>
              <a:rPr lang="fr-FR" b="1" dirty="0">
                <a:solidFill>
                  <a:schemeClr val="bg1">
                    <a:lumMod val="10000"/>
                  </a:schemeClr>
                </a:solidFill>
              </a:rPr>
              <a:t> on </a:t>
            </a:r>
            <a:r>
              <a:rPr lang="fr-FR" b="1" dirty="0" err="1">
                <a:solidFill>
                  <a:schemeClr val="bg1">
                    <a:lumMod val="10000"/>
                  </a:schemeClr>
                </a:solidFill>
              </a:rPr>
              <a:t>coming</a:t>
            </a:r>
            <a:r>
              <a:rPr lang="fr-FR" b="1" dirty="0">
                <a:solidFill>
                  <a:schemeClr val="bg1">
                    <a:lumMod val="10000"/>
                  </a:schemeClr>
                </a:solidFill>
              </a:rPr>
              <a:t> back</a:t>
            </a:r>
          </a:p>
        </p:txBody>
      </p:sp>
      <p:sp>
        <p:nvSpPr>
          <p:cNvPr id="4" name="Espace réservé du pied de page 3">
            <a:extLst>
              <a:ext uri="{FF2B5EF4-FFF2-40B4-BE49-F238E27FC236}">
                <a16:creationId xmlns:a16="http://schemas.microsoft.com/office/drawing/2014/main" id="{2F5D601D-95E0-0748-EB0E-FC4BE28C190D}"/>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4079897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66757B-2547-BD49-8EDD-0E8070016492}"/>
              </a:ext>
            </a:extLst>
          </p:cNvPr>
          <p:cNvSpPr>
            <a:spLocks noGrp="1"/>
          </p:cNvSpPr>
          <p:nvPr>
            <p:ph type="title"/>
          </p:nvPr>
        </p:nvSpPr>
        <p:spPr>
          <a:xfrm>
            <a:off x="69538" y="119234"/>
            <a:ext cx="10515600" cy="651825"/>
          </a:xfrm>
        </p:spPr>
        <p:txBody>
          <a:bodyPr>
            <a:normAutofit fontScale="90000"/>
          </a:bodyPr>
          <a:lstStyle/>
          <a:p>
            <a:r>
              <a:rPr lang="fr-FR" sz="4000" dirty="0">
                <a:latin typeface="+mj-lt"/>
              </a:rPr>
              <a:t>An observation: business cultures can </a:t>
            </a:r>
            <a:r>
              <a:rPr lang="fr-FR" sz="4000" dirty="0" err="1">
                <a:latin typeface="+mj-lt"/>
              </a:rPr>
              <a:t>be</a:t>
            </a:r>
            <a:r>
              <a:rPr lang="fr-FR" sz="4000" dirty="0">
                <a:latin typeface="+mj-lt"/>
              </a:rPr>
              <a:t> </a:t>
            </a:r>
            <a:r>
              <a:rPr lang="fr-FR" sz="4000" dirty="0" err="1">
                <a:latin typeface="+mj-lt"/>
              </a:rPr>
              <a:t>different</a:t>
            </a:r>
            <a:r>
              <a:rPr lang="fr-FR" sz="4000" dirty="0">
                <a:latin typeface="+mj-lt"/>
              </a:rPr>
              <a:t>:</a:t>
            </a:r>
          </a:p>
        </p:txBody>
      </p:sp>
      <p:sp>
        <p:nvSpPr>
          <p:cNvPr id="4" name="Espace réservé du pied de page 3">
            <a:extLst>
              <a:ext uri="{FF2B5EF4-FFF2-40B4-BE49-F238E27FC236}">
                <a16:creationId xmlns:a16="http://schemas.microsoft.com/office/drawing/2014/main" id="{4F3BDC09-FB08-20E8-177F-B8446AE081ED}"/>
              </a:ext>
            </a:extLst>
          </p:cNvPr>
          <p:cNvSpPr>
            <a:spLocks noGrp="1"/>
          </p:cNvSpPr>
          <p:nvPr>
            <p:ph type="ftr" sz="quarter" idx="10"/>
          </p:nvPr>
        </p:nvSpPr>
        <p:spPr/>
        <p:txBody>
          <a:bodyPr/>
          <a:lstStyle/>
          <a:p>
            <a:r>
              <a:rPr lang="fr-FR"/>
              <a:t>Indiquez votre nom dans le pied de page</a:t>
            </a:r>
            <a:endParaRPr lang="fr-FR" dirty="0"/>
          </a:p>
        </p:txBody>
      </p:sp>
      <p:graphicFrame>
        <p:nvGraphicFramePr>
          <p:cNvPr id="6" name="Table 4">
            <a:extLst>
              <a:ext uri="{FF2B5EF4-FFF2-40B4-BE49-F238E27FC236}">
                <a16:creationId xmlns:a16="http://schemas.microsoft.com/office/drawing/2014/main" id="{BC6A2373-56C8-B74B-7AF9-551AFF9B990C}"/>
              </a:ext>
            </a:extLst>
          </p:cNvPr>
          <p:cNvGraphicFramePr>
            <a:graphicFrameLocks noGrp="1"/>
          </p:cNvGraphicFramePr>
          <p:nvPr>
            <p:extLst>
              <p:ext uri="{D42A27DB-BD31-4B8C-83A1-F6EECF244321}">
                <p14:modId xmlns:p14="http://schemas.microsoft.com/office/powerpoint/2010/main" val="4269591322"/>
              </p:ext>
            </p:extLst>
          </p:nvPr>
        </p:nvGraphicFramePr>
        <p:xfrm>
          <a:off x="180993" y="771059"/>
          <a:ext cx="11732584" cy="5379720"/>
        </p:xfrm>
        <a:graphic>
          <a:graphicData uri="http://schemas.openxmlformats.org/drawingml/2006/table">
            <a:tbl>
              <a:tblPr firstRow="1" firstCol="1" bandRow="1">
                <a:tableStyleId>{5C22544A-7EE6-4342-B048-85BDC9FD1C3A}</a:tableStyleId>
              </a:tblPr>
              <a:tblGrid>
                <a:gridCol w="5779052">
                  <a:extLst>
                    <a:ext uri="{9D8B030D-6E8A-4147-A177-3AD203B41FA5}">
                      <a16:colId xmlns:a16="http://schemas.microsoft.com/office/drawing/2014/main" val="788688113"/>
                    </a:ext>
                  </a:extLst>
                </a:gridCol>
                <a:gridCol w="5953532">
                  <a:extLst>
                    <a:ext uri="{9D8B030D-6E8A-4147-A177-3AD203B41FA5}">
                      <a16:colId xmlns:a16="http://schemas.microsoft.com/office/drawing/2014/main" val="3489809004"/>
                    </a:ext>
                  </a:extLst>
                </a:gridCol>
              </a:tblGrid>
              <a:tr h="650240">
                <a:tc>
                  <a:txBody>
                    <a:bodyPr/>
                    <a:lstStyle/>
                    <a:p>
                      <a:pPr>
                        <a:spcBef>
                          <a:spcPts val="600"/>
                        </a:spcBef>
                        <a:spcAft>
                          <a:spcPts val="1200"/>
                        </a:spcAft>
                      </a:pPr>
                      <a:r>
                        <a:rPr lang="en-US" sz="2400" b="1" dirty="0">
                          <a:solidFill>
                            <a:schemeClr val="bg1">
                              <a:lumMod val="10000"/>
                            </a:schemeClr>
                          </a:solidFill>
                          <a:effectLst/>
                        </a:rPr>
                        <a:t>Relationship</a:t>
                      </a:r>
                      <a:r>
                        <a:rPr lang="en-US" sz="2400" b="0" dirty="0">
                          <a:solidFill>
                            <a:schemeClr val="bg1">
                              <a:lumMod val="10000"/>
                            </a:schemeClr>
                          </a:solidFill>
                          <a:effectLst/>
                        </a:rPr>
                        <a:t>-focused, versus…</a:t>
                      </a:r>
                      <a:endParaRPr lang="fr-FR" sz="2400" b="0" dirty="0">
                        <a:solidFill>
                          <a:schemeClr val="bg1">
                            <a:lumMod val="10000"/>
                          </a:schemeClr>
                        </a:solidFill>
                        <a:effectLst/>
                      </a:endParaRPr>
                    </a:p>
                    <a:p>
                      <a:pPr>
                        <a:spcBef>
                          <a:spcPts val="600"/>
                        </a:spcBef>
                        <a:spcAft>
                          <a:spcPts val="1200"/>
                        </a:spcAft>
                      </a:pPr>
                      <a:r>
                        <a:rPr lang="en-US" sz="2400" b="0" dirty="0">
                          <a:solidFill>
                            <a:schemeClr val="bg1">
                              <a:lumMod val="10000"/>
                            </a:schemeClr>
                          </a:solidFill>
                          <a:effectLst/>
                        </a:rPr>
                        <a:t>Business depends on building good relationships</a:t>
                      </a:r>
                      <a:endParaRPr lang="fr-FR" sz="2400" b="0" dirty="0">
                        <a:solidFill>
                          <a:schemeClr val="bg1">
                            <a:lumMod val="10000"/>
                          </a:schemeClr>
                        </a:solidFill>
                        <a:effectLst/>
                        <a:latin typeface="Arial" panose="020B0604020202020204" pitchFamily="34" charset="0"/>
                        <a:ea typeface="Times New Roman" panose="02020603050405020304" pitchFamily="18" charset="0"/>
                      </a:endParaRPr>
                    </a:p>
                  </a:txBody>
                  <a:tcPr marL="68580" marR="68580" marT="0" marB="0">
                    <a:solidFill>
                      <a:schemeClr val="accent6">
                        <a:lumMod val="60000"/>
                        <a:lumOff val="40000"/>
                      </a:schemeClr>
                    </a:solidFill>
                  </a:tcPr>
                </a:tc>
                <a:tc>
                  <a:txBody>
                    <a:bodyPr/>
                    <a:lstStyle/>
                    <a:p>
                      <a:pPr>
                        <a:spcBef>
                          <a:spcPts val="600"/>
                        </a:spcBef>
                        <a:spcAft>
                          <a:spcPts val="1200"/>
                        </a:spcAft>
                      </a:pPr>
                      <a:r>
                        <a:rPr lang="en-US" sz="2400" b="1" dirty="0">
                          <a:solidFill>
                            <a:schemeClr val="bg1">
                              <a:lumMod val="10000"/>
                            </a:schemeClr>
                          </a:solidFill>
                          <a:effectLst/>
                        </a:rPr>
                        <a:t>Deal</a:t>
                      </a:r>
                      <a:r>
                        <a:rPr lang="en-US" sz="2400" b="0" dirty="0">
                          <a:solidFill>
                            <a:schemeClr val="bg1">
                              <a:lumMod val="10000"/>
                            </a:schemeClr>
                          </a:solidFill>
                          <a:effectLst/>
                        </a:rPr>
                        <a:t>-focused</a:t>
                      </a:r>
                      <a:endParaRPr lang="fr-FR" sz="2400" b="0" dirty="0">
                        <a:solidFill>
                          <a:schemeClr val="bg1">
                            <a:lumMod val="10000"/>
                          </a:schemeClr>
                        </a:solidFill>
                        <a:effectLst/>
                      </a:endParaRPr>
                    </a:p>
                    <a:p>
                      <a:pPr>
                        <a:spcBef>
                          <a:spcPts val="600"/>
                        </a:spcBef>
                        <a:spcAft>
                          <a:spcPts val="1200"/>
                        </a:spcAft>
                      </a:pPr>
                      <a:r>
                        <a:rPr lang="en-US" sz="2400" b="0" dirty="0">
                          <a:solidFill>
                            <a:schemeClr val="bg1">
                              <a:lumMod val="10000"/>
                            </a:schemeClr>
                          </a:solidFill>
                          <a:effectLst/>
                        </a:rPr>
                        <a:t>Getting the job done is the most important criterion</a:t>
                      </a:r>
                      <a:endParaRPr lang="fr-FR" sz="2400" b="0" dirty="0">
                        <a:solidFill>
                          <a:schemeClr val="bg1">
                            <a:lumMod val="10000"/>
                          </a:schemeClr>
                        </a:solidFill>
                        <a:effectLst/>
                        <a:latin typeface="Arial" panose="020B0604020202020204" pitchFamily="34" charset="0"/>
                        <a:ea typeface="Times New Roman" panose="02020603050405020304" pitchFamily="18" charset="0"/>
                      </a:endParaRPr>
                    </a:p>
                  </a:txBody>
                  <a:tcPr marL="68580" marR="68580" marT="0" marB="0">
                    <a:solidFill>
                      <a:schemeClr val="accent6">
                        <a:lumMod val="60000"/>
                        <a:lumOff val="40000"/>
                      </a:schemeClr>
                    </a:solidFill>
                  </a:tcPr>
                </a:tc>
                <a:extLst>
                  <a:ext uri="{0D108BD9-81ED-4DB2-BD59-A6C34878D82A}">
                    <a16:rowId xmlns:a16="http://schemas.microsoft.com/office/drawing/2014/main" val="1905565520"/>
                  </a:ext>
                </a:extLst>
              </a:tr>
              <a:tr h="1300480">
                <a:tc>
                  <a:txBody>
                    <a:bodyPr/>
                    <a:lstStyle/>
                    <a:p>
                      <a:pPr>
                        <a:spcBef>
                          <a:spcPts val="600"/>
                        </a:spcBef>
                        <a:spcAft>
                          <a:spcPts val="600"/>
                        </a:spcAft>
                      </a:pPr>
                      <a:r>
                        <a:rPr lang="en-US" sz="2400" b="1" dirty="0">
                          <a:solidFill>
                            <a:schemeClr val="tx1"/>
                          </a:solidFill>
                          <a:effectLst/>
                        </a:rPr>
                        <a:t>Formal</a:t>
                      </a:r>
                      <a:r>
                        <a:rPr lang="en-US" sz="2400" b="0" dirty="0">
                          <a:solidFill>
                            <a:schemeClr val="tx1"/>
                          </a:solidFill>
                          <a:effectLst/>
                        </a:rPr>
                        <a:t>, versus …………………..</a:t>
                      </a:r>
                      <a:endParaRPr lang="fr-FR" sz="2400" b="0" dirty="0">
                        <a:solidFill>
                          <a:schemeClr val="tx1"/>
                        </a:solidFill>
                        <a:effectLst/>
                      </a:endParaRPr>
                    </a:p>
                    <a:p>
                      <a:pPr>
                        <a:spcBef>
                          <a:spcPts val="600"/>
                        </a:spcBef>
                        <a:spcAft>
                          <a:spcPts val="600"/>
                        </a:spcAft>
                      </a:pPr>
                      <a:r>
                        <a:rPr lang="en-US" sz="2400" b="0" dirty="0">
                          <a:solidFill>
                            <a:schemeClr val="tx1"/>
                          </a:solidFill>
                          <a:effectLst/>
                        </a:rPr>
                        <a:t>Relationships are formal and respectful</a:t>
                      </a:r>
                      <a:endParaRPr lang="fr-FR" sz="2400" b="0" dirty="0">
                        <a:solidFill>
                          <a:schemeClr val="tx1"/>
                        </a:solidFill>
                        <a:effectLst/>
                      </a:endParaRPr>
                    </a:p>
                    <a:p>
                      <a:pPr>
                        <a:spcBef>
                          <a:spcPts val="600"/>
                        </a:spcBef>
                        <a:spcAft>
                          <a:spcPts val="600"/>
                        </a:spcAft>
                      </a:pPr>
                      <a:r>
                        <a:rPr lang="en-US" sz="2400" b="0" dirty="0">
                          <a:solidFill>
                            <a:schemeClr val="tx1"/>
                          </a:solidFill>
                          <a:effectLst/>
                        </a:rPr>
                        <a:t>Business style is top-down</a:t>
                      </a:r>
                      <a:endParaRPr lang="fr-FR" sz="2400" b="0" dirty="0">
                        <a:solidFill>
                          <a:schemeClr val="tx1"/>
                        </a:solidFill>
                        <a:effectLst/>
                      </a:endParaRPr>
                    </a:p>
                    <a:p>
                      <a:pPr>
                        <a:spcBef>
                          <a:spcPts val="600"/>
                        </a:spcBef>
                        <a:spcAft>
                          <a:spcPts val="600"/>
                        </a:spcAft>
                      </a:pPr>
                      <a:r>
                        <a:rPr lang="en-US" sz="2400" b="0" dirty="0">
                          <a:solidFill>
                            <a:schemeClr val="tx1"/>
                          </a:solidFill>
                          <a:effectLst/>
                        </a:rPr>
                        <a:t>Reporting lines are strict and respected</a:t>
                      </a:r>
                      <a:endParaRPr lang="fr-FR" sz="2400" b="0" dirty="0">
                        <a:solidFill>
                          <a:schemeClr val="tx1"/>
                        </a:solidFill>
                        <a:effectLst/>
                        <a:latin typeface="Arial" panose="020B0604020202020204" pitchFamily="34" charset="0"/>
                        <a:ea typeface="Times New Roman" panose="02020603050405020304" pitchFamily="18" charset="0"/>
                      </a:endParaRPr>
                    </a:p>
                  </a:txBody>
                  <a:tcPr marL="68580" marR="68580" marT="0" marB="0">
                    <a:solidFill>
                      <a:schemeClr val="bg1"/>
                    </a:solidFill>
                  </a:tcPr>
                </a:tc>
                <a:tc>
                  <a:txBody>
                    <a:bodyPr/>
                    <a:lstStyle/>
                    <a:p>
                      <a:pPr>
                        <a:spcBef>
                          <a:spcPts val="600"/>
                        </a:spcBef>
                        <a:spcAft>
                          <a:spcPts val="600"/>
                        </a:spcAft>
                      </a:pPr>
                      <a:r>
                        <a:rPr lang="en-US" sz="2400" b="1" dirty="0">
                          <a:solidFill>
                            <a:schemeClr val="tx1"/>
                          </a:solidFill>
                          <a:effectLst/>
                        </a:rPr>
                        <a:t>Informal</a:t>
                      </a:r>
                      <a:endParaRPr lang="fr-FR" sz="2400" b="1" dirty="0">
                        <a:solidFill>
                          <a:schemeClr val="tx1"/>
                        </a:solidFill>
                        <a:effectLst/>
                      </a:endParaRPr>
                    </a:p>
                    <a:p>
                      <a:pPr>
                        <a:spcBef>
                          <a:spcPts val="600"/>
                        </a:spcBef>
                        <a:spcAft>
                          <a:spcPts val="600"/>
                        </a:spcAft>
                      </a:pPr>
                      <a:r>
                        <a:rPr lang="en-US" sz="2400" b="0" dirty="0">
                          <a:solidFill>
                            <a:schemeClr val="tx1"/>
                          </a:solidFill>
                          <a:effectLst/>
                        </a:rPr>
                        <a:t>Relationships are casual</a:t>
                      </a:r>
                      <a:endParaRPr lang="fr-FR" sz="2400" b="0" dirty="0">
                        <a:solidFill>
                          <a:schemeClr val="tx1"/>
                        </a:solidFill>
                        <a:effectLst/>
                      </a:endParaRPr>
                    </a:p>
                    <a:p>
                      <a:pPr>
                        <a:spcBef>
                          <a:spcPts val="600"/>
                        </a:spcBef>
                        <a:spcAft>
                          <a:spcPts val="600"/>
                        </a:spcAft>
                      </a:pPr>
                      <a:r>
                        <a:rPr lang="en-US" sz="2400" b="0" dirty="0">
                          <a:solidFill>
                            <a:schemeClr val="tx1"/>
                          </a:solidFill>
                          <a:effectLst/>
                        </a:rPr>
                        <a:t>Style is egalitarian</a:t>
                      </a:r>
                      <a:endParaRPr lang="fr-FR" sz="2400" b="0" dirty="0">
                        <a:solidFill>
                          <a:schemeClr val="tx1"/>
                        </a:solidFill>
                        <a:effectLst/>
                      </a:endParaRPr>
                    </a:p>
                    <a:p>
                      <a:pPr>
                        <a:spcBef>
                          <a:spcPts val="600"/>
                        </a:spcBef>
                        <a:spcAft>
                          <a:spcPts val="600"/>
                        </a:spcAft>
                      </a:pPr>
                      <a:r>
                        <a:rPr lang="en-US" sz="2400" b="0" dirty="0">
                          <a:solidFill>
                            <a:schemeClr val="tx1"/>
                          </a:solidFill>
                          <a:effectLst/>
                        </a:rPr>
                        <a:t>Matrix system</a:t>
                      </a:r>
                      <a:endParaRPr lang="fr-FR" sz="2400" b="0" dirty="0">
                        <a:solidFill>
                          <a:schemeClr val="tx1"/>
                        </a:solidFill>
                        <a:effectLst/>
                        <a:latin typeface="Arial" panose="020B0604020202020204" pitchFamily="34" charset="0"/>
                        <a:ea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664482382"/>
                  </a:ext>
                </a:extLst>
              </a:tr>
              <a:tr h="731520">
                <a:tc>
                  <a:txBody>
                    <a:bodyPr/>
                    <a:lstStyle/>
                    <a:p>
                      <a:pPr>
                        <a:spcBef>
                          <a:spcPts val="600"/>
                        </a:spcBef>
                        <a:spcAft>
                          <a:spcPts val="600"/>
                        </a:spcAft>
                      </a:pPr>
                      <a:r>
                        <a:rPr lang="en-US" sz="2400" b="1" dirty="0">
                          <a:solidFill>
                            <a:schemeClr val="bg1">
                              <a:lumMod val="10000"/>
                            </a:schemeClr>
                          </a:solidFill>
                          <a:effectLst/>
                        </a:rPr>
                        <a:t>Monochronic</a:t>
                      </a:r>
                      <a:r>
                        <a:rPr lang="en-US" sz="2400" b="0" dirty="0">
                          <a:solidFill>
                            <a:schemeClr val="bg1">
                              <a:lumMod val="10000"/>
                            </a:schemeClr>
                          </a:solidFill>
                          <a:effectLst/>
                        </a:rPr>
                        <a:t>, versus …………</a:t>
                      </a:r>
                      <a:endParaRPr lang="fr-FR" sz="2400" b="0" dirty="0">
                        <a:solidFill>
                          <a:schemeClr val="bg1">
                            <a:lumMod val="10000"/>
                          </a:schemeClr>
                        </a:solidFill>
                        <a:effectLst/>
                      </a:endParaRPr>
                    </a:p>
                    <a:p>
                      <a:pPr>
                        <a:spcBef>
                          <a:spcPts val="600"/>
                        </a:spcBef>
                        <a:spcAft>
                          <a:spcPts val="600"/>
                        </a:spcAft>
                      </a:pPr>
                      <a:r>
                        <a:rPr lang="en-US" sz="2400" b="0" dirty="0">
                          <a:solidFill>
                            <a:schemeClr val="bg1">
                              <a:lumMod val="10000"/>
                            </a:schemeClr>
                          </a:solidFill>
                          <a:effectLst/>
                        </a:rPr>
                        <a:t>Timekeeping, scheduling and long-term planning are very much at the center</a:t>
                      </a:r>
                      <a:endParaRPr lang="fr-FR" sz="2400" b="0" dirty="0">
                        <a:solidFill>
                          <a:schemeClr val="bg1">
                            <a:lumMod val="10000"/>
                          </a:schemeClr>
                        </a:solidFill>
                        <a:effectLst/>
                        <a:latin typeface="Arial" panose="020B0604020202020204" pitchFamily="34" charset="0"/>
                        <a:ea typeface="Times New Roman" panose="02020603050405020304" pitchFamily="18" charset="0"/>
                      </a:endParaRPr>
                    </a:p>
                  </a:txBody>
                  <a:tcPr marL="68580" marR="68580" marT="0" marB="0">
                    <a:solidFill>
                      <a:schemeClr val="accent6">
                        <a:lumMod val="60000"/>
                        <a:lumOff val="40000"/>
                      </a:schemeClr>
                    </a:solidFill>
                  </a:tcPr>
                </a:tc>
                <a:tc>
                  <a:txBody>
                    <a:bodyPr/>
                    <a:lstStyle/>
                    <a:p>
                      <a:pPr>
                        <a:spcBef>
                          <a:spcPts val="600"/>
                        </a:spcBef>
                        <a:spcAft>
                          <a:spcPts val="600"/>
                        </a:spcAft>
                      </a:pPr>
                      <a:r>
                        <a:rPr lang="en-US" sz="2400" b="1" dirty="0">
                          <a:solidFill>
                            <a:schemeClr val="bg1">
                              <a:lumMod val="10000"/>
                            </a:schemeClr>
                          </a:solidFill>
                          <a:effectLst/>
                        </a:rPr>
                        <a:t>Polychronic</a:t>
                      </a:r>
                      <a:endParaRPr lang="fr-FR" sz="2400" b="1" dirty="0">
                        <a:solidFill>
                          <a:schemeClr val="bg1">
                            <a:lumMod val="10000"/>
                          </a:schemeClr>
                        </a:solidFill>
                        <a:effectLst/>
                      </a:endParaRPr>
                    </a:p>
                    <a:p>
                      <a:pPr>
                        <a:spcBef>
                          <a:spcPts val="600"/>
                        </a:spcBef>
                        <a:spcAft>
                          <a:spcPts val="600"/>
                        </a:spcAft>
                      </a:pPr>
                      <a:r>
                        <a:rPr lang="en-US" sz="2400" b="0" dirty="0">
                          <a:solidFill>
                            <a:schemeClr val="bg1">
                              <a:lumMod val="10000"/>
                            </a:schemeClr>
                          </a:solidFill>
                          <a:effectLst/>
                        </a:rPr>
                        <a:t>Crisis management, lack of punctuality, flexibility</a:t>
                      </a:r>
                      <a:endParaRPr lang="fr-FR" sz="2400" b="0" dirty="0">
                        <a:solidFill>
                          <a:schemeClr val="bg1">
                            <a:lumMod val="10000"/>
                          </a:schemeClr>
                        </a:solidFill>
                        <a:effectLst/>
                        <a:latin typeface="Arial" panose="020B0604020202020204" pitchFamily="34" charset="0"/>
                        <a:ea typeface="Times New Roman" panose="02020603050405020304" pitchFamily="18" charset="0"/>
                      </a:endParaRPr>
                    </a:p>
                  </a:txBody>
                  <a:tcPr marL="68580" marR="68580" marT="0" marB="0">
                    <a:solidFill>
                      <a:schemeClr val="accent6">
                        <a:lumMod val="60000"/>
                        <a:lumOff val="40000"/>
                      </a:schemeClr>
                    </a:solidFill>
                  </a:tcPr>
                </a:tc>
                <a:extLst>
                  <a:ext uri="{0D108BD9-81ED-4DB2-BD59-A6C34878D82A}">
                    <a16:rowId xmlns:a16="http://schemas.microsoft.com/office/drawing/2014/main" val="4200763805"/>
                  </a:ext>
                </a:extLst>
              </a:tr>
              <a:tr h="433493">
                <a:tc>
                  <a:txBody>
                    <a:bodyPr/>
                    <a:lstStyle/>
                    <a:p>
                      <a:pPr>
                        <a:spcBef>
                          <a:spcPts val="600"/>
                        </a:spcBef>
                        <a:spcAft>
                          <a:spcPts val="600"/>
                        </a:spcAft>
                      </a:pPr>
                      <a:r>
                        <a:rPr lang="en-US" sz="2400" b="1" dirty="0">
                          <a:solidFill>
                            <a:schemeClr val="tx1"/>
                          </a:solidFill>
                          <a:effectLst/>
                        </a:rPr>
                        <a:t>Reserved</a:t>
                      </a:r>
                      <a:r>
                        <a:rPr lang="en-US" sz="2400" b="0" dirty="0">
                          <a:solidFill>
                            <a:schemeClr val="tx1"/>
                          </a:solidFill>
                          <a:effectLst/>
                        </a:rPr>
                        <a:t>, versus ……………….</a:t>
                      </a:r>
                      <a:endParaRPr lang="fr-FR" sz="2400" b="0" dirty="0">
                        <a:solidFill>
                          <a:schemeClr val="tx1"/>
                        </a:solidFill>
                        <a:effectLst/>
                      </a:endParaRPr>
                    </a:p>
                    <a:p>
                      <a:pPr>
                        <a:spcBef>
                          <a:spcPts val="600"/>
                        </a:spcBef>
                        <a:spcAft>
                          <a:spcPts val="600"/>
                        </a:spcAft>
                      </a:pPr>
                      <a:r>
                        <a:rPr lang="en-US" sz="2400" b="0" dirty="0">
                          <a:solidFill>
                            <a:schemeClr val="tx1"/>
                          </a:solidFill>
                          <a:effectLst/>
                        </a:rPr>
                        <a:t>You do not show emotion</a:t>
                      </a:r>
                      <a:endParaRPr lang="fr-FR" sz="2400" b="0" dirty="0">
                        <a:solidFill>
                          <a:schemeClr val="tx1"/>
                        </a:solidFill>
                        <a:effectLst/>
                        <a:latin typeface="Arial" panose="020B0604020202020204" pitchFamily="34" charset="0"/>
                        <a:ea typeface="Times New Roman" panose="02020603050405020304" pitchFamily="18" charset="0"/>
                      </a:endParaRPr>
                    </a:p>
                  </a:txBody>
                  <a:tcPr marL="68580" marR="68580" marT="0" marB="0">
                    <a:solidFill>
                      <a:schemeClr val="bg1"/>
                    </a:solidFill>
                  </a:tcPr>
                </a:tc>
                <a:tc>
                  <a:txBody>
                    <a:bodyPr/>
                    <a:lstStyle/>
                    <a:p>
                      <a:pPr>
                        <a:spcBef>
                          <a:spcPts val="600"/>
                        </a:spcBef>
                        <a:spcAft>
                          <a:spcPts val="600"/>
                        </a:spcAft>
                      </a:pPr>
                      <a:r>
                        <a:rPr lang="en-US" sz="2400" b="1" dirty="0">
                          <a:solidFill>
                            <a:schemeClr val="tx1"/>
                          </a:solidFill>
                          <a:effectLst/>
                        </a:rPr>
                        <a:t>Expressive</a:t>
                      </a:r>
                      <a:endParaRPr lang="fr-FR" sz="2400" b="1" dirty="0">
                        <a:solidFill>
                          <a:schemeClr val="tx1"/>
                        </a:solidFill>
                        <a:effectLst/>
                      </a:endParaRPr>
                    </a:p>
                    <a:p>
                      <a:pPr>
                        <a:spcBef>
                          <a:spcPts val="600"/>
                        </a:spcBef>
                        <a:spcAft>
                          <a:spcPts val="600"/>
                        </a:spcAft>
                      </a:pPr>
                      <a:r>
                        <a:rPr lang="en-US" sz="2400" b="0" dirty="0">
                          <a:solidFill>
                            <a:schemeClr val="tx1"/>
                          </a:solidFill>
                          <a:effectLst/>
                        </a:rPr>
                        <a:t>You are expected to show emotion</a:t>
                      </a:r>
                      <a:endParaRPr lang="fr-FR" sz="2400" b="0" dirty="0">
                        <a:solidFill>
                          <a:schemeClr val="tx1"/>
                        </a:solidFill>
                        <a:effectLst/>
                        <a:latin typeface="Arial" panose="020B0604020202020204" pitchFamily="34" charset="0"/>
                        <a:ea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284866344"/>
                  </a:ext>
                </a:extLst>
              </a:tr>
            </a:tbl>
          </a:graphicData>
        </a:graphic>
      </p:graphicFrame>
    </p:spTree>
    <p:extLst>
      <p:ext uri="{BB962C8B-B14F-4D97-AF65-F5344CB8AC3E}">
        <p14:creationId xmlns:p14="http://schemas.microsoft.com/office/powerpoint/2010/main" val="1516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C520AD-85BE-4ED7-A74F-50228B9345AD}"/>
              </a:ext>
            </a:extLst>
          </p:cNvPr>
          <p:cNvSpPr>
            <a:spLocks noGrp="1"/>
          </p:cNvSpPr>
          <p:nvPr>
            <p:ph type="title"/>
          </p:nvPr>
        </p:nvSpPr>
        <p:spPr>
          <a:xfrm>
            <a:off x="838200" y="197562"/>
            <a:ext cx="10515600" cy="651825"/>
          </a:xfrm>
        </p:spPr>
        <p:txBody>
          <a:bodyPr>
            <a:normAutofit/>
          </a:bodyPr>
          <a:lstStyle/>
          <a:p>
            <a:r>
              <a:rPr lang="fr-FR" sz="4000" dirty="0">
                <a:latin typeface="+mj-lt"/>
              </a:rPr>
              <a:t>Agenda for Session 3</a:t>
            </a:r>
          </a:p>
        </p:txBody>
      </p:sp>
      <p:sp>
        <p:nvSpPr>
          <p:cNvPr id="3" name="Espace réservé du contenu 2">
            <a:extLst>
              <a:ext uri="{FF2B5EF4-FFF2-40B4-BE49-F238E27FC236}">
                <a16:creationId xmlns:a16="http://schemas.microsoft.com/office/drawing/2014/main" id="{F748B34F-1557-4247-9F07-5BEAA158F7DB}"/>
              </a:ext>
            </a:extLst>
          </p:cNvPr>
          <p:cNvSpPr>
            <a:spLocks noGrp="1"/>
          </p:cNvSpPr>
          <p:nvPr>
            <p:ph idx="1"/>
          </p:nvPr>
        </p:nvSpPr>
        <p:spPr>
          <a:xfrm>
            <a:off x="838200" y="980663"/>
            <a:ext cx="10515600" cy="5195054"/>
          </a:xfrm>
        </p:spPr>
        <p:txBody>
          <a:bodyPr>
            <a:noAutofit/>
          </a:bodyPr>
          <a:lstStyle/>
          <a:p>
            <a:pPr marL="622300" indent="-514350">
              <a:buFont typeface="+mj-lt"/>
              <a:buAutoNum type="arabicPeriod"/>
            </a:pPr>
            <a:r>
              <a:rPr lang="fr-FR" sz="3200" dirty="0" err="1">
                <a:solidFill>
                  <a:schemeClr val="bg1">
                    <a:lumMod val="10000"/>
                  </a:schemeClr>
                </a:solidFill>
              </a:rPr>
              <a:t>What</a:t>
            </a:r>
            <a:r>
              <a:rPr lang="fr-FR" sz="3200" dirty="0">
                <a:solidFill>
                  <a:schemeClr val="bg1">
                    <a:lumMod val="10000"/>
                  </a:schemeClr>
                </a:solidFill>
              </a:rPr>
              <a:t> do </a:t>
            </a:r>
            <a:r>
              <a:rPr lang="fr-FR" sz="3200" dirty="0" err="1">
                <a:solidFill>
                  <a:schemeClr val="bg1">
                    <a:lumMod val="10000"/>
                  </a:schemeClr>
                </a:solidFill>
              </a:rPr>
              <a:t>you</a:t>
            </a:r>
            <a:r>
              <a:rPr lang="fr-FR" sz="3200" dirty="0">
                <a:solidFill>
                  <a:schemeClr val="bg1">
                    <a:lumMod val="10000"/>
                  </a:schemeClr>
                </a:solidFill>
              </a:rPr>
              <a:t> </a:t>
            </a:r>
            <a:r>
              <a:rPr lang="fr-FR" sz="3200" dirty="0" err="1">
                <a:solidFill>
                  <a:schemeClr val="bg1">
                    <a:lumMod val="10000"/>
                  </a:schemeClr>
                </a:solidFill>
              </a:rPr>
              <a:t>remember</a:t>
            </a:r>
            <a:r>
              <a:rPr lang="fr-FR" sz="3200" dirty="0">
                <a:solidFill>
                  <a:schemeClr val="bg1">
                    <a:lumMod val="10000"/>
                  </a:schemeClr>
                </a:solidFill>
              </a:rPr>
              <a:t> of last </a:t>
            </a:r>
            <a:r>
              <a:rPr lang="fr-FR" sz="3200" dirty="0" err="1">
                <a:solidFill>
                  <a:schemeClr val="bg1">
                    <a:lumMod val="10000"/>
                  </a:schemeClr>
                </a:solidFill>
              </a:rPr>
              <a:t>Wednesday</a:t>
            </a:r>
            <a:r>
              <a:rPr lang="fr-FR" sz="3200" dirty="0">
                <a:solidFill>
                  <a:schemeClr val="bg1">
                    <a:lumMod val="10000"/>
                  </a:schemeClr>
                </a:solidFill>
              </a:rPr>
              <a:t> ?</a:t>
            </a:r>
          </a:p>
          <a:p>
            <a:pPr marL="622300" indent="-514350">
              <a:buFont typeface="+mj-lt"/>
              <a:buAutoNum type="arabicPeriod"/>
            </a:pPr>
            <a:r>
              <a:rPr lang="fr-FR" sz="3200" dirty="0">
                <a:solidFill>
                  <a:schemeClr val="bg1">
                    <a:lumMod val="10000"/>
                  </a:schemeClr>
                </a:solidFill>
              </a:rPr>
              <a:t>The A-Z</a:t>
            </a:r>
          </a:p>
          <a:p>
            <a:pPr marL="622300" indent="-514350">
              <a:buFont typeface="+mj-lt"/>
              <a:buAutoNum type="arabicPeriod"/>
            </a:pPr>
            <a:r>
              <a:rPr lang="fr-FR" sz="3200" dirty="0">
                <a:solidFill>
                  <a:schemeClr val="bg1">
                    <a:lumMod val="10000"/>
                  </a:schemeClr>
                </a:solidFill>
              </a:rPr>
              <a:t>Work breakdown structure</a:t>
            </a:r>
          </a:p>
          <a:p>
            <a:pPr marL="622300" indent="-514350">
              <a:buFont typeface="+mj-lt"/>
              <a:buAutoNum type="arabicPeriod"/>
            </a:pPr>
            <a:r>
              <a:rPr lang="fr-FR" sz="3200" dirty="0">
                <a:solidFill>
                  <a:schemeClr val="bg1">
                    <a:lumMod val="10000"/>
                  </a:schemeClr>
                </a:solidFill>
              </a:rPr>
              <a:t>Gantt charts</a:t>
            </a:r>
            <a:endParaRPr lang="fr-FR" sz="3200" i="1" dirty="0">
              <a:solidFill>
                <a:schemeClr val="bg1">
                  <a:lumMod val="10000"/>
                </a:schemeClr>
              </a:solidFill>
            </a:endParaRPr>
          </a:p>
          <a:p>
            <a:pPr marL="622300" indent="-514350">
              <a:buFont typeface="+mj-lt"/>
              <a:buAutoNum type="arabicPeriod"/>
            </a:pPr>
            <a:r>
              <a:rPr lang="fr-FR" sz="3200" dirty="0">
                <a:solidFill>
                  <a:schemeClr val="bg1">
                    <a:lumMod val="10000"/>
                  </a:schemeClr>
                </a:solidFill>
              </a:rPr>
              <a:t>Introduction to </a:t>
            </a:r>
            <a:r>
              <a:rPr lang="fr-FR" sz="3200" dirty="0" err="1">
                <a:solidFill>
                  <a:schemeClr val="bg1">
                    <a:lumMod val="10000"/>
                  </a:schemeClr>
                </a:solidFill>
              </a:rPr>
              <a:t>Quality</a:t>
            </a:r>
            <a:endParaRPr lang="fr-FR" sz="3200" dirty="0">
              <a:solidFill>
                <a:schemeClr val="bg1">
                  <a:lumMod val="10000"/>
                </a:schemeClr>
              </a:solidFill>
            </a:endParaRPr>
          </a:p>
          <a:p>
            <a:pPr marL="622300" indent="-514350">
              <a:buFont typeface="+mj-lt"/>
              <a:buAutoNum type="arabicPeriod"/>
            </a:pPr>
            <a:r>
              <a:rPr lang="fr-FR" sz="3200" dirty="0">
                <a:solidFill>
                  <a:schemeClr val="bg1">
                    <a:lumMod val="10000"/>
                  </a:schemeClr>
                </a:solidFill>
              </a:rPr>
              <a:t>Transition to change management</a:t>
            </a:r>
          </a:p>
          <a:p>
            <a:pPr marL="622300" indent="-514350">
              <a:buFont typeface="+mj-lt"/>
              <a:buAutoNum type="arabicPeriod"/>
            </a:pPr>
            <a:endParaRPr lang="fr-FR" sz="3200" dirty="0">
              <a:solidFill>
                <a:schemeClr val="bg1">
                  <a:lumMod val="10000"/>
                </a:schemeClr>
              </a:solidFill>
            </a:endParaRPr>
          </a:p>
          <a:p>
            <a:pPr marL="622300" indent="-514350">
              <a:buFont typeface="+mj-lt"/>
              <a:buAutoNum type="arabicPeriod"/>
            </a:pPr>
            <a:endParaRPr lang="fr-FR" sz="3200" dirty="0">
              <a:solidFill>
                <a:schemeClr val="bg1">
                  <a:lumMod val="10000"/>
                </a:schemeClr>
              </a:solidFill>
            </a:endParaRPr>
          </a:p>
        </p:txBody>
      </p:sp>
      <p:sp>
        <p:nvSpPr>
          <p:cNvPr id="4" name="Espace réservé du pied de page 3">
            <a:extLst>
              <a:ext uri="{FF2B5EF4-FFF2-40B4-BE49-F238E27FC236}">
                <a16:creationId xmlns:a16="http://schemas.microsoft.com/office/drawing/2014/main" id="{EACFC9A4-9001-475C-8C50-84EC9F11792B}"/>
              </a:ext>
            </a:extLst>
          </p:cNvPr>
          <p:cNvSpPr>
            <a:spLocks noGrp="1"/>
          </p:cNvSpPr>
          <p:nvPr>
            <p:ph type="ftr" sz="quarter" idx="10"/>
          </p:nvPr>
        </p:nvSpPr>
        <p:spPr/>
        <p:txBody>
          <a:bodyPr/>
          <a:lstStyle/>
          <a:p>
            <a:r>
              <a:rPr lang="en-US" dirty="0"/>
              <a:t>Enter your name in the footer</a:t>
            </a:r>
            <a:endParaRPr lang="fr-FR" dirty="0"/>
          </a:p>
        </p:txBody>
      </p:sp>
      <p:pic>
        <p:nvPicPr>
          <p:cNvPr id="5" name="Picture 2" descr="Making a Case for New Project Management Solutions">
            <a:extLst>
              <a:ext uri="{FF2B5EF4-FFF2-40B4-BE49-F238E27FC236}">
                <a16:creationId xmlns:a16="http://schemas.microsoft.com/office/drawing/2014/main" id="{C46EDEDA-0A14-93DB-01D9-29BABB332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6990" y="1688750"/>
            <a:ext cx="4575010" cy="2287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275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A3EFE1-9D70-4CDB-6340-BCD762CCF5B8}"/>
              </a:ext>
            </a:extLst>
          </p:cNvPr>
          <p:cNvSpPr>
            <a:spLocks noGrp="1"/>
          </p:cNvSpPr>
          <p:nvPr>
            <p:ph type="title"/>
          </p:nvPr>
        </p:nvSpPr>
        <p:spPr/>
        <p:txBody>
          <a:bodyPr>
            <a:normAutofit/>
          </a:bodyPr>
          <a:lstStyle/>
          <a:p>
            <a:pPr algn="r"/>
            <a:r>
              <a:rPr lang="fr-FR" sz="4000" dirty="0">
                <a:latin typeface="+mj-lt"/>
              </a:rPr>
              <a:t>Activity</a:t>
            </a:r>
          </a:p>
        </p:txBody>
      </p:sp>
      <p:sp>
        <p:nvSpPr>
          <p:cNvPr id="3" name="Espace réservé du contenu 2">
            <a:extLst>
              <a:ext uri="{FF2B5EF4-FFF2-40B4-BE49-F238E27FC236}">
                <a16:creationId xmlns:a16="http://schemas.microsoft.com/office/drawing/2014/main" id="{15E220E0-E463-FF72-915F-84E45AFF6EAC}"/>
              </a:ext>
            </a:extLst>
          </p:cNvPr>
          <p:cNvSpPr>
            <a:spLocks noGrp="1"/>
          </p:cNvSpPr>
          <p:nvPr>
            <p:ph idx="1"/>
          </p:nvPr>
        </p:nvSpPr>
        <p:spPr>
          <a:xfrm>
            <a:off x="760293" y="1511247"/>
            <a:ext cx="6253194" cy="2896017"/>
          </a:xfrm>
        </p:spPr>
        <p:txBody>
          <a:bodyPr>
            <a:noAutofit/>
          </a:bodyPr>
          <a:lstStyle/>
          <a:p>
            <a:pPr marL="107950" indent="0">
              <a:lnSpc>
                <a:spcPct val="100000"/>
              </a:lnSpc>
              <a:buNone/>
            </a:pPr>
            <a:r>
              <a:rPr lang="fr-FR" dirty="0">
                <a:solidFill>
                  <a:schemeClr val="bg1">
                    <a:lumMod val="10000"/>
                  </a:schemeClr>
                </a:solidFill>
                <a:latin typeface="+mj-lt"/>
              </a:rPr>
              <a:t>Explore « </a:t>
            </a:r>
            <a:r>
              <a:rPr lang="fr-FR" dirty="0" err="1">
                <a:solidFill>
                  <a:schemeClr val="bg1">
                    <a:lumMod val="10000"/>
                  </a:schemeClr>
                </a:solidFill>
                <a:latin typeface="+mj-lt"/>
              </a:rPr>
              <a:t>Products</a:t>
            </a:r>
            <a:r>
              <a:rPr lang="fr-FR" dirty="0">
                <a:solidFill>
                  <a:schemeClr val="bg1">
                    <a:lumMod val="10000"/>
                  </a:schemeClr>
                </a:solidFill>
                <a:latin typeface="+mj-lt"/>
              </a:rPr>
              <a:t> » (</a:t>
            </a:r>
            <a:r>
              <a:rPr lang="fr-FR" dirty="0" err="1">
                <a:solidFill>
                  <a:schemeClr val="bg1">
                    <a:lumMod val="10000"/>
                  </a:schemeClr>
                </a:solidFill>
                <a:latin typeface="+mj-lt"/>
              </a:rPr>
              <a:t>work</a:t>
            </a:r>
            <a:r>
              <a:rPr lang="fr-FR" dirty="0">
                <a:solidFill>
                  <a:schemeClr val="bg1">
                    <a:lumMod val="10000"/>
                  </a:schemeClr>
                </a:solidFill>
                <a:latin typeface="+mj-lt"/>
              </a:rPr>
              <a:t> management and sales </a:t>
            </a:r>
            <a:r>
              <a:rPr lang="fr-FR" dirty="0" err="1">
                <a:solidFill>
                  <a:schemeClr val="bg1">
                    <a:lumMod val="10000"/>
                  </a:schemeClr>
                </a:solidFill>
                <a:latin typeface="+mj-lt"/>
              </a:rPr>
              <a:t>crm</a:t>
            </a:r>
            <a:r>
              <a:rPr lang="fr-FR" dirty="0">
                <a:solidFill>
                  <a:schemeClr val="bg1">
                    <a:lumMod val="10000"/>
                  </a:schemeClr>
                </a:solidFill>
                <a:latin typeface="+mj-lt"/>
              </a:rPr>
              <a:t>) and « Teams ».</a:t>
            </a:r>
          </a:p>
          <a:p>
            <a:pPr marL="107950" indent="0">
              <a:lnSpc>
                <a:spcPct val="100000"/>
              </a:lnSpc>
              <a:buNone/>
            </a:pPr>
            <a:endParaRPr lang="fr-FR" dirty="0">
              <a:solidFill>
                <a:schemeClr val="bg1">
                  <a:lumMod val="10000"/>
                </a:schemeClr>
              </a:solidFill>
              <a:latin typeface="+mj-lt"/>
            </a:endParaRPr>
          </a:p>
          <a:p>
            <a:pPr marL="107950" indent="0">
              <a:lnSpc>
                <a:spcPct val="100000"/>
              </a:lnSpc>
              <a:buNone/>
            </a:pPr>
            <a:r>
              <a:rPr lang="fr-FR" dirty="0">
                <a:solidFill>
                  <a:schemeClr val="bg1">
                    <a:lumMod val="10000"/>
                  </a:schemeClr>
                </a:solidFill>
                <a:latin typeface="+mj-lt"/>
              </a:rPr>
              <a:t>Note down the </a:t>
            </a:r>
            <a:r>
              <a:rPr lang="fr-FR" dirty="0" err="1">
                <a:solidFill>
                  <a:schemeClr val="bg1">
                    <a:lumMod val="10000"/>
                  </a:schemeClr>
                </a:solidFill>
                <a:latin typeface="+mj-lt"/>
              </a:rPr>
              <a:t>things</a:t>
            </a:r>
            <a:r>
              <a:rPr lang="fr-FR" dirty="0">
                <a:solidFill>
                  <a:schemeClr val="bg1">
                    <a:lumMod val="10000"/>
                  </a:schemeClr>
                </a:solidFill>
                <a:latin typeface="+mj-lt"/>
              </a:rPr>
              <a:t> </a:t>
            </a:r>
            <a:r>
              <a:rPr lang="fr-FR" dirty="0" err="1">
                <a:solidFill>
                  <a:schemeClr val="bg1">
                    <a:lumMod val="10000"/>
                  </a:schemeClr>
                </a:solidFill>
                <a:latin typeface="+mj-lt"/>
              </a:rPr>
              <a:t>you</a:t>
            </a:r>
            <a:r>
              <a:rPr lang="fr-FR" dirty="0">
                <a:solidFill>
                  <a:schemeClr val="bg1">
                    <a:lumMod val="10000"/>
                  </a:schemeClr>
                </a:solidFill>
                <a:latin typeface="+mj-lt"/>
              </a:rPr>
              <a:t> </a:t>
            </a:r>
            <a:r>
              <a:rPr lang="fr-FR" dirty="0" err="1">
                <a:solidFill>
                  <a:schemeClr val="bg1">
                    <a:lumMod val="10000"/>
                  </a:schemeClr>
                </a:solidFill>
                <a:latin typeface="+mj-lt"/>
              </a:rPr>
              <a:t>found</a:t>
            </a:r>
            <a:r>
              <a:rPr lang="fr-FR" dirty="0">
                <a:solidFill>
                  <a:schemeClr val="bg1">
                    <a:lumMod val="10000"/>
                  </a:schemeClr>
                </a:solidFill>
                <a:latin typeface="+mj-lt"/>
              </a:rPr>
              <a:t> </a:t>
            </a:r>
            <a:r>
              <a:rPr lang="fr-FR" dirty="0" err="1">
                <a:solidFill>
                  <a:schemeClr val="bg1">
                    <a:lumMod val="10000"/>
                  </a:schemeClr>
                </a:solidFill>
                <a:latin typeface="+mj-lt"/>
              </a:rPr>
              <a:t>interesting</a:t>
            </a:r>
            <a:r>
              <a:rPr lang="fr-FR" dirty="0">
                <a:solidFill>
                  <a:schemeClr val="bg1">
                    <a:lumMod val="10000"/>
                  </a:schemeClr>
                </a:solidFill>
                <a:latin typeface="+mj-lt"/>
              </a:rPr>
              <a:t> / </a:t>
            </a:r>
            <a:r>
              <a:rPr lang="fr-FR" dirty="0" err="1">
                <a:solidFill>
                  <a:schemeClr val="bg1">
                    <a:lumMod val="10000"/>
                  </a:schemeClr>
                </a:solidFill>
                <a:latin typeface="+mj-lt"/>
              </a:rPr>
              <a:t>useful</a:t>
            </a:r>
            <a:r>
              <a:rPr lang="fr-FR" dirty="0">
                <a:solidFill>
                  <a:schemeClr val="bg1">
                    <a:lumMod val="10000"/>
                  </a:schemeClr>
                </a:solidFill>
                <a:latin typeface="+mj-lt"/>
              </a:rPr>
              <a:t> for </a:t>
            </a:r>
            <a:r>
              <a:rPr lang="fr-FR" dirty="0" err="1">
                <a:solidFill>
                  <a:schemeClr val="bg1">
                    <a:lumMod val="10000"/>
                  </a:schemeClr>
                </a:solidFill>
                <a:latin typeface="+mj-lt"/>
              </a:rPr>
              <a:t>debate</a:t>
            </a:r>
            <a:r>
              <a:rPr lang="fr-FR" dirty="0">
                <a:solidFill>
                  <a:schemeClr val="bg1">
                    <a:lumMod val="10000"/>
                  </a:schemeClr>
                </a:solidFill>
                <a:latin typeface="+mj-lt"/>
              </a:rPr>
              <a:t> in class. </a:t>
            </a:r>
          </a:p>
          <a:p>
            <a:pPr marL="107950" indent="0">
              <a:buNone/>
            </a:pPr>
            <a:endParaRPr lang="fr-FR" dirty="0">
              <a:solidFill>
                <a:schemeClr val="bg1">
                  <a:lumMod val="10000"/>
                </a:schemeClr>
              </a:solidFill>
              <a:latin typeface="+mj-lt"/>
            </a:endParaRPr>
          </a:p>
          <a:p>
            <a:pPr marL="107950" indent="0">
              <a:buNone/>
            </a:pPr>
            <a:r>
              <a:rPr lang="fr-FR" b="1" dirty="0">
                <a:solidFill>
                  <a:schemeClr val="bg1">
                    <a:lumMod val="10000"/>
                  </a:schemeClr>
                </a:solidFill>
                <a:latin typeface="+mj-lt"/>
              </a:rPr>
              <a:t>20’</a:t>
            </a:r>
          </a:p>
        </p:txBody>
      </p:sp>
      <p:sp>
        <p:nvSpPr>
          <p:cNvPr id="4" name="Espace réservé du pied de page 3">
            <a:extLst>
              <a:ext uri="{FF2B5EF4-FFF2-40B4-BE49-F238E27FC236}">
                <a16:creationId xmlns:a16="http://schemas.microsoft.com/office/drawing/2014/main" id="{C70C745C-A79E-9032-937B-E2C9F59B7FD0}"/>
              </a:ext>
            </a:extLst>
          </p:cNvPr>
          <p:cNvSpPr>
            <a:spLocks noGrp="1"/>
          </p:cNvSpPr>
          <p:nvPr>
            <p:ph type="ftr" sz="quarter" idx="10"/>
          </p:nvPr>
        </p:nvSpPr>
        <p:spPr/>
        <p:txBody>
          <a:bodyPr/>
          <a:lstStyle/>
          <a:p>
            <a:r>
              <a:rPr lang="fr-FR"/>
              <a:t>Indiquez votre nom dans le pied de page</a:t>
            </a:r>
            <a:endParaRPr lang="fr-FR" dirty="0"/>
          </a:p>
        </p:txBody>
      </p:sp>
      <p:pic>
        <p:nvPicPr>
          <p:cNvPr id="1026" name="Picture 2" descr="monday.com logo">
            <a:extLst>
              <a:ext uri="{FF2B5EF4-FFF2-40B4-BE49-F238E27FC236}">
                <a16:creationId xmlns:a16="http://schemas.microsoft.com/office/drawing/2014/main" id="{90CF0B06-7317-E8DF-EEAF-E3F4E994A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3375" y="1380561"/>
            <a:ext cx="4620202" cy="1151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857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A3EFE1-9D70-4CDB-6340-BCD762CCF5B8}"/>
              </a:ext>
            </a:extLst>
          </p:cNvPr>
          <p:cNvSpPr>
            <a:spLocks noGrp="1"/>
          </p:cNvSpPr>
          <p:nvPr>
            <p:ph type="title"/>
          </p:nvPr>
        </p:nvSpPr>
        <p:spPr/>
        <p:txBody>
          <a:bodyPr>
            <a:normAutofit/>
          </a:bodyPr>
          <a:lstStyle/>
          <a:p>
            <a:r>
              <a:rPr lang="fr-FR" sz="4000" dirty="0">
                <a:latin typeface="+mj-lt"/>
              </a:rPr>
              <a:t>A </a:t>
            </a:r>
            <a:r>
              <a:rPr lang="fr-FR" sz="4000" dirty="0" err="1">
                <a:latin typeface="+mj-lt"/>
              </a:rPr>
              <a:t>reflection</a:t>
            </a:r>
            <a:r>
              <a:rPr lang="fr-FR" sz="4000" dirty="0">
                <a:latin typeface="+mj-lt"/>
              </a:rPr>
              <a:t> on KPIs : </a:t>
            </a:r>
            <a:r>
              <a:rPr lang="fr-FR" sz="4000" dirty="0" err="1">
                <a:latin typeface="+mj-lt"/>
              </a:rPr>
              <a:t>these</a:t>
            </a:r>
            <a:r>
              <a:rPr lang="fr-FR" sz="4000" dirty="0">
                <a:latin typeface="+mj-lt"/>
              </a:rPr>
              <a:t> can </a:t>
            </a:r>
            <a:r>
              <a:rPr lang="fr-FR" sz="4000" dirty="0" err="1">
                <a:latin typeface="+mj-lt"/>
              </a:rPr>
              <a:t>include</a:t>
            </a:r>
            <a:endParaRPr lang="fr-FR" sz="4000" dirty="0">
              <a:latin typeface="+mj-lt"/>
            </a:endParaRPr>
          </a:p>
        </p:txBody>
      </p:sp>
      <p:sp>
        <p:nvSpPr>
          <p:cNvPr id="4" name="Espace réservé du pied de page 3">
            <a:extLst>
              <a:ext uri="{FF2B5EF4-FFF2-40B4-BE49-F238E27FC236}">
                <a16:creationId xmlns:a16="http://schemas.microsoft.com/office/drawing/2014/main" id="{C70C745C-A79E-9032-937B-E2C9F59B7FD0}"/>
              </a:ext>
            </a:extLst>
          </p:cNvPr>
          <p:cNvSpPr>
            <a:spLocks noGrp="1"/>
          </p:cNvSpPr>
          <p:nvPr>
            <p:ph type="ftr" sz="quarter" idx="10"/>
          </p:nvPr>
        </p:nvSpPr>
        <p:spPr/>
        <p:txBody>
          <a:bodyPr/>
          <a:lstStyle/>
          <a:p>
            <a:r>
              <a:rPr lang="fr-FR"/>
              <a:t>Indiquez votre nom dans le pied de page</a:t>
            </a:r>
            <a:endParaRPr lang="fr-FR" dirty="0"/>
          </a:p>
        </p:txBody>
      </p:sp>
      <p:sp>
        <p:nvSpPr>
          <p:cNvPr id="7" name="TextBox 5">
            <a:extLst>
              <a:ext uri="{FF2B5EF4-FFF2-40B4-BE49-F238E27FC236}">
                <a16:creationId xmlns:a16="http://schemas.microsoft.com/office/drawing/2014/main" id="{72AA547E-0F9F-71C4-F9B3-AAEE4284A4DC}"/>
              </a:ext>
            </a:extLst>
          </p:cNvPr>
          <p:cNvSpPr txBox="1"/>
          <p:nvPr/>
        </p:nvSpPr>
        <p:spPr>
          <a:xfrm>
            <a:off x="838200" y="1120676"/>
            <a:ext cx="8667750" cy="4616648"/>
          </a:xfrm>
          <a:prstGeom prst="rect">
            <a:avLst/>
          </a:prstGeom>
          <a:noFill/>
        </p:spPr>
        <p:txBody>
          <a:bodyPr wrap="square">
            <a:spAutoFit/>
          </a:bodyPr>
          <a:lstStyle/>
          <a:p>
            <a:pPr marL="342900" indent="-342900" algn="l">
              <a:spcAft>
                <a:spcPts val="1200"/>
              </a:spcAft>
              <a:buClr>
                <a:srgbClr val="C00000"/>
              </a:buClr>
              <a:buFont typeface="Wingdings" panose="05000000000000000000" pitchFamily="2" charset="2"/>
              <a:buChar char="§"/>
            </a:pPr>
            <a:r>
              <a:rPr lang="en-US" sz="2800" b="0" i="0" dirty="0">
                <a:solidFill>
                  <a:schemeClr val="bg1">
                    <a:lumMod val="10000"/>
                  </a:schemeClr>
                </a:solidFill>
                <a:effectLst/>
              </a:rPr>
              <a:t>Earned value *</a:t>
            </a:r>
          </a:p>
          <a:p>
            <a:pPr marL="342900" indent="-342900" algn="l">
              <a:spcAft>
                <a:spcPts val="1200"/>
              </a:spcAft>
              <a:buClr>
                <a:srgbClr val="C00000"/>
              </a:buClr>
              <a:buFont typeface="Wingdings" panose="05000000000000000000" pitchFamily="2" charset="2"/>
              <a:buChar char="§"/>
            </a:pPr>
            <a:r>
              <a:rPr lang="en-US" sz="2800" b="0" i="0" dirty="0">
                <a:solidFill>
                  <a:schemeClr val="bg1">
                    <a:lumMod val="10000"/>
                  </a:schemeClr>
                </a:solidFill>
                <a:effectLst/>
              </a:rPr>
              <a:t>Cost variance</a:t>
            </a:r>
          </a:p>
          <a:p>
            <a:pPr marL="342900" indent="-342900" algn="l">
              <a:spcAft>
                <a:spcPts val="1200"/>
              </a:spcAft>
              <a:buClr>
                <a:srgbClr val="C00000"/>
              </a:buClr>
              <a:buFont typeface="Wingdings" panose="05000000000000000000" pitchFamily="2" charset="2"/>
              <a:buChar char="§"/>
            </a:pPr>
            <a:r>
              <a:rPr lang="en-US" sz="2800" b="0" i="0" dirty="0">
                <a:solidFill>
                  <a:schemeClr val="bg1">
                    <a:lumMod val="10000"/>
                  </a:schemeClr>
                </a:solidFill>
                <a:effectLst/>
              </a:rPr>
              <a:t>Manpower spent / month</a:t>
            </a:r>
          </a:p>
          <a:p>
            <a:pPr marL="342900" indent="-342900" algn="l">
              <a:spcAft>
                <a:spcPts val="1200"/>
              </a:spcAft>
              <a:buClr>
                <a:srgbClr val="C00000"/>
              </a:buClr>
              <a:buFont typeface="Wingdings" panose="05000000000000000000" pitchFamily="2" charset="2"/>
              <a:buChar char="§"/>
            </a:pPr>
            <a:r>
              <a:rPr lang="en-US" sz="2800" b="0" i="0" dirty="0">
                <a:solidFill>
                  <a:schemeClr val="bg1">
                    <a:lumMod val="10000"/>
                  </a:schemeClr>
                </a:solidFill>
                <a:effectLst/>
              </a:rPr>
              <a:t>Money spent / month</a:t>
            </a:r>
          </a:p>
          <a:p>
            <a:pPr marL="342900" indent="-342900" algn="l">
              <a:spcAft>
                <a:spcPts val="1200"/>
              </a:spcAft>
              <a:buClr>
                <a:srgbClr val="C00000"/>
              </a:buClr>
              <a:buFont typeface="Wingdings" panose="05000000000000000000" pitchFamily="2" charset="2"/>
              <a:buChar char="§"/>
            </a:pPr>
            <a:r>
              <a:rPr lang="en-US" sz="2800" b="0" i="0" dirty="0">
                <a:solidFill>
                  <a:schemeClr val="bg1">
                    <a:lumMod val="10000"/>
                  </a:schemeClr>
                </a:solidFill>
                <a:effectLst/>
              </a:rPr>
              <a:t>Average time to delivery</a:t>
            </a:r>
          </a:p>
          <a:p>
            <a:pPr marL="342900" indent="-342900" algn="l">
              <a:spcAft>
                <a:spcPts val="1200"/>
              </a:spcAft>
              <a:buClr>
                <a:srgbClr val="C00000"/>
              </a:buClr>
              <a:buFont typeface="Wingdings" panose="05000000000000000000" pitchFamily="2" charset="2"/>
              <a:buChar char="§"/>
            </a:pPr>
            <a:r>
              <a:rPr lang="en-US" sz="2800" b="0" i="0" dirty="0">
                <a:solidFill>
                  <a:schemeClr val="bg1">
                    <a:lumMod val="10000"/>
                  </a:schemeClr>
                </a:solidFill>
                <a:effectLst/>
              </a:rPr>
              <a:t>Tasks / staff</a:t>
            </a:r>
          </a:p>
          <a:p>
            <a:pPr marL="342900" indent="-342900" algn="l">
              <a:spcAft>
                <a:spcPts val="1200"/>
              </a:spcAft>
              <a:buClr>
                <a:srgbClr val="C00000"/>
              </a:buClr>
              <a:buFont typeface="Wingdings" panose="05000000000000000000" pitchFamily="2" charset="2"/>
              <a:buChar char="§"/>
            </a:pPr>
            <a:r>
              <a:rPr lang="en-US" sz="2800" b="0" i="0" dirty="0">
                <a:solidFill>
                  <a:schemeClr val="bg1">
                    <a:lumMod val="10000"/>
                  </a:schemeClr>
                </a:solidFill>
                <a:effectLst/>
              </a:rPr>
              <a:t>Project overhead / ROI</a:t>
            </a:r>
          </a:p>
          <a:p>
            <a:pPr marL="342900" indent="-342900" algn="l">
              <a:spcAft>
                <a:spcPts val="1200"/>
              </a:spcAft>
              <a:buClr>
                <a:srgbClr val="C00000"/>
              </a:buClr>
              <a:buFont typeface="Wingdings" panose="05000000000000000000" pitchFamily="2" charset="2"/>
              <a:buChar char="§"/>
            </a:pPr>
            <a:r>
              <a:rPr lang="en-US" sz="2800" b="0" i="0" dirty="0">
                <a:solidFill>
                  <a:schemeClr val="bg1">
                    <a:lumMod val="10000"/>
                  </a:schemeClr>
                </a:solidFill>
                <a:effectLst/>
              </a:rPr>
              <a:t>Planned delivery date vs actual delivery date</a:t>
            </a:r>
          </a:p>
        </p:txBody>
      </p:sp>
    </p:spTree>
    <p:extLst>
      <p:ext uri="{BB962C8B-B14F-4D97-AF65-F5344CB8AC3E}">
        <p14:creationId xmlns:p14="http://schemas.microsoft.com/office/powerpoint/2010/main" val="200846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A3EFE1-9D70-4CDB-6340-BCD762CCF5B8}"/>
              </a:ext>
            </a:extLst>
          </p:cNvPr>
          <p:cNvSpPr>
            <a:spLocks noGrp="1"/>
          </p:cNvSpPr>
          <p:nvPr>
            <p:ph type="title"/>
          </p:nvPr>
        </p:nvSpPr>
        <p:spPr>
          <a:xfrm>
            <a:off x="453332" y="385164"/>
            <a:ext cx="10515600" cy="651825"/>
          </a:xfrm>
        </p:spPr>
        <p:txBody>
          <a:bodyPr>
            <a:normAutofit/>
          </a:bodyPr>
          <a:lstStyle/>
          <a:p>
            <a:r>
              <a:rPr lang="fr-FR" sz="4000" dirty="0">
                <a:latin typeface="+mj-lt"/>
              </a:rPr>
              <a:t>EVA </a:t>
            </a:r>
            <a:r>
              <a:rPr lang="fr-FR" sz="4000" dirty="0" err="1">
                <a:latin typeface="+mj-lt"/>
              </a:rPr>
              <a:t>is</a:t>
            </a:r>
            <a:r>
              <a:rPr lang="fr-FR" sz="4000" dirty="0">
                <a:latin typeface="+mj-lt"/>
              </a:rPr>
              <a:t> about quantification</a:t>
            </a:r>
          </a:p>
        </p:txBody>
      </p:sp>
      <p:sp>
        <p:nvSpPr>
          <p:cNvPr id="4" name="Espace réservé du pied de page 3">
            <a:extLst>
              <a:ext uri="{FF2B5EF4-FFF2-40B4-BE49-F238E27FC236}">
                <a16:creationId xmlns:a16="http://schemas.microsoft.com/office/drawing/2014/main" id="{C70C745C-A79E-9032-937B-E2C9F59B7FD0}"/>
              </a:ext>
            </a:extLst>
          </p:cNvPr>
          <p:cNvSpPr>
            <a:spLocks noGrp="1"/>
          </p:cNvSpPr>
          <p:nvPr>
            <p:ph type="ftr" sz="quarter" idx="10"/>
          </p:nvPr>
        </p:nvSpPr>
        <p:spPr/>
        <p:txBody>
          <a:bodyPr/>
          <a:lstStyle/>
          <a:p>
            <a:r>
              <a:rPr lang="fr-FR"/>
              <a:t>Indiquez votre nom dans le pied de page</a:t>
            </a:r>
            <a:endParaRPr lang="fr-FR" dirty="0"/>
          </a:p>
        </p:txBody>
      </p:sp>
      <p:sp>
        <p:nvSpPr>
          <p:cNvPr id="3" name="TextBox 5">
            <a:extLst>
              <a:ext uri="{FF2B5EF4-FFF2-40B4-BE49-F238E27FC236}">
                <a16:creationId xmlns:a16="http://schemas.microsoft.com/office/drawing/2014/main" id="{A358F586-D2D1-C9EA-BE24-DE2AA1668358}"/>
              </a:ext>
            </a:extLst>
          </p:cNvPr>
          <p:cNvSpPr txBox="1"/>
          <p:nvPr/>
        </p:nvSpPr>
        <p:spPr>
          <a:xfrm>
            <a:off x="453332" y="1266846"/>
            <a:ext cx="10862368" cy="4570482"/>
          </a:xfrm>
          <a:prstGeom prst="rect">
            <a:avLst/>
          </a:prstGeom>
          <a:noFill/>
        </p:spPr>
        <p:txBody>
          <a:bodyPr wrap="square">
            <a:spAutoFit/>
          </a:bodyPr>
          <a:lstStyle/>
          <a:p>
            <a:pPr algn="l">
              <a:spcAft>
                <a:spcPts val="1800"/>
              </a:spcAft>
            </a:pPr>
            <a:r>
              <a:rPr lang="en-US" sz="2400" b="0" i="0" dirty="0">
                <a:solidFill>
                  <a:srgbClr val="202122"/>
                </a:solidFill>
                <a:effectLst/>
                <a:latin typeface="Arial" panose="020B0604020202020204" pitchFamily="34" charset="0"/>
              </a:rPr>
              <a:t>Combines measurements of the project management triangle: scope, time, and costs. If you want to use </a:t>
            </a:r>
            <a:r>
              <a:rPr lang="en-US" sz="2400" dirty="0">
                <a:solidFill>
                  <a:srgbClr val="202122"/>
                </a:solidFill>
                <a:latin typeface="Arial" panose="020B0604020202020204" pitchFamily="34" charset="0"/>
              </a:rPr>
              <a:t>EVA, you will need</a:t>
            </a:r>
            <a:r>
              <a:rPr lang="en-US" sz="2400" b="0" i="0" dirty="0">
                <a:solidFill>
                  <a:srgbClr val="202122"/>
                </a:solidFill>
                <a:effectLst/>
                <a:latin typeface="Arial" panose="020B0604020202020204" pitchFamily="34" charset="0"/>
              </a:rPr>
              <a:t>:</a:t>
            </a:r>
          </a:p>
          <a:p>
            <a:pPr marL="342900" indent="-342900" algn="l">
              <a:spcAft>
                <a:spcPts val="1800"/>
              </a:spcAft>
              <a:buFont typeface="Wingdings" panose="05000000000000000000" pitchFamily="2" charset="2"/>
              <a:buChar char="§"/>
            </a:pPr>
            <a:r>
              <a:rPr lang="en-US" sz="2400" dirty="0">
                <a:solidFill>
                  <a:srgbClr val="202122"/>
                </a:solidFill>
                <a:latin typeface="Arial" panose="020B0604020202020204" pitchFamily="34" charset="0"/>
              </a:rPr>
              <a:t>A WBS - work breakdown structure (a list of tasks).</a:t>
            </a:r>
          </a:p>
          <a:p>
            <a:pPr marL="342900" indent="-342900" algn="l">
              <a:spcAft>
                <a:spcPts val="1800"/>
              </a:spcAft>
              <a:buFont typeface="Wingdings" panose="05000000000000000000" pitchFamily="2" charset="2"/>
              <a:buChar char="§"/>
            </a:pPr>
            <a:r>
              <a:rPr lang="en-US" sz="2400" dirty="0">
                <a:solidFill>
                  <a:srgbClr val="202122"/>
                </a:solidFill>
                <a:latin typeface="Arial" panose="020B0604020202020204" pitchFamily="34" charset="0"/>
              </a:rPr>
              <a:t>A PV – planned value for each package: usually part of an allocated budget.</a:t>
            </a:r>
          </a:p>
          <a:p>
            <a:pPr marL="342900" indent="-342900" algn="l">
              <a:spcAft>
                <a:spcPts val="1800"/>
              </a:spcAft>
              <a:buFont typeface="Wingdings" panose="05000000000000000000" pitchFamily="2" charset="2"/>
              <a:buChar char="§"/>
            </a:pPr>
            <a:r>
              <a:rPr lang="en-US" sz="2400" b="0" i="0" dirty="0">
                <a:solidFill>
                  <a:srgbClr val="202122"/>
                </a:solidFill>
                <a:effectLst/>
                <a:latin typeface="Arial" panose="020B0604020202020204" pitchFamily="34" charset="0"/>
              </a:rPr>
              <a:t>“Earning rules” – i.e. credit earned for starting or completing a piece of work. For example: a 20/80 rule, assigning 20% for starting the work and 100% for finishing it.</a:t>
            </a:r>
          </a:p>
          <a:p>
            <a:pPr algn="l">
              <a:spcAft>
                <a:spcPts val="1800"/>
              </a:spcAft>
            </a:pPr>
            <a:r>
              <a:rPr lang="en-US" sz="2400" b="0" i="0" dirty="0">
                <a:solidFill>
                  <a:srgbClr val="202122"/>
                </a:solidFill>
                <a:effectLst/>
                <a:latin typeface="Arial" panose="020B0604020202020204" pitchFamily="34" charset="0"/>
              </a:rPr>
              <a:t>During execution, you can then measure progress.</a:t>
            </a:r>
            <a:endParaRPr lang="en-US" sz="2400" dirty="0">
              <a:solidFill>
                <a:srgbClr val="202122"/>
              </a:solidFill>
              <a:latin typeface="Arial" panose="020B0604020202020204" pitchFamily="34" charset="0"/>
            </a:endParaRPr>
          </a:p>
          <a:p>
            <a:pPr algn="l">
              <a:spcAft>
                <a:spcPts val="1200"/>
              </a:spcAft>
            </a:pPr>
            <a:endParaRPr lang="en-US" sz="2400" dirty="0">
              <a:solidFill>
                <a:srgbClr val="202122"/>
              </a:solidFill>
              <a:latin typeface="Arial" panose="020B0604020202020204" pitchFamily="34" charset="0"/>
            </a:endParaRPr>
          </a:p>
        </p:txBody>
      </p:sp>
    </p:spTree>
    <p:extLst>
      <p:ext uri="{BB962C8B-B14F-4D97-AF65-F5344CB8AC3E}">
        <p14:creationId xmlns:p14="http://schemas.microsoft.com/office/powerpoint/2010/main" val="2448448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E5AF358B-4B4D-6A8C-5253-939FD49001A0}"/>
              </a:ext>
            </a:extLst>
          </p:cNvPr>
          <p:cNvSpPr>
            <a:spLocks noGrp="1"/>
          </p:cNvSpPr>
          <p:nvPr>
            <p:ph type="sldNum" sz="quarter" idx="12"/>
          </p:nvPr>
        </p:nvSpPr>
        <p:spPr/>
        <p:txBody>
          <a:bodyPr/>
          <a:lstStyle/>
          <a:p>
            <a:fld id="{6FCC1FEF-22EE-9746-AFAA-99A0669454F1}" type="slidenum">
              <a:rPr lang="en-VN" smtClean="0"/>
              <a:t>23</a:t>
            </a:fld>
            <a:endParaRPr lang="en-VN"/>
          </a:p>
        </p:txBody>
      </p:sp>
      <p:sp>
        <p:nvSpPr>
          <p:cNvPr id="4" name="Titre 3">
            <a:extLst>
              <a:ext uri="{FF2B5EF4-FFF2-40B4-BE49-F238E27FC236}">
                <a16:creationId xmlns:a16="http://schemas.microsoft.com/office/drawing/2014/main" id="{46AC495C-A571-7FD5-2647-69F5C99DB5EB}"/>
              </a:ext>
            </a:extLst>
          </p:cNvPr>
          <p:cNvSpPr>
            <a:spLocks noGrp="1"/>
          </p:cNvSpPr>
          <p:nvPr>
            <p:ph type="title"/>
          </p:nvPr>
        </p:nvSpPr>
        <p:spPr/>
        <p:txBody>
          <a:bodyPr/>
          <a:lstStyle/>
          <a:p>
            <a:r>
              <a:rPr lang="fr-FR" b="0" dirty="0"/>
              <a:t>The </a:t>
            </a:r>
            <a:r>
              <a:rPr lang="fr-FR" b="0" dirty="0" err="1"/>
              <a:t>Balanced</a:t>
            </a:r>
            <a:r>
              <a:rPr lang="fr-FR" b="0" dirty="0"/>
              <a:t> </a:t>
            </a:r>
            <a:r>
              <a:rPr lang="fr-FR" b="0" dirty="0" err="1"/>
              <a:t>Scorecard</a:t>
            </a:r>
            <a:endParaRPr lang="fr-FR" b="0" dirty="0"/>
          </a:p>
        </p:txBody>
      </p:sp>
      <p:sp>
        <p:nvSpPr>
          <p:cNvPr id="5" name="TextBox 4">
            <a:extLst>
              <a:ext uri="{FF2B5EF4-FFF2-40B4-BE49-F238E27FC236}">
                <a16:creationId xmlns:a16="http://schemas.microsoft.com/office/drawing/2014/main" id="{EBC4BA4C-3434-F75E-7C7A-45163E66B3D4}"/>
              </a:ext>
            </a:extLst>
          </p:cNvPr>
          <p:cNvSpPr txBox="1"/>
          <p:nvPr/>
        </p:nvSpPr>
        <p:spPr>
          <a:xfrm>
            <a:off x="1466490" y="1413063"/>
            <a:ext cx="9979715" cy="4031873"/>
          </a:xfrm>
          <a:prstGeom prst="rect">
            <a:avLst/>
          </a:prstGeom>
          <a:noFill/>
        </p:spPr>
        <p:txBody>
          <a:bodyPr wrap="square">
            <a:spAutoFit/>
          </a:bodyPr>
          <a:lstStyle/>
          <a:p>
            <a:pPr marL="514350" indent="-514350">
              <a:spcBef>
                <a:spcPts val="600"/>
              </a:spcBef>
              <a:spcAft>
                <a:spcPts val="1800"/>
              </a:spcAft>
              <a:buClr>
                <a:srgbClr val="C00000"/>
              </a:buClr>
              <a:buFont typeface="+mj-lt"/>
              <a:buAutoNum type="arabicPeriod"/>
            </a:pPr>
            <a:r>
              <a:rPr lang="en-US" sz="2400" b="0" i="0" dirty="0">
                <a:solidFill>
                  <a:schemeClr val="bg1">
                    <a:lumMod val="10000"/>
                  </a:schemeClr>
                </a:solidFill>
                <a:effectLst/>
              </a:rPr>
              <a:t>A performance management tool, best summed up in Kaplan and Norton’s book of the same title.</a:t>
            </a:r>
          </a:p>
          <a:p>
            <a:pPr marL="514350" indent="-514350">
              <a:spcBef>
                <a:spcPts val="600"/>
              </a:spcBef>
              <a:spcAft>
                <a:spcPts val="1800"/>
              </a:spcAft>
              <a:buClr>
                <a:srgbClr val="C00000"/>
              </a:buClr>
              <a:buFont typeface="+mj-lt"/>
              <a:buAutoNum type="arabicPeriod"/>
            </a:pPr>
            <a:r>
              <a:rPr lang="en-US" sz="2400" b="0" i="0" dirty="0">
                <a:solidFill>
                  <a:schemeClr val="bg1">
                    <a:lumMod val="10000"/>
                  </a:schemeClr>
                </a:solidFill>
                <a:effectLst/>
              </a:rPr>
              <a:t>Method inspired by the observation that “Profit isn't a purpose, it's a result”. Purpose is the reason we do the thing that makes the profit.</a:t>
            </a:r>
          </a:p>
          <a:p>
            <a:pPr marL="514350" indent="-514350">
              <a:spcBef>
                <a:spcPts val="600"/>
              </a:spcBef>
              <a:spcAft>
                <a:spcPts val="1800"/>
              </a:spcAft>
              <a:buClr>
                <a:srgbClr val="C00000"/>
              </a:buClr>
              <a:buFont typeface="+mj-lt"/>
              <a:buAutoNum type="arabicPeriod"/>
            </a:pPr>
            <a:r>
              <a:rPr lang="en-US" sz="2400" dirty="0">
                <a:solidFill>
                  <a:schemeClr val="bg1">
                    <a:lumMod val="10000"/>
                  </a:schemeClr>
                </a:solidFill>
              </a:rPr>
              <a:t>The BS starts with Learning and growth - which enables a business to improve its internal processes – which in turn enables it to increase customer satisfaction – and in the end produce better financial results.</a:t>
            </a:r>
          </a:p>
        </p:txBody>
      </p:sp>
    </p:spTree>
    <p:extLst>
      <p:ext uri="{BB962C8B-B14F-4D97-AF65-F5344CB8AC3E}">
        <p14:creationId xmlns:p14="http://schemas.microsoft.com/office/powerpoint/2010/main" val="2476730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4518E0D3-2A28-A34F-E623-FC38EE5E3ED9}"/>
              </a:ext>
            </a:extLst>
          </p:cNvPr>
          <p:cNvSpPr>
            <a:spLocks noGrp="1"/>
          </p:cNvSpPr>
          <p:nvPr>
            <p:ph type="sldNum" sz="quarter" idx="12"/>
          </p:nvPr>
        </p:nvSpPr>
        <p:spPr/>
        <p:txBody>
          <a:bodyPr/>
          <a:lstStyle/>
          <a:p>
            <a:fld id="{6FCC1FEF-22EE-9746-AFAA-99A0669454F1}" type="slidenum">
              <a:rPr lang="en-VN" smtClean="0"/>
              <a:t>24</a:t>
            </a:fld>
            <a:endParaRPr lang="en-VN"/>
          </a:p>
        </p:txBody>
      </p:sp>
      <p:sp>
        <p:nvSpPr>
          <p:cNvPr id="2" name="ZoneTexte 1">
            <a:extLst>
              <a:ext uri="{FF2B5EF4-FFF2-40B4-BE49-F238E27FC236}">
                <a16:creationId xmlns:a16="http://schemas.microsoft.com/office/drawing/2014/main" id="{0B788660-6946-C480-54DA-2E5E695404A0}"/>
              </a:ext>
            </a:extLst>
          </p:cNvPr>
          <p:cNvSpPr txBox="1"/>
          <p:nvPr/>
        </p:nvSpPr>
        <p:spPr>
          <a:xfrm>
            <a:off x="432901" y="1197620"/>
            <a:ext cx="5532782" cy="4462760"/>
          </a:xfrm>
          <a:prstGeom prst="rect">
            <a:avLst/>
          </a:prstGeom>
          <a:noFill/>
        </p:spPr>
        <p:txBody>
          <a:bodyPr wrap="square" rtlCol="0">
            <a:spAutoFit/>
          </a:bodyPr>
          <a:lstStyle/>
          <a:p>
            <a:pPr marL="457200" indent="-457200">
              <a:spcAft>
                <a:spcPts val="1200"/>
              </a:spcAft>
              <a:buFont typeface="+mj-lt"/>
              <a:buAutoNum type="arabicPeriod"/>
            </a:pPr>
            <a:r>
              <a:rPr lang="fr-FR" sz="2400" dirty="0">
                <a:solidFill>
                  <a:schemeClr val="bg1">
                    <a:lumMod val="10000"/>
                  </a:schemeClr>
                </a:solidFill>
              </a:rPr>
              <a:t>It all starts </a:t>
            </a:r>
            <a:r>
              <a:rPr lang="fr-FR" sz="2400" dirty="0" err="1">
                <a:solidFill>
                  <a:schemeClr val="bg1">
                    <a:lumMod val="10000"/>
                  </a:schemeClr>
                </a:solidFill>
              </a:rPr>
              <a:t>with</a:t>
            </a:r>
            <a:r>
              <a:rPr lang="fr-FR" sz="2400" dirty="0">
                <a:solidFill>
                  <a:schemeClr val="bg1">
                    <a:lumMod val="10000"/>
                  </a:schemeClr>
                </a:solidFill>
              </a:rPr>
              <a:t> « Learning and </a:t>
            </a:r>
            <a:r>
              <a:rPr lang="fr-FR" sz="2400" dirty="0" err="1">
                <a:solidFill>
                  <a:schemeClr val="bg1">
                    <a:lumMod val="10000"/>
                  </a:schemeClr>
                </a:solidFill>
              </a:rPr>
              <a:t>Growth</a:t>
            </a:r>
            <a:r>
              <a:rPr lang="fr-FR" sz="2400" dirty="0">
                <a:solidFill>
                  <a:schemeClr val="bg1">
                    <a:lumMod val="10000"/>
                  </a:schemeClr>
                </a:solidFill>
              </a:rPr>
              <a:t> ».</a:t>
            </a:r>
          </a:p>
          <a:p>
            <a:pPr marL="457200" indent="-457200">
              <a:spcAft>
                <a:spcPts val="1200"/>
              </a:spcAft>
              <a:buFont typeface="+mj-lt"/>
              <a:buAutoNum type="arabicPeriod"/>
            </a:pPr>
            <a:r>
              <a:rPr lang="fr-FR" sz="2400" dirty="0">
                <a:solidFill>
                  <a:schemeClr val="bg1">
                    <a:lumMod val="10000"/>
                  </a:schemeClr>
                </a:solidFill>
              </a:rPr>
              <a:t>Learning enables </a:t>
            </a:r>
            <a:r>
              <a:rPr lang="fr-FR" sz="2400" dirty="0" err="1">
                <a:solidFill>
                  <a:schemeClr val="bg1">
                    <a:lumMod val="10000"/>
                  </a:schemeClr>
                </a:solidFill>
              </a:rPr>
              <a:t>improvements</a:t>
            </a:r>
            <a:r>
              <a:rPr lang="fr-FR" sz="2400" dirty="0">
                <a:solidFill>
                  <a:schemeClr val="bg1">
                    <a:lumMod val="10000"/>
                  </a:schemeClr>
                </a:solidFill>
              </a:rPr>
              <a:t> in </a:t>
            </a:r>
            <a:r>
              <a:rPr lang="fr-FR" sz="2400" dirty="0" err="1">
                <a:solidFill>
                  <a:schemeClr val="bg1">
                    <a:lumMod val="10000"/>
                  </a:schemeClr>
                </a:solidFill>
              </a:rPr>
              <a:t>Internal</a:t>
            </a:r>
            <a:r>
              <a:rPr lang="fr-FR" sz="2400" dirty="0">
                <a:solidFill>
                  <a:schemeClr val="bg1">
                    <a:lumMod val="10000"/>
                  </a:schemeClr>
                </a:solidFill>
              </a:rPr>
              <a:t> </a:t>
            </a:r>
            <a:r>
              <a:rPr lang="fr-FR" sz="2400" dirty="0" err="1">
                <a:solidFill>
                  <a:schemeClr val="bg1">
                    <a:lumMod val="10000"/>
                  </a:schemeClr>
                </a:solidFill>
              </a:rPr>
              <a:t>Processes</a:t>
            </a:r>
            <a:r>
              <a:rPr lang="fr-FR" sz="2400" dirty="0">
                <a:solidFill>
                  <a:schemeClr val="bg1">
                    <a:lumMod val="10000"/>
                  </a:schemeClr>
                </a:solidFill>
              </a:rPr>
              <a:t>. </a:t>
            </a:r>
            <a:r>
              <a:rPr lang="fr-FR" sz="2400" dirty="0" err="1">
                <a:solidFill>
                  <a:schemeClr val="bg1">
                    <a:lumMod val="10000"/>
                  </a:schemeClr>
                </a:solidFill>
              </a:rPr>
              <a:t>These</a:t>
            </a:r>
            <a:r>
              <a:rPr lang="fr-FR" sz="2400" dirty="0">
                <a:solidFill>
                  <a:schemeClr val="bg1">
                    <a:lumMod val="10000"/>
                  </a:schemeClr>
                </a:solidFill>
              </a:rPr>
              <a:t> </a:t>
            </a:r>
            <a:r>
              <a:rPr lang="fr-FR" sz="2400" dirty="0" err="1">
                <a:solidFill>
                  <a:schemeClr val="bg1">
                    <a:lumMod val="10000"/>
                  </a:schemeClr>
                </a:solidFill>
              </a:rPr>
              <a:t>better</a:t>
            </a:r>
            <a:r>
              <a:rPr lang="fr-FR" sz="2400" dirty="0">
                <a:solidFill>
                  <a:schemeClr val="bg1">
                    <a:lumMod val="10000"/>
                  </a:schemeClr>
                </a:solidFill>
              </a:rPr>
              <a:t> </a:t>
            </a:r>
            <a:r>
              <a:rPr lang="fr-FR" sz="2400" dirty="0" err="1">
                <a:solidFill>
                  <a:schemeClr val="bg1">
                    <a:lumMod val="10000"/>
                  </a:schemeClr>
                </a:solidFill>
              </a:rPr>
              <a:t>ways</a:t>
            </a:r>
            <a:r>
              <a:rPr lang="fr-FR" sz="2400" dirty="0">
                <a:solidFill>
                  <a:schemeClr val="bg1">
                    <a:lumMod val="10000"/>
                  </a:schemeClr>
                </a:solidFill>
              </a:rPr>
              <a:t> of </a:t>
            </a:r>
            <a:r>
              <a:rPr lang="fr-FR" sz="2400" dirty="0" err="1">
                <a:solidFill>
                  <a:schemeClr val="bg1">
                    <a:lumMod val="10000"/>
                  </a:schemeClr>
                </a:solidFill>
              </a:rPr>
              <a:t>working</a:t>
            </a:r>
            <a:r>
              <a:rPr lang="fr-FR" sz="2400" dirty="0">
                <a:solidFill>
                  <a:schemeClr val="bg1">
                    <a:lumMod val="10000"/>
                  </a:schemeClr>
                </a:solidFill>
              </a:rPr>
              <a:t> have an impact on Customer satisfaction and </a:t>
            </a:r>
            <a:r>
              <a:rPr lang="fr-FR" sz="2400" dirty="0" err="1">
                <a:solidFill>
                  <a:schemeClr val="bg1">
                    <a:lumMod val="10000"/>
                  </a:schemeClr>
                </a:solidFill>
              </a:rPr>
              <a:t>thus</a:t>
            </a:r>
            <a:r>
              <a:rPr lang="fr-FR" sz="2400" dirty="0">
                <a:solidFill>
                  <a:schemeClr val="bg1">
                    <a:lumMod val="10000"/>
                  </a:schemeClr>
                </a:solidFill>
              </a:rPr>
              <a:t> on Financial </a:t>
            </a:r>
            <a:r>
              <a:rPr lang="fr-FR" sz="2400" dirty="0" err="1">
                <a:solidFill>
                  <a:schemeClr val="bg1">
                    <a:lumMod val="10000"/>
                  </a:schemeClr>
                </a:solidFill>
              </a:rPr>
              <a:t>results</a:t>
            </a:r>
            <a:r>
              <a:rPr lang="fr-FR" sz="2400" dirty="0">
                <a:solidFill>
                  <a:schemeClr val="bg1">
                    <a:lumMod val="10000"/>
                  </a:schemeClr>
                </a:solidFill>
              </a:rPr>
              <a:t>.</a:t>
            </a:r>
          </a:p>
          <a:p>
            <a:pPr marL="457200" indent="-457200">
              <a:spcAft>
                <a:spcPts val="1200"/>
              </a:spcAft>
              <a:buFont typeface="+mj-lt"/>
              <a:buAutoNum type="arabicPeriod"/>
            </a:pPr>
            <a:r>
              <a:rPr lang="fr-FR" sz="2400" dirty="0">
                <a:solidFill>
                  <a:schemeClr val="bg1">
                    <a:lumMod val="10000"/>
                  </a:schemeClr>
                </a:solidFill>
              </a:rPr>
              <a:t>It </a:t>
            </a:r>
            <a:r>
              <a:rPr lang="fr-FR" sz="2400" dirty="0" err="1">
                <a:solidFill>
                  <a:schemeClr val="bg1">
                    <a:lumMod val="10000"/>
                  </a:schemeClr>
                </a:solidFill>
              </a:rPr>
              <a:t>is</a:t>
            </a:r>
            <a:r>
              <a:rPr lang="fr-FR" sz="2400" dirty="0">
                <a:solidFill>
                  <a:schemeClr val="bg1">
                    <a:lumMod val="10000"/>
                  </a:schemeClr>
                </a:solidFill>
              </a:rPr>
              <a:t> a </a:t>
            </a:r>
            <a:r>
              <a:rPr lang="fr-FR" sz="2400" dirty="0" err="1">
                <a:solidFill>
                  <a:schemeClr val="bg1">
                    <a:lumMod val="10000"/>
                  </a:schemeClr>
                </a:solidFill>
              </a:rPr>
              <a:t>continuous</a:t>
            </a:r>
            <a:r>
              <a:rPr lang="fr-FR" sz="2400" dirty="0">
                <a:solidFill>
                  <a:schemeClr val="bg1">
                    <a:lumMod val="10000"/>
                  </a:schemeClr>
                </a:solidFill>
              </a:rPr>
              <a:t> </a:t>
            </a:r>
            <a:r>
              <a:rPr lang="fr-FR" sz="2400" dirty="0" err="1">
                <a:solidFill>
                  <a:schemeClr val="bg1">
                    <a:lumMod val="10000"/>
                  </a:schemeClr>
                </a:solidFill>
              </a:rPr>
              <a:t>dynamic</a:t>
            </a:r>
            <a:r>
              <a:rPr lang="fr-FR" sz="2400" dirty="0">
                <a:solidFill>
                  <a:schemeClr val="bg1">
                    <a:lumMod val="10000"/>
                  </a:schemeClr>
                </a:solidFill>
              </a:rPr>
              <a:t> model: </a:t>
            </a:r>
            <a:r>
              <a:rPr lang="fr-FR" sz="2400" dirty="0" err="1">
                <a:solidFill>
                  <a:schemeClr val="bg1">
                    <a:lumMod val="10000"/>
                  </a:schemeClr>
                </a:solidFill>
              </a:rPr>
              <a:t>each</a:t>
            </a:r>
            <a:r>
              <a:rPr lang="fr-FR" sz="2400" dirty="0">
                <a:solidFill>
                  <a:schemeClr val="bg1">
                    <a:lumMod val="10000"/>
                  </a:schemeClr>
                </a:solidFill>
              </a:rPr>
              <a:t> time </a:t>
            </a:r>
            <a:r>
              <a:rPr lang="fr-FR" sz="2400" dirty="0" err="1">
                <a:solidFill>
                  <a:schemeClr val="bg1">
                    <a:lumMod val="10000"/>
                  </a:schemeClr>
                </a:solidFill>
              </a:rPr>
              <a:t>it</a:t>
            </a:r>
            <a:r>
              <a:rPr lang="fr-FR" sz="2400" dirty="0">
                <a:solidFill>
                  <a:schemeClr val="bg1">
                    <a:lumMod val="10000"/>
                  </a:schemeClr>
                </a:solidFill>
              </a:rPr>
              <a:t> </a:t>
            </a:r>
            <a:r>
              <a:rPr lang="fr-FR" sz="2400" dirty="0" err="1">
                <a:solidFill>
                  <a:schemeClr val="bg1">
                    <a:lumMod val="10000"/>
                  </a:schemeClr>
                </a:solidFill>
              </a:rPr>
              <a:t>delivers</a:t>
            </a:r>
            <a:r>
              <a:rPr lang="fr-FR" sz="2400" dirty="0">
                <a:solidFill>
                  <a:schemeClr val="bg1">
                    <a:lumMod val="10000"/>
                  </a:schemeClr>
                </a:solidFill>
              </a:rPr>
              <a:t> Financial </a:t>
            </a:r>
            <a:r>
              <a:rPr lang="fr-FR" sz="2400" dirty="0" err="1">
                <a:solidFill>
                  <a:schemeClr val="bg1">
                    <a:lumMod val="10000"/>
                  </a:schemeClr>
                </a:solidFill>
              </a:rPr>
              <a:t>returns</a:t>
            </a:r>
            <a:r>
              <a:rPr lang="fr-FR" sz="2400" dirty="0">
                <a:solidFill>
                  <a:schemeClr val="bg1">
                    <a:lumMod val="10000"/>
                  </a:schemeClr>
                </a:solidFill>
              </a:rPr>
              <a:t>, the question of Learning &amp; </a:t>
            </a:r>
            <a:r>
              <a:rPr lang="fr-FR" sz="2400" dirty="0" err="1">
                <a:solidFill>
                  <a:schemeClr val="bg1">
                    <a:lumMod val="10000"/>
                  </a:schemeClr>
                </a:solidFill>
              </a:rPr>
              <a:t>Growth</a:t>
            </a:r>
            <a:r>
              <a:rPr lang="fr-FR" sz="2400" dirty="0">
                <a:solidFill>
                  <a:schemeClr val="bg1">
                    <a:lumMod val="10000"/>
                  </a:schemeClr>
                </a:solidFill>
              </a:rPr>
              <a:t> sets off a new cycle</a:t>
            </a:r>
            <a:r>
              <a:rPr lang="fr-FR" sz="2400" dirty="0"/>
              <a:t>.</a:t>
            </a:r>
          </a:p>
        </p:txBody>
      </p:sp>
      <p:pic>
        <p:nvPicPr>
          <p:cNvPr id="7" name="Image 6">
            <a:extLst>
              <a:ext uri="{FF2B5EF4-FFF2-40B4-BE49-F238E27FC236}">
                <a16:creationId xmlns:a16="http://schemas.microsoft.com/office/drawing/2014/main" id="{27E0D251-FD8F-3D84-619E-95940770E729}"/>
              </a:ext>
            </a:extLst>
          </p:cNvPr>
          <p:cNvPicPr>
            <a:picLocks noChangeAspect="1"/>
          </p:cNvPicPr>
          <p:nvPr/>
        </p:nvPicPr>
        <p:blipFill>
          <a:blip r:embed="rId2"/>
          <a:stretch>
            <a:fillRect/>
          </a:stretch>
        </p:blipFill>
        <p:spPr>
          <a:xfrm>
            <a:off x="6597748" y="1085500"/>
            <a:ext cx="4751044" cy="5079457"/>
          </a:xfrm>
          <a:prstGeom prst="rect">
            <a:avLst/>
          </a:prstGeom>
        </p:spPr>
      </p:pic>
      <p:sp>
        <p:nvSpPr>
          <p:cNvPr id="8" name="Titre 1">
            <a:extLst>
              <a:ext uri="{FF2B5EF4-FFF2-40B4-BE49-F238E27FC236}">
                <a16:creationId xmlns:a16="http://schemas.microsoft.com/office/drawing/2014/main" id="{E8F1FFE0-4AC5-52A9-F9D0-40C26D297BF1}"/>
              </a:ext>
            </a:extLst>
          </p:cNvPr>
          <p:cNvSpPr>
            <a:spLocks noGrp="1"/>
          </p:cNvSpPr>
          <p:nvPr>
            <p:ph type="title"/>
          </p:nvPr>
        </p:nvSpPr>
        <p:spPr>
          <a:xfrm>
            <a:off x="1533987" y="232764"/>
            <a:ext cx="10515600" cy="651825"/>
          </a:xfrm>
        </p:spPr>
        <p:txBody>
          <a:bodyPr>
            <a:normAutofit/>
          </a:bodyPr>
          <a:lstStyle/>
          <a:p>
            <a:r>
              <a:rPr lang="fr-FR" sz="4000" b="0" dirty="0">
                <a:latin typeface="+mj-lt"/>
              </a:rPr>
              <a:t>Main message : finance </a:t>
            </a:r>
            <a:r>
              <a:rPr lang="fr-FR" sz="4000" b="0" dirty="0" err="1">
                <a:latin typeface="+mj-lt"/>
              </a:rPr>
              <a:t>is</a:t>
            </a:r>
            <a:r>
              <a:rPr lang="fr-FR" sz="4000" b="0" dirty="0">
                <a:latin typeface="+mj-lt"/>
              </a:rPr>
              <a:t> a </a:t>
            </a:r>
            <a:r>
              <a:rPr lang="fr-FR" sz="4000" b="0" dirty="0" err="1">
                <a:latin typeface="+mj-lt"/>
              </a:rPr>
              <a:t>means</a:t>
            </a:r>
            <a:r>
              <a:rPr lang="fr-FR" sz="4000" b="0" dirty="0">
                <a:latin typeface="+mj-lt"/>
              </a:rPr>
              <a:t>, not an end</a:t>
            </a:r>
          </a:p>
        </p:txBody>
      </p:sp>
    </p:spTree>
    <p:extLst>
      <p:ext uri="{BB962C8B-B14F-4D97-AF65-F5344CB8AC3E}">
        <p14:creationId xmlns:p14="http://schemas.microsoft.com/office/powerpoint/2010/main" val="1442504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3AE6DEEF-DCC4-9B37-F453-90344DF696F4}"/>
              </a:ext>
            </a:extLst>
          </p:cNvPr>
          <p:cNvSpPr>
            <a:spLocks noGrp="1"/>
          </p:cNvSpPr>
          <p:nvPr>
            <p:ph type="ftr" sz="quarter" idx="11"/>
          </p:nvPr>
        </p:nvSpPr>
        <p:spPr/>
        <p:txBody>
          <a:bodyPr/>
          <a:lstStyle/>
          <a:p>
            <a:endParaRPr lang="en-VN"/>
          </a:p>
        </p:txBody>
      </p:sp>
      <p:sp>
        <p:nvSpPr>
          <p:cNvPr id="4" name="Titre 3">
            <a:extLst>
              <a:ext uri="{FF2B5EF4-FFF2-40B4-BE49-F238E27FC236}">
                <a16:creationId xmlns:a16="http://schemas.microsoft.com/office/drawing/2014/main" id="{1A7DBE57-AD56-FE5B-3A67-B9D9FE9A372B}"/>
              </a:ext>
            </a:extLst>
          </p:cNvPr>
          <p:cNvSpPr>
            <a:spLocks noGrp="1"/>
          </p:cNvSpPr>
          <p:nvPr>
            <p:ph type="title"/>
          </p:nvPr>
        </p:nvSpPr>
        <p:spPr/>
        <p:txBody>
          <a:bodyPr/>
          <a:lstStyle/>
          <a:p>
            <a:r>
              <a:rPr lang="fr-FR" b="0" dirty="0" err="1"/>
              <a:t>Let’s</a:t>
            </a:r>
            <a:r>
              <a:rPr lang="fr-FR" b="0" dirty="0"/>
              <a:t> </a:t>
            </a:r>
            <a:r>
              <a:rPr lang="fr-FR" b="0" dirty="0" err="1"/>
              <a:t>watch</a:t>
            </a:r>
            <a:endParaRPr lang="fr-FR" b="0" dirty="0"/>
          </a:p>
        </p:txBody>
      </p:sp>
      <p:sp>
        <p:nvSpPr>
          <p:cNvPr id="7" name="TextBox 9">
            <a:extLst>
              <a:ext uri="{FF2B5EF4-FFF2-40B4-BE49-F238E27FC236}">
                <a16:creationId xmlns:a16="http://schemas.microsoft.com/office/drawing/2014/main" id="{C52BA26A-B520-90EB-821A-AC03CCAB4A01}"/>
              </a:ext>
            </a:extLst>
          </p:cNvPr>
          <p:cNvSpPr txBox="1"/>
          <p:nvPr/>
        </p:nvSpPr>
        <p:spPr>
          <a:xfrm>
            <a:off x="1584669" y="4739795"/>
            <a:ext cx="9959571" cy="954107"/>
          </a:xfrm>
          <a:prstGeom prst="rect">
            <a:avLst/>
          </a:prstGeom>
          <a:solidFill>
            <a:srgbClr val="92D050"/>
          </a:solidFill>
        </p:spPr>
        <p:txBody>
          <a:bodyPr wrap="square" rtlCol="0">
            <a:spAutoFit/>
          </a:bodyPr>
          <a:lstStyle/>
          <a:p>
            <a:r>
              <a:rPr lang="fr-FR" sz="2800" dirty="0" err="1">
                <a:solidFill>
                  <a:schemeClr val="bg1">
                    <a:lumMod val="10000"/>
                  </a:schemeClr>
                </a:solidFill>
                <a:latin typeface="+mj-lt"/>
              </a:rPr>
              <a:t>Make</a:t>
            </a:r>
            <a:r>
              <a:rPr lang="fr-FR" sz="2800" dirty="0">
                <a:solidFill>
                  <a:schemeClr val="bg1">
                    <a:lumMod val="10000"/>
                  </a:schemeClr>
                </a:solidFill>
                <a:latin typeface="+mj-lt"/>
              </a:rPr>
              <a:t> notes of the main points </a:t>
            </a:r>
            <a:r>
              <a:rPr lang="fr-FR" sz="2800" dirty="0" err="1">
                <a:solidFill>
                  <a:schemeClr val="bg1">
                    <a:lumMod val="10000"/>
                  </a:schemeClr>
                </a:solidFill>
                <a:latin typeface="+mj-lt"/>
              </a:rPr>
              <a:t>that</a:t>
            </a:r>
            <a:r>
              <a:rPr lang="fr-FR" sz="2800" dirty="0">
                <a:solidFill>
                  <a:schemeClr val="bg1">
                    <a:lumMod val="10000"/>
                  </a:schemeClr>
                </a:solidFill>
                <a:latin typeface="+mj-lt"/>
              </a:rPr>
              <a:t> </a:t>
            </a:r>
            <a:r>
              <a:rPr lang="fr-FR" sz="2800" dirty="0" err="1">
                <a:solidFill>
                  <a:schemeClr val="bg1">
                    <a:lumMod val="10000"/>
                  </a:schemeClr>
                </a:solidFill>
                <a:latin typeface="+mj-lt"/>
              </a:rPr>
              <a:t>interested</a:t>
            </a:r>
            <a:r>
              <a:rPr lang="fr-FR" sz="2800" dirty="0">
                <a:solidFill>
                  <a:schemeClr val="bg1">
                    <a:lumMod val="10000"/>
                  </a:schemeClr>
                </a:solidFill>
                <a:latin typeface="+mj-lt"/>
              </a:rPr>
              <a:t> </a:t>
            </a:r>
            <a:r>
              <a:rPr lang="fr-FR" sz="2800" dirty="0" err="1">
                <a:solidFill>
                  <a:schemeClr val="bg1">
                    <a:lumMod val="10000"/>
                  </a:schemeClr>
                </a:solidFill>
                <a:latin typeface="+mj-lt"/>
              </a:rPr>
              <a:t>you</a:t>
            </a:r>
            <a:r>
              <a:rPr lang="fr-FR" sz="2800" dirty="0">
                <a:solidFill>
                  <a:schemeClr val="bg1">
                    <a:lumMod val="10000"/>
                  </a:schemeClr>
                </a:solidFill>
                <a:latin typeface="+mj-lt"/>
              </a:rPr>
              <a:t> and </a:t>
            </a:r>
            <a:r>
              <a:rPr lang="fr-FR" sz="2800" dirty="0" err="1">
                <a:solidFill>
                  <a:schemeClr val="bg1">
                    <a:lumMod val="10000"/>
                  </a:schemeClr>
                </a:solidFill>
                <a:latin typeface="+mj-lt"/>
              </a:rPr>
              <a:t>formulate</a:t>
            </a:r>
            <a:r>
              <a:rPr lang="fr-FR" sz="2800" dirty="0">
                <a:solidFill>
                  <a:schemeClr val="bg1">
                    <a:lumMod val="10000"/>
                  </a:schemeClr>
                </a:solidFill>
                <a:latin typeface="+mj-lt"/>
              </a:rPr>
              <a:t> questions </a:t>
            </a:r>
            <a:r>
              <a:rPr lang="fr-FR" sz="2800" dirty="0" err="1">
                <a:solidFill>
                  <a:schemeClr val="bg1">
                    <a:lumMod val="10000"/>
                  </a:schemeClr>
                </a:solidFill>
                <a:latin typeface="+mj-lt"/>
              </a:rPr>
              <a:t>you</a:t>
            </a:r>
            <a:r>
              <a:rPr lang="fr-FR" sz="2800" dirty="0">
                <a:solidFill>
                  <a:schemeClr val="bg1">
                    <a:lumMod val="10000"/>
                  </a:schemeClr>
                </a:solidFill>
                <a:latin typeface="+mj-lt"/>
              </a:rPr>
              <a:t> have.</a:t>
            </a:r>
          </a:p>
        </p:txBody>
      </p:sp>
      <p:sp>
        <p:nvSpPr>
          <p:cNvPr id="5" name="TextBox 7">
            <a:extLst>
              <a:ext uri="{FF2B5EF4-FFF2-40B4-BE49-F238E27FC236}">
                <a16:creationId xmlns:a16="http://schemas.microsoft.com/office/drawing/2014/main" id="{B68A2E74-CDE4-E812-0B57-3CD74F011F87}"/>
              </a:ext>
            </a:extLst>
          </p:cNvPr>
          <p:cNvSpPr txBox="1"/>
          <p:nvPr/>
        </p:nvSpPr>
        <p:spPr>
          <a:xfrm>
            <a:off x="552090" y="1370488"/>
            <a:ext cx="7386565" cy="1077218"/>
          </a:xfrm>
          <a:prstGeom prst="rect">
            <a:avLst/>
          </a:prstGeom>
          <a:solidFill>
            <a:schemeClr val="accent5">
              <a:lumMod val="20000"/>
              <a:lumOff val="80000"/>
            </a:schemeClr>
          </a:solidFill>
        </p:spPr>
        <p:txBody>
          <a:bodyPr wrap="square">
            <a:spAutoFit/>
          </a:bodyPr>
          <a:lstStyle/>
          <a:p>
            <a:pPr algn="l"/>
            <a:r>
              <a:rPr lang="en-US" sz="3200" b="0" i="0" dirty="0">
                <a:effectLst/>
                <a:latin typeface="+mj-lt"/>
              </a:rPr>
              <a:t>As work gets more complex 6 rules to simplify  | Yves </a:t>
            </a:r>
            <a:r>
              <a:rPr lang="en-US" sz="3200" b="0" i="0" dirty="0" err="1">
                <a:effectLst/>
                <a:latin typeface="+mj-lt"/>
              </a:rPr>
              <a:t>Morieux</a:t>
            </a:r>
            <a:r>
              <a:rPr lang="en-US" sz="3200" b="0" i="0" dirty="0">
                <a:effectLst/>
                <a:latin typeface="+mj-lt"/>
              </a:rPr>
              <a:t> | TED@BCG</a:t>
            </a:r>
          </a:p>
        </p:txBody>
      </p:sp>
      <p:pic>
        <p:nvPicPr>
          <p:cNvPr id="1026" name="Picture 2" descr="Image Result">
            <a:extLst>
              <a:ext uri="{FF2B5EF4-FFF2-40B4-BE49-F238E27FC236}">
                <a16:creationId xmlns:a16="http://schemas.microsoft.com/office/drawing/2014/main" id="{8E4278B3-C76E-A543-D81B-11914E9794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5588" y="1370488"/>
            <a:ext cx="3734678" cy="2588066"/>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7215954E-2F32-727F-B1CD-474860FFC602}"/>
              </a:ext>
            </a:extLst>
          </p:cNvPr>
          <p:cNvSpPr txBox="1"/>
          <p:nvPr/>
        </p:nvSpPr>
        <p:spPr>
          <a:xfrm>
            <a:off x="552090" y="3105833"/>
            <a:ext cx="6096000" cy="646331"/>
          </a:xfrm>
          <a:prstGeom prst="rect">
            <a:avLst/>
          </a:prstGeom>
          <a:noFill/>
        </p:spPr>
        <p:txBody>
          <a:bodyPr wrap="square">
            <a:spAutoFit/>
          </a:bodyPr>
          <a:lstStyle/>
          <a:p>
            <a:r>
              <a:rPr lang="fr-FR" dirty="0"/>
              <a:t>https://www.ted.com/talks/yves_morieux_as_work_gets_more_complex_6_rules_to_simplify</a:t>
            </a:r>
          </a:p>
        </p:txBody>
      </p:sp>
    </p:spTree>
    <p:extLst>
      <p:ext uri="{BB962C8B-B14F-4D97-AF65-F5344CB8AC3E}">
        <p14:creationId xmlns:p14="http://schemas.microsoft.com/office/powerpoint/2010/main" val="1595295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custDataLst>
              <p:tags r:id="rId1"/>
            </p:custDataLst>
          </p:nvPr>
        </p:nvPicPr>
        <p:blipFill>
          <a:blip r:embed="rId6" cstate="email">
            <a:extLst>
              <a:ext uri="{28A0092B-C50C-407E-A947-70E740481C1C}">
                <a14:useLocalDpi xmlns:a14="http://schemas.microsoft.com/office/drawing/2010/main" val="0"/>
              </a:ext>
            </a:extLst>
          </a:blip>
          <a:stretch>
            <a:fillRect/>
          </a:stretch>
        </p:blipFill>
        <p:spPr>
          <a:xfrm>
            <a:off x="0" y="0"/>
            <a:ext cx="12194165" cy="6858000"/>
          </a:xfrm>
          <a:prstGeom prst="rect">
            <a:avLst/>
          </a:prstGeom>
        </p:spPr>
      </p:pic>
      <p:sp>
        <p:nvSpPr>
          <p:cNvPr id="8" name="ZoneTexte 7"/>
          <p:cNvSpPr txBox="1"/>
          <p:nvPr>
            <p:custDataLst>
              <p:tags r:id="rId2"/>
            </p:custDataLst>
          </p:nvPr>
        </p:nvSpPr>
        <p:spPr>
          <a:xfrm>
            <a:off x="2052637" y="1202099"/>
            <a:ext cx="3029210" cy="769441"/>
          </a:xfrm>
          <a:prstGeom prst="rect">
            <a:avLst/>
          </a:prstGeom>
          <a:noFill/>
        </p:spPr>
        <p:txBody>
          <a:bodyPr wrap="square" rtlCol="0">
            <a:spAutoFit/>
          </a:bodyPr>
          <a:lstStyle/>
          <a:p>
            <a:pPr algn="ctr"/>
            <a:r>
              <a:rPr lang="fr-FR" sz="4400" dirty="0">
                <a:solidFill>
                  <a:schemeClr val="bg1"/>
                </a:solidFill>
                <a:latin typeface="+mj-lt"/>
                <a:ea typeface="Avenir LT Std 45 Book" charset="0"/>
                <a:cs typeface="Avenir LT Std 45 Book" charset="0"/>
              </a:rPr>
              <a:t>Feedback ?</a:t>
            </a:r>
            <a:endParaRPr lang="fr-FR" sz="4400" b="1" dirty="0">
              <a:solidFill>
                <a:schemeClr val="bg1"/>
              </a:solidFill>
              <a:latin typeface="+mj-lt"/>
              <a:ea typeface="Avenir LT Std 85 Heavy" charset="0"/>
              <a:cs typeface="Avenir LT Std 85 Heavy" charset="0"/>
            </a:endParaRPr>
          </a:p>
        </p:txBody>
      </p:sp>
      <p:cxnSp>
        <p:nvCxnSpPr>
          <p:cNvPr id="9" name="Connecteur droit 8"/>
          <p:cNvCxnSpPr/>
          <p:nvPr>
            <p:custDataLst>
              <p:tags r:id="rId3"/>
            </p:custDataLst>
          </p:nvPr>
        </p:nvCxnSpPr>
        <p:spPr>
          <a:xfrm>
            <a:off x="7597519" y="5423532"/>
            <a:ext cx="95219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custDataLst>
              <p:tags r:id="rId4"/>
            </p:custDataLst>
          </p:nvPr>
        </p:nvCxnSpPr>
        <p:spPr>
          <a:xfrm>
            <a:off x="3019285" y="2096575"/>
            <a:ext cx="9336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FDF8D46-4FE9-49E4-9F42-7844605C11B1}"/>
              </a:ext>
            </a:extLst>
          </p:cNvPr>
          <p:cNvSpPr txBox="1"/>
          <p:nvPr/>
        </p:nvSpPr>
        <p:spPr>
          <a:xfrm>
            <a:off x="5081847" y="3272596"/>
            <a:ext cx="6376728" cy="1538883"/>
          </a:xfrm>
          <a:prstGeom prst="rect">
            <a:avLst/>
          </a:prstGeom>
          <a:noFill/>
        </p:spPr>
        <p:txBody>
          <a:bodyPr wrap="square">
            <a:spAutoFit/>
          </a:bodyPr>
          <a:lstStyle/>
          <a:p>
            <a:pPr>
              <a:spcAft>
                <a:spcPts val="1200"/>
              </a:spcAft>
            </a:pPr>
            <a:r>
              <a:rPr lang="en-US" sz="2800" dirty="0">
                <a:solidFill>
                  <a:schemeClr val="bg1"/>
                </a:solidFill>
                <a:cs typeface="Arial" panose="020B0604020202020204" pitchFamily="34" charset="0"/>
              </a:rPr>
              <a:t>Your reaction after this session 3 :</a:t>
            </a:r>
          </a:p>
          <a:p>
            <a:pPr marL="457200" indent="-457200">
              <a:buFont typeface="Wingdings" panose="05000000000000000000" pitchFamily="2" charset="2"/>
              <a:buChar char="ü"/>
            </a:pPr>
            <a:r>
              <a:rPr lang="en-US" sz="2800" i="1" dirty="0">
                <a:solidFill>
                  <a:schemeClr val="bg1"/>
                </a:solidFill>
                <a:cs typeface="Arial" panose="020B0604020202020204" pitchFamily="34" charset="0"/>
              </a:rPr>
              <a:t>“WWW” – What Worked Well</a:t>
            </a:r>
          </a:p>
          <a:p>
            <a:pPr marL="457200" indent="-457200">
              <a:buFont typeface="Wingdings" panose="05000000000000000000" pitchFamily="2" charset="2"/>
              <a:buChar char="ü"/>
            </a:pPr>
            <a:r>
              <a:rPr lang="en-US" sz="2800" i="1" dirty="0">
                <a:solidFill>
                  <a:schemeClr val="bg1"/>
                </a:solidFill>
                <a:cs typeface="Arial" panose="020B0604020202020204" pitchFamily="34" charset="0"/>
              </a:rPr>
              <a:t>“EBI” – Even Better If</a:t>
            </a:r>
          </a:p>
        </p:txBody>
      </p:sp>
    </p:spTree>
    <p:extLst>
      <p:ext uri="{BB962C8B-B14F-4D97-AF65-F5344CB8AC3E}">
        <p14:creationId xmlns:p14="http://schemas.microsoft.com/office/powerpoint/2010/main" val="4242831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672EA5-F987-6086-74E4-8DF22ADFA82E}"/>
              </a:ext>
            </a:extLst>
          </p:cNvPr>
          <p:cNvSpPr>
            <a:spLocks noGrp="1"/>
          </p:cNvSpPr>
          <p:nvPr>
            <p:ph type="title"/>
          </p:nvPr>
        </p:nvSpPr>
        <p:spPr>
          <a:xfrm>
            <a:off x="173182" y="337416"/>
            <a:ext cx="10515600" cy="651825"/>
          </a:xfrm>
        </p:spPr>
        <p:txBody>
          <a:bodyPr>
            <a:normAutofit/>
          </a:bodyPr>
          <a:lstStyle/>
          <a:p>
            <a:r>
              <a:rPr lang="fr-FR" sz="4000" dirty="0">
                <a:latin typeface="+mj-lt"/>
              </a:rPr>
              <a:t>Work for Friday: the A-Z of </a:t>
            </a:r>
            <a:r>
              <a:rPr lang="fr-FR" sz="4000" dirty="0" err="1">
                <a:latin typeface="+mj-lt"/>
              </a:rPr>
              <a:t>project</a:t>
            </a:r>
            <a:r>
              <a:rPr lang="fr-FR" sz="4000" dirty="0">
                <a:latin typeface="+mj-lt"/>
              </a:rPr>
              <a:t> management</a:t>
            </a:r>
          </a:p>
        </p:txBody>
      </p:sp>
      <p:sp>
        <p:nvSpPr>
          <p:cNvPr id="4" name="Espace réservé du pied de page 3">
            <a:extLst>
              <a:ext uri="{FF2B5EF4-FFF2-40B4-BE49-F238E27FC236}">
                <a16:creationId xmlns:a16="http://schemas.microsoft.com/office/drawing/2014/main" id="{7E002F0C-0561-C1C6-DC34-4D24C4C0167C}"/>
              </a:ext>
            </a:extLst>
          </p:cNvPr>
          <p:cNvSpPr>
            <a:spLocks noGrp="1"/>
          </p:cNvSpPr>
          <p:nvPr>
            <p:ph type="ftr" sz="quarter" idx="10"/>
          </p:nvPr>
        </p:nvSpPr>
        <p:spPr/>
        <p:txBody>
          <a:bodyPr/>
          <a:lstStyle/>
          <a:p>
            <a:r>
              <a:rPr lang="fr-FR"/>
              <a:t>Indiquez votre nom dans le pied de page</a:t>
            </a:r>
            <a:endParaRPr lang="fr-FR" dirty="0"/>
          </a:p>
        </p:txBody>
      </p:sp>
      <p:graphicFrame>
        <p:nvGraphicFramePr>
          <p:cNvPr id="5" name="Table 6">
            <a:extLst>
              <a:ext uri="{FF2B5EF4-FFF2-40B4-BE49-F238E27FC236}">
                <a16:creationId xmlns:a16="http://schemas.microsoft.com/office/drawing/2014/main" id="{80A9BCDB-FD45-4439-D345-3F61B48D2D01}"/>
              </a:ext>
            </a:extLst>
          </p:cNvPr>
          <p:cNvGraphicFramePr>
            <a:graphicFrameLocks noGrp="1"/>
          </p:cNvGraphicFramePr>
          <p:nvPr/>
        </p:nvGraphicFramePr>
        <p:xfrm>
          <a:off x="69538" y="1199140"/>
          <a:ext cx="11775033" cy="4785360"/>
        </p:xfrm>
        <a:graphic>
          <a:graphicData uri="http://schemas.openxmlformats.org/drawingml/2006/table">
            <a:tbl>
              <a:tblPr firstRow="1" bandRow="1">
                <a:tableStyleId>{073A0DAA-6AF3-43AB-8588-CEC1D06C72B9}</a:tableStyleId>
              </a:tblPr>
              <a:tblGrid>
                <a:gridCol w="1589677">
                  <a:extLst>
                    <a:ext uri="{9D8B030D-6E8A-4147-A177-3AD203B41FA5}">
                      <a16:colId xmlns:a16="http://schemas.microsoft.com/office/drawing/2014/main" val="4251879374"/>
                    </a:ext>
                  </a:extLst>
                </a:gridCol>
                <a:gridCol w="3095218">
                  <a:extLst>
                    <a:ext uri="{9D8B030D-6E8A-4147-A177-3AD203B41FA5}">
                      <a16:colId xmlns:a16="http://schemas.microsoft.com/office/drawing/2014/main" val="1595958925"/>
                    </a:ext>
                  </a:extLst>
                </a:gridCol>
                <a:gridCol w="3364282">
                  <a:extLst>
                    <a:ext uri="{9D8B030D-6E8A-4147-A177-3AD203B41FA5}">
                      <a16:colId xmlns:a16="http://schemas.microsoft.com/office/drawing/2014/main" val="2323052200"/>
                    </a:ext>
                  </a:extLst>
                </a:gridCol>
                <a:gridCol w="3725856">
                  <a:extLst>
                    <a:ext uri="{9D8B030D-6E8A-4147-A177-3AD203B41FA5}">
                      <a16:colId xmlns:a16="http://schemas.microsoft.com/office/drawing/2014/main" val="2876924127"/>
                    </a:ext>
                  </a:extLst>
                </a:gridCol>
              </a:tblGrid>
              <a:tr h="2338608">
                <a:tc>
                  <a:txBody>
                    <a:bodyPr/>
                    <a:lstStyle/>
                    <a:p>
                      <a:r>
                        <a:rPr lang="en-GB" sz="2800" b="0" dirty="0">
                          <a:solidFill>
                            <a:schemeClr val="bg1">
                              <a:lumMod val="10000"/>
                            </a:schemeClr>
                          </a:solidFill>
                          <a:latin typeface="+mj-lt"/>
                          <a:cs typeface="Arial" panose="020B0604020202020204" pitchFamily="34" charset="0"/>
                        </a:rPr>
                        <a:t>Subject</a:t>
                      </a:r>
                    </a:p>
                    <a:p>
                      <a:endParaRPr lang="en-GB" sz="2400" b="0" dirty="0">
                        <a:solidFill>
                          <a:schemeClr val="tx2">
                            <a:lumMod val="75000"/>
                          </a:schemeClr>
                        </a:solidFill>
                        <a:latin typeface="+mj-lt"/>
                        <a:cs typeface="Arial" panose="020B0604020202020204" pitchFamily="34" charset="0"/>
                      </a:endParaRPr>
                    </a:p>
                    <a:p>
                      <a:r>
                        <a:rPr lang="en-GB" sz="2400" b="0" dirty="0">
                          <a:solidFill>
                            <a:schemeClr val="tx2">
                              <a:lumMod val="75000"/>
                            </a:schemeClr>
                          </a:solidFill>
                          <a:latin typeface="+mj-lt"/>
                          <a:cs typeface="Arial" panose="020B0604020202020204" pitchFamily="34" charset="0"/>
                        </a:rPr>
                        <a:t>Agile etc.</a:t>
                      </a:r>
                      <a:endParaRPr lang="fr-FR" sz="2400" b="0" dirty="0">
                        <a:solidFill>
                          <a:schemeClr val="tx2">
                            <a:lumMod val="75000"/>
                          </a:schemeClr>
                        </a:solidFill>
                        <a:latin typeface="+mj-lt"/>
                        <a:cs typeface="Arial" panose="020B0604020202020204" pitchFamily="34" charset="0"/>
                      </a:endParaRPr>
                    </a:p>
                  </a:txBody>
                  <a:tcPr>
                    <a:noFill/>
                  </a:tcPr>
                </a:tc>
                <a:tc>
                  <a:txBody>
                    <a:bodyPr/>
                    <a:lstStyle/>
                    <a:p>
                      <a:r>
                        <a:rPr lang="en-GB" sz="2800" b="0" dirty="0">
                          <a:solidFill>
                            <a:srgbClr val="2B352D"/>
                          </a:solidFill>
                          <a:latin typeface="+mj-lt"/>
                          <a:cs typeface="Arial" panose="020B0604020202020204" pitchFamily="34" charset="0"/>
                        </a:rPr>
                        <a:t>What is it?</a:t>
                      </a:r>
                    </a:p>
                    <a:p>
                      <a:endParaRPr lang="en-GB" sz="2400" b="1" dirty="0">
                        <a:solidFill>
                          <a:srgbClr val="2B352D"/>
                        </a:solidFill>
                        <a:latin typeface="+mj-lt"/>
                        <a:cs typeface="Arial" panose="020B0604020202020204" pitchFamily="34" charset="0"/>
                      </a:endParaRPr>
                    </a:p>
                    <a:p>
                      <a:endParaRPr lang="en-GB" sz="2400" b="0" dirty="0">
                        <a:solidFill>
                          <a:schemeClr val="tx1"/>
                        </a:solidFill>
                        <a:latin typeface="+mj-lt"/>
                        <a:cs typeface="Arial" panose="020B0604020202020204" pitchFamily="34" charset="0"/>
                      </a:endParaRPr>
                    </a:p>
                    <a:p>
                      <a:r>
                        <a:rPr lang="en-GB" sz="2400" b="0" dirty="0">
                          <a:solidFill>
                            <a:schemeClr val="tx1"/>
                          </a:solidFill>
                          <a:latin typeface="+mj-lt"/>
                          <a:cs typeface="Arial" panose="020B0604020202020204" pitchFamily="34" charset="0"/>
                        </a:rPr>
                        <a:t>Is the definition clear? Are there alternative definitions? Do some additional research. </a:t>
                      </a:r>
                      <a:endParaRPr lang="fr-FR" sz="2400" b="0" dirty="0">
                        <a:solidFill>
                          <a:schemeClr val="tx1"/>
                        </a:solidFill>
                        <a:latin typeface="+mj-lt"/>
                        <a:cs typeface="Arial" panose="020B0604020202020204" pitchFamily="34" charset="0"/>
                      </a:endParaRPr>
                    </a:p>
                  </a:txBody>
                  <a:tcPr>
                    <a:noFill/>
                  </a:tcPr>
                </a:tc>
                <a:tc>
                  <a:txBody>
                    <a:bodyPr/>
                    <a:lstStyle/>
                    <a:p>
                      <a:r>
                        <a:rPr lang="en-GB" sz="2800" b="0" dirty="0">
                          <a:solidFill>
                            <a:srgbClr val="29372C"/>
                          </a:solidFill>
                          <a:latin typeface="+mj-lt"/>
                          <a:cs typeface="Arial" panose="020B0604020202020204" pitchFamily="34" charset="0"/>
                        </a:rPr>
                        <a:t>Why are we interested?</a:t>
                      </a:r>
                    </a:p>
                    <a:p>
                      <a:endParaRPr lang="en-GB" sz="2400" b="1" dirty="0">
                        <a:latin typeface="+mj-lt"/>
                        <a:cs typeface="Arial" panose="020B0604020202020204" pitchFamily="34" charset="0"/>
                      </a:endParaRPr>
                    </a:p>
                    <a:p>
                      <a:r>
                        <a:rPr lang="en-GB" sz="2400" b="0" dirty="0">
                          <a:solidFill>
                            <a:schemeClr val="tx1"/>
                          </a:solidFill>
                          <a:latin typeface="+mj-lt"/>
                          <a:cs typeface="Arial" panose="020B0604020202020204" pitchFamily="34" charset="0"/>
                        </a:rPr>
                        <a:t>What is the relevance of this subject for project managers ? Give concrete examples for your project, specific business sectors or companies.  </a:t>
                      </a:r>
                      <a:endParaRPr lang="fr-FR" sz="2400" b="0" dirty="0">
                        <a:solidFill>
                          <a:schemeClr val="tx1"/>
                        </a:solidFill>
                        <a:latin typeface="+mj-lt"/>
                        <a:cs typeface="Arial" panose="020B0604020202020204" pitchFamily="34" charset="0"/>
                      </a:endParaRPr>
                    </a:p>
                  </a:txBody>
                  <a:tcPr>
                    <a:noFill/>
                  </a:tcPr>
                </a:tc>
                <a:tc>
                  <a:txBody>
                    <a:bodyPr/>
                    <a:lstStyle/>
                    <a:p>
                      <a:r>
                        <a:rPr lang="en-GB" sz="2800" b="0" u="none" dirty="0">
                          <a:solidFill>
                            <a:srgbClr val="29372B"/>
                          </a:solidFill>
                          <a:latin typeface="+mj-lt"/>
                          <a:cs typeface="Arial" panose="020B0604020202020204" pitchFamily="34" charset="0"/>
                        </a:rPr>
                        <a:t>How can we use this in practice? </a:t>
                      </a:r>
                    </a:p>
                    <a:p>
                      <a:endParaRPr lang="en-GB" sz="2400" b="1" u="sng" dirty="0">
                        <a:latin typeface="+mj-lt"/>
                        <a:cs typeface="Arial" panose="020B0604020202020204" pitchFamily="34" charset="0"/>
                      </a:endParaRPr>
                    </a:p>
                    <a:p>
                      <a:r>
                        <a:rPr lang="en-GB" sz="2400" b="0" dirty="0">
                          <a:solidFill>
                            <a:schemeClr val="tx1"/>
                          </a:solidFill>
                          <a:latin typeface="+mj-lt"/>
                          <a:cs typeface="Arial" panose="020B0604020202020204" pitchFamily="34" charset="0"/>
                        </a:rPr>
                        <a:t>What do we think of this subject? </a:t>
                      </a:r>
                    </a:p>
                    <a:p>
                      <a:r>
                        <a:rPr lang="en-GB" sz="2400" b="0" dirty="0">
                          <a:solidFill>
                            <a:schemeClr val="tx1"/>
                          </a:solidFill>
                          <a:latin typeface="+mj-lt"/>
                          <a:cs typeface="Arial" panose="020B0604020202020204" pitchFamily="34" charset="0"/>
                        </a:rPr>
                        <a:t>How can we apply it in our professional or personal lives ? </a:t>
                      </a:r>
                      <a:endParaRPr lang="fr-FR" sz="2400" b="0" dirty="0">
                        <a:solidFill>
                          <a:schemeClr val="tx1"/>
                        </a:solidFill>
                        <a:latin typeface="+mj-lt"/>
                        <a:cs typeface="Arial" panose="020B0604020202020204" pitchFamily="34" charset="0"/>
                      </a:endParaRPr>
                    </a:p>
                  </a:txBody>
                  <a:tcPr>
                    <a:noFill/>
                  </a:tcPr>
                </a:tc>
                <a:extLst>
                  <a:ext uri="{0D108BD9-81ED-4DB2-BD59-A6C34878D82A}">
                    <a16:rowId xmlns:a16="http://schemas.microsoft.com/office/drawing/2014/main" val="39307389"/>
                  </a:ext>
                </a:extLst>
              </a:tr>
              <a:tr h="299822">
                <a:tc>
                  <a:txBody>
                    <a:bodyPr/>
                    <a:lstStyle/>
                    <a:p>
                      <a:endParaRPr lang="fr-FR" sz="2400" dirty="0">
                        <a:latin typeface="+mn-lt"/>
                      </a:endParaRPr>
                    </a:p>
                  </a:txBody>
                  <a:tcPr>
                    <a:solidFill>
                      <a:schemeClr val="bg1"/>
                    </a:solidFill>
                  </a:tcPr>
                </a:tc>
                <a:tc>
                  <a:txBody>
                    <a:bodyPr/>
                    <a:lstStyle/>
                    <a:p>
                      <a:endParaRPr lang="fr-FR" sz="2400" dirty="0">
                        <a:latin typeface="+mn-lt"/>
                      </a:endParaRPr>
                    </a:p>
                  </a:txBody>
                  <a:tcPr>
                    <a:solidFill>
                      <a:schemeClr val="bg1"/>
                    </a:solidFill>
                  </a:tcPr>
                </a:tc>
                <a:tc>
                  <a:txBody>
                    <a:bodyPr/>
                    <a:lstStyle/>
                    <a:p>
                      <a:endParaRPr lang="fr-FR" sz="2400" dirty="0">
                        <a:latin typeface="+mn-lt"/>
                      </a:endParaRPr>
                    </a:p>
                  </a:txBody>
                  <a:tcPr>
                    <a:solidFill>
                      <a:schemeClr val="bg1"/>
                    </a:solidFill>
                  </a:tcPr>
                </a:tc>
                <a:tc>
                  <a:txBody>
                    <a:bodyPr/>
                    <a:lstStyle/>
                    <a:p>
                      <a:endParaRPr lang="fr-FR" sz="2400" dirty="0">
                        <a:latin typeface="+mn-lt"/>
                      </a:endParaRPr>
                    </a:p>
                  </a:txBody>
                  <a:tcPr>
                    <a:solidFill>
                      <a:schemeClr val="bg1"/>
                    </a:solidFill>
                  </a:tcPr>
                </a:tc>
                <a:extLst>
                  <a:ext uri="{0D108BD9-81ED-4DB2-BD59-A6C34878D82A}">
                    <a16:rowId xmlns:a16="http://schemas.microsoft.com/office/drawing/2014/main" val="4288053306"/>
                  </a:ext>
                </a:extLst>
              </a:tr>
              <a:tr h="299822">
                <a:tc>
                  <a:txBody>
                    <a:bodyPr/>
                    <a:lstStyle/>
                    <a:p>
                      <a:endParaRPr lang="fr-FR" sz="2400" dirty="0">
                        <a:latin typeface="+mn-lt"/>
                      </a:endParaRPr>
                    </a:p>
                  </a:txBody>
                  <a:tcPr>
                    <a:noFill/>
                  </a:tcPr>
                </a:tc>
                <a:tc>
                  <a:txBody>
                    <a:bodyPr/>
                    <a:lstStyle/>
                    <a:p>
                      <a:endParaRPr lang="fr-FR" sz="2400" dirty="0">
                        <a:latin typeface="+mn-lt"/>
                      </a:endParaRPr>
                    </a:p>
                  </a:txBody>
                  <a:tcPr>
                    <a:noFill/>
                  </a:tcPr>
                </a:tc>
                <a:tc>
                  <a:txBody>
                    <a:bodyPr/>
                    <a:lstStyle/>
                    <a:p>
                      <a:endParaRPr lang="fr-FR" sz="2400" dirty="0">
                        <a:latin typeface="+mn-lt"/>
                      </a:endParaRPr>
                    </a:p>
                  </a:txBody>
                  <a:tcPr>
                    <a:noFill/>
                  </a:tcPr>
                </a:tc>
                <a:tc>
                  <a:txBody>
                    <a:bodyPr/>
                    <a:lstStyle/>
                    <a:p>
                      <a:endParaRPr lang="fr-FR" sz="2400" dirty="0">
                        <a:latin typeface="+mn-lt"/>
                      </a:endParaRPr>
                    </a:p>
                  </a:txBody>
                  <a:tcPr>
                    <a:noFill/>
                  </a:tcPr>
                </a:tc>
                <a:extLst>
                  <a:ext uri="{0D108BD9-81ED-4DB2-BD59-A6C34878D82A}">
                    <a16:rowId xmlns:a16="http://schemas.microsoft.com/office/drawing/2014/main" val="235860176"/>
                  </a:ext>
                </a:extLst>
              </a:tr>
            </a:tbl>
          </a:graphicData>
        </a:graphic>
      </p:graphicFrame>
    </p:spTree>
    <p:extLst>
      <p:ext uri="{BB962C8B-B14F-4D97-AF65-F5344CB8AC3E}">
        <p14:creationId xmlns:p14="http://schemas.microsoft.com/office/powerpoint/2010/main" val="784052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55747" y="268574"/>
            <a:ext cx="11072813" cy="1090613"/>
          </a:xfrm>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4000" b="0" dirty="0"/>
              <a:t>Reminder: Project Management : a 3-Phase Approach </a:t>
            </a:r>
            <a:br>
              <a:rPr lang="en-US" sz="2400" dirty="0"/>
            </a:br>
            <a:endParaRPr lang="en-US" sz="18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4</a:t>
            </a:fld>
            <a:endParaRPr lang="en-US" sz="1000" dirty="0">
              <a:solidFill>
                <a:srgbClr val="ADAFBB"/>
              </a:solidFill>
            </a:endParaRPr>
          </a:p>
        </p:txBody>
      </p:sp>
      <p:sp>
        <p:nvSpPr>
          <p:cNvPr id="6" name="Chevron 17">
            <a:extLst>
              <a:ext uri="{FF2B5EF4-FFF2-40B4-BE49-F238E27FC236}">
                <a16:creationId xmlns:a16="http://schemas.microsoft.com/office/drawing/2014/main" id="{80C2FA24-C3FF-4F99-8694-BA262AB8070A}"/>
              </a:ext>
            </a:extLst>
          </p:cNvPr>
          <p:cNvSpPr/>
          <p:nvPr/>
        </p:nvSpPr>
        <p:spPr bwMode="auto">
          <a:xfrm>
            <a:off x="443347" y="1359188"/>
            <a:ext cx="3758252" cy="904749"/>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2000" dirty="0">
                <a:solidFill>
                  <a:schemeClr val="bg1"/>
                </a:solidFill>
                <a:cs typeface="Times New Roman" pitchFamily="18" charset="0"/>
              </a:rPr>
              <a:t>Phase I: </a:t>
            </a:r>
            <a:r>
              <a:rPr lang="en-GB" sz="2000" dirty="0">
                <a:solidFill>
                  <a:schemeClr val="bg1"/>
                </a:solidFill>
                <a:cs typeface="Times New Roman" pitchFamily="18" charset="0"/>
              </a:rPr>
              <a:t>Build a Business Case</a:t>
            </a:r>
            <a:endParaRPr lang="en-US" sz="2000" dirty="0">
              <a:solidFill>
                <a:schemeClr val="bg1"/>
              </a:solidFill>
              <a:cs typeface="Times New Roman" pitchFamily="18" charset="0"/>
            </a:endParaRPr>
          </a:p>
        </p:txBody>
      </p:sp>
      <p:sp>
        <p:nvSpPr>
          <p:cNvPr id="7" name="Chevron 17">
            <a:extLst>
              <a:ext uri="{FF2B5EF4-FFF2-40B4-BE49-F238E27FC236}">
                <a16:creationId xmlns:a16="http://schemas.microsoft.com/office/drawing/2014/main" id="{AA474FA7-23F8-48D3-A4A1-46C7E7EF8CBF}"/>
              </a:ext>
            </a:extLst>
          </p:cNvPr>
          <p:cNvSpPr/>
          <p:nvPr/>
        </p:nvSpPr>
        <p:spPr bwMode="auto">
          <a:xfrm>
            <a:off x="4289929" y="1382996"/>
            <a:ext cx="3604451" cy="849147"/>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2000" dirty="0">
                <a:solidFill>
                  <a:schemeClr val="bg1"/>
                </a:solidFill>
                <a:cs typeface="Times New Roman" pitchFamily="18" charset="0"/>
              </a:rPr>
              <a:t>Phase II: </a:t>
            </a:r>
            <a:r>
              <a:rPr lang="en-GB" sz="2000" dirty="0">
                <a:solidFill>
                  <a:schemeClr val="bg1"/>
                </a:solidFill>
                <a:cs typeface="Times New Roman" pitchFamily="18" charset="0"/>
              </a:rPr>
              <a:t>Initiate the Project</a:t>
            </a:r>
          </a:p>
        </p:txBody>
      </p:sp>
      <p:cxnSp>
        <p:nvCxnSpPr>
          <p:cNvPr id="9" name="Straight Connector 8">
            <a:extLst>
              <a:ext uri="{FF2B5EF4-FFF2-40B4-BE49-F238E27FC236}">
                <a16:creationId xmlns:a16="http://schemas.microsoft.com/office/drawing/2014/main" id="{938E2F11-EEE6-4CE3-AA18-0A0EFEAFC83C}"/>
              </a:ext>
            </a:extLst>
          </p:cNvPr>
          <p:cNvCxnSpPr>
            <a:cxnSpLocks/>
          </p:cNvCxnSpPr>
          <p:nvPr/>
        </p:nvCxnSpPr>
        <p:spPr>
          <a:xfrm>
            <a:off x="7848736" y="2263937"/>
            <a:ext cx="0" cy="288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6F130AE-016B-49E7-B056-02422308B35C}"/>
              </a:ext>
            </a:extLst>
          </p:cNvPr>
          <p:cNvSpPr/>
          <p:nvPr/>
        </p:nvSpPr>
        <p:spPr>
          <a:xfrm>
            <a:off x="505708" y="2263938"/>
            <a:ext cx="3562848" cy="448327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dirty="0">
                <a:solidFill>
                  <a:schemeClr val="bg1">
                    <a:lumMod val="10000"/>
                  </a:schemeClr>
                </a:solidFill>
              </a:rPr>
              <a:t>Business opportunity &amp; suggested solution</a:t>
            </a:r>
          </a:p>
          <a:p>
            <a:pPr marL="169863" indent="-169863">
              <a:spcBef>
                <a:spcPts val="200"/>
              </a:spcBef>
              <a:spcAft>
                <a:spcPts val="200"/>
              </a:spcAft>
              <a:buFont typeface="+mj-lt"/>
              <a:buAutoNum type="arabicPeriod"/>
              <a:defRPr/>
            </a:pPr>
            <a:r>
              <a:rPr lang="en-GB" dirty="0">
                <a:solidFill>
                  <a:schemeClr val="bg1">
                    <a:lumMod val="10000"/>
                  </a:schemeClr>
                </a:solidFill>
              </a:rPr>
              <a:t>Project objectives, scope &amp; approach</a:t>
            </a:r>
          </a:p>
          <a:p>
            <a:pPr marL="169863" indent="-169863">
              <a:spcBef>
                <a:spcPts val="200"/>
              </a:spcBef>
              <a:spcAft>
                <a:spcPts val="200"/>
              </a:spcAft>
              <a:buFont typeface="+mj-lt"/>
              <a:buAutoNum type="arabicPeriod"/>
              <a:defRPr/>
            </a:pPr>
            <a:r>
              <a:rPr lang="en-GB" dirty="0">
                <a:solidFill>
                  <a:schemeClr val="bg1">
                    <a:lumMod val="10000"/>
                  </a:schemeClr>
                </a:solidFill>
              </a:rPr>
              <a:t>Project deliverables &amp; business outcomes</a:t>
            </a:r>
          </a:p>
          <a:p>
            <a:pPr marL="169863" indent="-169863">
              <a:spcBef>
                <a:spcPts val="200"/>
              </a:spcBef>
              <a:spcAft>
                <a:spcPts val="200"/>
              </a:spcAft>
              <a:buFont typeface="+mj-lt"/>
              <a:buAutoNum type="arabicPeriod"/>
              <a:defRPr/>
            </a:pPr>
            <a:r>
              <a:rPr lang="en-GB" dirty="0">
                <a:solidFill>
                  <a:schemeClr val="bg1">
                    <a:lumMod val="10000"/>
                  </a:schemeClr>
                </a:solidFill>
              </a:rPr>
              <a:t>Strategic alignment</a:t>
            </a:r>
          </a:p>
          <a:p>
            <a:pPr marL="169863" indent="-169863">
              <a:spcBef>
                <a:spcPts val="200"/>
              </a:spcBef>
              <a:spcAft>
                <a:spcPts val="200"/>
              </a:spcAft>
              <a:buFont typeface="+mj-lt"/>
              <a:buAutoNum type="arabicPeriod"/>
              <a:defRPr/>
            </a:pPr>
            <a:r>
              <a:rPr lang="en-GB" dirty="0">
                <a:solidFill>
                  <a:schemeClr val="bg1">
                    <a:lumMod val="10000"/>
                  </a:schemeClr>
                </a:solidFill>
              </a:rPr>
              <a:t>Dependencies &amp; constraints</a:t>
            </a:r>
          </a:p>
          <a:p>
            <a:pPr marL="169863" indent="-169863">
              <a:spcBef>
                <a:spcPts val="200"/>
              </a:spcBef>
              <a:spcAft>
                <a:spcPts val="200"/>
              </a:spcAft>
              <a:buFont typeface="+mj-lt"/>
              <a:buAutoNum type="arabicPeriod"/>
              <a:defRPr/>
            </a:pPr>
            <a:r>
              <a:rPr lang="en-GB" dirty="0">
                <a:solidFill>
                  <a:schemeClr val="bg1">
                    <a:lumMod val="10000"/>
                  </a:schemeClr>
                </a:solidFill>
              </a:rPr>
              <a:t>Risk assessment &amp; mitigation</a:t>
            </a:r>
          </a:p>
          <a:p>
            <a:pPr marL="169863" indent="-169863">
              <a:spcBef>
                <a:spcPts val="200"/>
              </a:spcBef>
              <a:spcAft>
                <a:spcPts val="200"/>
              </a:spcAft>
              <a:buFont typeface="+mj-lt"/>
              <a:buAutoNum type="arabicPeriod"/>
              <a:defRPr/>
            </a:pPr>
            <a:r>
              <a:rPr lang="en-GB" dirty="0">
                <a:solidFill>
                  <a:schemeClr val="bg1">
                    <a:lumMod val="10000"/>
                  </a:schemeClr>
                </a:solidFill>
              </a:rPr>
              <a:t>Change impact assessment</a:t>
            </a:r>
          </a:p>
          <a:p>
            <a:pPr marL="169863" indent="-169863">
              <a:spcBef>
                <a:spcPts val="200"/>
              </a:spcBef>
              <a:spcAft>
                <a:spcPts val="200"/>
              </a:spcAft>
              <a:buFont typeface="+mj-lt"/>
              <a:buAutoNum type="arabicPeriod"/>
              <a:defRPr/>
            </a:pPr>
            <a:r>
              <a:rPr lang="en-GB" dirty="0">
                <a:solidFill>
                  <a:schemeClr val="bg1">
                    <a:lumMod val="10000"/>
                  </a:schemeClr>
                </a:solidFill>
              </a:rPr>
              <a:t>Project costs </a:t>
            </a:r>
          </a:p>
          <a:p>
            <a:pPr marL="169863" indent="-169863">
              <a:spcBef>
                <a:spcPts val="200"/>
              </a:spcBef>
              <a:spcAft>
                <a:spcPts val="200"/>
              </a:spcAft>
              <a:buFont typeface="+mj-lt"/>
              <a:buAutoNum type="arabicPeriod"/>
              <a:defRPr/>
            </a:pPr>
            <a:r>
              <a:rPr lang="en-GB" dirty="0">
                <a:solidFill>
                  <a:schemeClr val="bg1">
                    <a:lumMod val="10000"/>
                  </a:schemeClr>
                </a:solidFill>
              </a:rPr>
              <a:t>Benefits</a:t>
            </a:r>
          </a:p>
          <a:p>
            <a:pPr marL="169863" indent="-169863">
              <a:spcBef>
                <a:spcPts val="200"/>
              </a:spcBef>
              <a:spcAft>
                <a:spcPts val="200"/>
              </a:spcAft>
              <a:buFont typeface="+mj-lt"/>
              <a:buAutoNum type="arabicPeriod"/>
              <a:defRPr/>
            </a:pPr>
            <a:r>
              <a:rPr lang="en-GB" dirty="0">
                <a:solidFill>
                  <a:schemeClr val="bg1">
                    <a:lumMod val="10000"/>
                  </a:schemeClr>
                </a:solidFill>
              </a:rPr>
              <a:t>Net present value</a:t>
            </a:r>
          </a:p>
          <a:p>
            <a:pPr marL="169863" indent="-169863">
              <a:spcBef>
                <a:spcPts val="200"/>
              </a:spcBef>
              <a:spcAft>
                <a:spcPts val="200"/>
              </a:spcAft>
              <a:buFont typeface="+mj-lt"/>
              <a:buAutoNum type="arabicPeriod"/>
              <a:defRPr/>
            </a:pPr>
            <a:r>
              <a:rPr lang="en-GB" dirty="0">
                <a:solidFill>
                  <a:schemeClr val="bg1">
                    <a:lumMod val="10000"/>
                  </a:schemeClr>
                </a:solidFill>
              </a:rPr>
              <a:t>Key success factors &amp; KPIs</a:t>
            </a:r>
          </a:p>
        </p:txBody>
      </p:sp>
      <p:sp>
        <p:nvSpPr>
          <p:cNvPr id="12" name="Rectangle 11">
            <a:extLst>
              <a:ext uri="{FF2B5EF4-FFF2-40B4-BE49-F238E27FC236}">
                <a16:creationId xmlns:a16="http://schemas.microsoft.com/office/drawing/2014/main" id="{F22BF9F2-93B5-4D57-85D0-BA4BB3074ECE}"/>
              </a:ext>
            </a:extLst>
          </p:cNvPr>
          <p:cNvSpPr/>
          <p:nvPr/>
        </p:nvSpPr>
        <p:spPr>
          <a:xfrm>
            <a:off x="7977943" y="2263938"/>
            <a:ext cx="3447437" cy="2944396"/>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2000" dirty="0">
                <a:solidFill>
                  <a:schemeClr val="bg1">
                    <a:lumMod val="10000"/>
                  </a:schemeClr>
                </a:solidFill>
              </a:rPr>
              <a:t>High-level project plan</a:t>
            </a:r>
          </a:p>
          <a:p>
            <a:pPr marL="169863" indent="-169863">
              <a:spcBef>
                <a:spcPts val="200"/>
              </a:spcBef>
              <a:spcAft>
                <a:spcPts val="200"/>
              </a:spcAft>
              <a:buFont typeface="+mj-lt"/>
              <a:buAutoNum type="arabicPeriod"/>
              <a:defRPr/>
            </a:pPr>
            <a:r>
              <a:rPr lang="en-GB" sz="2000" dirty="0">
                <a:solidFill>
                  <a:schemeClr val="bg1">
                    <a:lumMod val="10000"/>
                  </a:schemeClr>
                </a:solidFill>
              </a:rPr>
              <a:t>Detailed project plan</a:t>
            </a:r>
          </a:p>
          <a:p>
            <a:pPr marL="169863" indent="-169863">
              <a:spcBef>
                <a:spcPts val="200"/>
              </a:spcBef>
              <a:spcAft>
                <a:spcPts val="200"/>
              </a:spcAft>
              <a:buFont typeface="+mj-lt"/>
              <a:buAutoNum type="arabicPeriod"/>
              <a:defRPr/>
            </a:pPr>
            <a:r>
              <a:rPr lang="en-GB" sz="2000" dirty="0">
                <a:solidFill>
                  <a:schemeClr val="bg1">
                    <a:lumMod val="10000"/>
                  </a:schemeClr>
                </a:solidFill>
              </a:rPr>
              <a:t>Project dashboard</a:t>
            </a:r>
          </a:p>
          <a:p>
            <a:pPr marL="169863" indent="-169863">
              <a:spcBef>
                <a:spcPts val="200"/>
              </a:spcBef>
              <a:spcAft>
                <a:spcPts val="200"/>
              </a:spcAft>
              <a:buFont typeface="+mj-lt"/>
              <a:buAutoNum type="arabicPeriod"/>
              <a:defRPr/>
            </a:pPr>
            <a:r>
              <a:rPr lang="en-GB" sz="2000" dirty="0">
                <a:solidFill>
                  <a:schemeClr val="bg1">
                    <a:lumMod val="10000"/>
                  </a:schemeClr>
                </a:solidFill>
              </a:rPr>
              <a:t>Parking lot</a:t>
            </a:r>
          </a:p>
          <a:p>
            <a:pPr marL="169863" indent="-169863">
              <a:spcBef>
                <a:spcPts val="200"/>
              </a:spcBef>
              <a:spcAft>
                <a:spcPts val="200"/>
              </a:spcAft>
              <a:buFont typeface="+mj-lt"/>
              <a:buAutoNum type="arabicPeriod"/>
              <a:defRPr/>
            </a:pPr>
            <a:r>
              <a:rPr lang="en-GB" sz="2000" dirty="0">
                <a:solidFill>
                  <a:schemeClr val="bg1">
                    <a:lumMod val="10000"/>
                  </a:schemeClr>
                </a:solidFill>
              </a:rPr>
              <a:t>Punch list</a:t>
            </a:r>
          </a:p>
          <a:p>
            <a:pPr marL="169863" indent="-169863">
              <a:spcBef>
                <a:spcPts val="200"/>
              </a:spcBef>
              <a:spcAft>
                <a:spcPts val="200"/>
              </a:spcAft>
              <a:buFont typeface="+mj-lt"/>
              <a:buAutoNum type="arabicPeriod"/>
              <a:defRPr/>
            </a:pPr>
            <a:r>
              <a:rPr lang="en-GB" sz="2000" dirty="0">
                <a:solidFill>
                  <a:schemeClr val="bg1">
                    <a:lumMod val="10000"/>
                  </a:schemeClr>
                </a:solidFill>
              </a:rPr>
              <a:t>Post project evaluation report</a:t>
            </a:r>
          </a:p>
          <a:p>
            <a:pPr marL="169863" indent="-169863">
              <a:spcBef>
                <a:spcPts val="200"/>
              </a:spcBef>
              <a:spcAft>
                <a:spcPts val="200"/>
              </a:spcAft>
              <a:buFont typeface="+mj-lt"/>
              <a:buAutoNum type="arabicPeriod"/>
              <a:defRPr/>
            </a:pPr>
            <a:endParaRPr lang="en-GB" sz="1100" dirty="0">
              <a:solidFill>
                <a:srgbClr val="002776"/>
              </a:solidFill>
            </a:endParaRPr>
          </a:p>
          <a:p>
            <a:pPr marL="169863" indent="-169863">
              <a:spcBef>
                <a:spcPts val="200"/>
              </a:spcBef>
              <a:spcAft>
                <a:spcPts val="200"/>
              </a:spcAft>
              <a:buFont typeface="+mj-lt"/>
              <a:buAutoNum type="arabicPeriod"/>
              <a:defRPr/>
            </a:pPr>
            <a:endParaRPr lang="en-GB" sz="1100" dirty="0">
              <a:solidFill>
                <a:srgbClr val="002776"/>
              </a:solidFill>
            </a:endParaRPr>
          </a:p>
        </p:txBody>
      </p:sp>
      <p:sp>
        <p:nvSpPr>
          <p:cNvPr id="44" name="Chevron 17">
            <a:extLst>
              <a:ext uri="{FF2B5EF4-FFF2-40B4-BE49-F238E27FC236}">
                <a16:creationId xmlns:a16="http://schemas.microsoft.com/office/drawing/2014/main" id="{B37241D5-D790-45E8-BF55-A1BE78BE73CE}"/>
              </a:ext>
            </a:extLst>
          </p:cNvPr>
          <p:cNvSpPr/>
          <p:nvPr/>
        </p:nvSpPr>
        <p:spPr bwMode="auto">
          <a:xfrm>
            <a:off x="7977943" y="1382996"/>
            <a:ext cx="3946452" cy="849147"/>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2000" dirty="0">
                <a:solidFill>
                  <a:schemeClr val="bg1"/>
                </a:solidFill>
                <a:cs typeface="Times New Roman" pitchFamily="18" charset="0"/>
              </a:rPr>
              <a:t>Phase III: Define &amp; </a:t>
            </a:r>
            <a:r>
              <a:rPr lang="en-US" sz="2000" dirty="0" err="1">
                <a:solidFill>
                  <a:schemeClr val="bg1"/>
                </a:solidFill>
                <a:cs typeface="Times New Roman" pitchFamily="18" charset="0"/>
              </a:rPr>
              <a:t>Imple-ment</a:t>
            </a:r>
            <a:r>
              <a:rPr lang="en-US" sz="2000" dirty="0">
                <a:solidFill>
                  <a:schemeClr val="bg1"/>
                </a:solidFill>
                <a:cs typeface="Times New Roman" pitchFamily="18" charset="0"/>
              </a:rPr>
              <a:t> the Project Plan</a:t>
            </a:r>
          </a:p>
        </p:txBody>
      </p:sp>
      <p:cxnSp>
        <p:nvCxnSpPr>
          <p:cNvPr id="45" name="Straight Connector 44">
            <a:extLst>
              <a:ext uri="{FF2B5EF4-FFF2-40B4-BE49-F238E27FC236}">
                <a16:creationId xmlns:a16="http://schemas.microsoft.com/office/drawing/2014/main" id="{B4F81B7A-6305-4E8C-BB6C-F5EA082CC1F4}"/>
              </a:ext>
            </a:extLst>
          </p:cNvPr>
          <p:cNvCxnSpPr>
            <a:cxnSpLocks/>
          </p:cNvCxnSpPr>
          <p:nvPr/>
        </p:nvCxnSpPr>
        <p:spPr>
          <a:xfrm>
            <a:off x="4177221" y="2263937"/>
            <a:ext cx="0" cy="288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ECF957D7-D8F3-458B-821C-47577E93E4F6}"/>
              </a:ext>
            </a:extLst>
          </p:cNvPr>
          <p:cNvSpPr/>
          <p:nvPr/>
        </p:nvSpPr>
        <p:spPr>
          <a:xfrm>
            <a:off x="4343264" y="2263938"/>
            <a:ext cx="3396807" cy="3129062"/>
          </a:xfrm>
          <a:prstGeom prst="rect">
            <a:avLst/>
          </a:prstGeom>
          <a:effectLst/>
        </p:spPr>
        <p:txBody>
          <a:bodyPr wrap="square">
            <a:spAutoFit/>
          </a:bodyPr>
          <a:lstStyle/>
          <a:p>
            <a:pPr marL="169863" indent="-169863">
              <a:lnSpc>
                <a:spcPct val="150000"/>
              </a:lnSpc>
              <a:spcBef>
                <a:spcPts val="200"/>
              </a:spcBef>
              <a:spcAft>
                <a:spcPts val="200"/>
              </a:spcAft>
              <a:buFont typeface="+mj-lt"/>
              <a:buAutoNum type="arabicPeriod"/>
              <a:defRPr/>
            </a:pPr>
            <a:r>
              <a:rPr lang="en-GB" sz="2000" dirty="0">
                <a:solidFill>
                  <a:schemeClr val="bg1">
                    <a:lumMod val="10000"/>
                  </a:schemeClr>
                </a:solidFill>
              </a:rPr>
              <a:t>Project charter</a:t>
            </a:r>
          </a:p>
          <a:p>
            <a:pPr marL="169863" indent="-169863">
              <a:spcBef>
                <a:spcPts val="200"/>
              </a:spcBef>
              <a:spcAft>
                <a:spcPts val="200"/>
              </a:spcAft>
              <a:buFont typeface="+mj-lt"/>
              <a:buAutoNum type="arabicPeriod"/>
              <a:defRPr/>
            </a:pPr>
            <a:r>
              <a:rPr lang="en-GB" sz="2000" dirty="0">
                <a:solidFill>
                  <a:schemeClr val="bg1">
                    <a:lumMod val="10000"/>
                  </a:schemeClr>
                </a:solidFill>
              </a:rPr>
              <a:t>Project challenges and key success factors</a:t>
            </a:r>
          </a:p>
          <a:p>
            <a:pPr marL="169863" indent="-169863">
              <a:lnSpc>
                <a:spcPct val="150000"/>
              </a:lnSpc>
              <a:spcBef>
                <a:spcPts val="200"/>
              </a:spcBef>
              <a:spcAft>
                <a:spcPts val="200"/>
              </a:spcAft>
              <a:buFont typeface="+mj-lt"/>
              <a:buAutoNum type="arabicPeriod"/>
              <a:defRPr/>
            </a:pPr>
            <a:r>
              <a:rPr lang="nb-NO" sz="2000" dirty="0">
                <a:solidFill>
                  <a:schemeClr val="bg1">
                    <a:lumMod val="10000"/>
                  </a:schemeClr>
                </a:solidFill>
              </a:rPr>
              <a:t>RACI matrix</a:t>
            </a:r>
          </a:p>
          <a:p>
            <a:pPr marL="169863" indent="-169863">
              <a:lnSpc>
                <a:spcPct val="150000"/>
              </a:lnSpc>
              <a:spcBef>
                <a:spcPts val="200"/>
              </a:spcBef>
              <a:spcAft>
                <a:spcPts val="200"/>
              </a:spcAft>
              <a:buFont typeface="+mj-lt"/>
              <a:buAutoNum type="arabicPeriod"/>
              <a:defRPr/>
            </a:pPr>
            <a:r>
              <a:rPr lang="nb-NO" sz="2000" dirty="0">
                <a:solidFill>
                  <a:schemeClr val="bg1">
                    <a:lumMod val="10000"/>
                  </a:schemeClr>
                </a:solidFill>
              </a:rPr>
              <a:t>Stakeholder analysis</a:t>
            </a:r>
          </a:p>
          <a:p>
            <a:pPr marL="169863" indent="-169863">
              <a:spcBef>
                <a:spcPts val="200"/>
              </a:spcBef>
              <a:spcAft>
                <a:spcPts val="200"/>
              </a:spcAft>
              <a:buFont typeface="+mj-lt"/>
              <a:buAutoNum type="arabicPeriod"/>
              <a:defRPr/>
            </a:pPr>
            <a:endParaRPr lang="en-GB" sz="1100" dirty="0">
              <a:solidFill>
                <a:srgbClr val="002776"/>
              </a:solidFill>
            </a:endParaRPr>
          </a:p>
          <a:p>
            <a:pPr marL="169863" indent="-169863">
              <a:spcBef>
                <a:spcPts val="200"/>
              </a:spcBef>
              <a:spcAft>
                <a:spcPts val="200"/>
              </a:spcAft>
              <a:buFont typeface="+mj-lt"/>
              <a:buAutoNum type="arabicPeriod"/>
              <a:defRPr/>
            </a:pPr>
            <a:endParaRPr lang="en-GB" sz="1100" dirty="0">
              <a:solidFill>
                <a:srgbClr val="C00000"/>
              </a:solidFill>
            </a:endParaRPr>
          </a:p>
          <a:p>
            <a:pPr marL="169863" indent="-169863">
              <a:spcBef>
                <a:spcPts val="200"/>
              </a:spcBef>
              <a:spcAft>
                <a:spcPts val="200"/>
              </a:spcAft>
              <a:buFont typeface="+mj-lt"/>
              <a:buAutoNum type="arabicPeriod"/>
              <a:defRPr/>
            </a:pPr>
            <a:endParaRPr lang="en-GB" sz="1100" dirty="0">
              <a:solidFill>
                <a:srgbClr val="C00000"/>
              </a:solidFill>
            </a:endParaRPr>
          </a:p>
          <a:p>
            <a:pPr marL="169863" indent="-169863">
              <a:spcBef>
                <a:spcPts val="200"/>
              </a:spcBef>
              <a:spcAft>
                <a:spcPts val="200"/>
              </a:spcAft>
              <a:buFont typeface="+mj-lt"/>
              <a:buAutoNum type="arabicPeriod"/>
              <a:defRPr/>
            </a:pPr>
            <a:endParaRPr lang="en-GB" sz="1100" dirty="0">
              <a:solidFill>
                <a:srgbClr val="C00000"/>
              </a:solidFill>
            </a:endParaRPr>
          </a:p>
        </p:txBody>
      </p:sp>
    </p:spTree>
    <p:extLst>
      <p:ext uri="{BB962C8B-B14F-4D97-AF65-F5344CB8AC3E}">
        <p14:creationId xmlns:p14="http://schemas.microsoft.com/office/powerpoint/2010/main" val="1338042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483533" y="87662"/>
            <a:ext cx="11072813" cy="1090613"/>
          </a:xfrm>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4000" b="0" dirty="0"/>
              <a:t>Later today: Change Management : a 4-phase approach</a:t>
            </a:r>
            <a:endParaRPr lang="en-US" sz="40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5</a:t>
            </a:fld>
            <a:endParaRPr lang="en-US" sz="1000" dirty="0">
              <a:solidFill>
                <a:srgbClr val="ADAFBB"/>
              </a:solidFill>
            </a:endParaRPr>
          </a:p>
        </p:txBody>
      </p:sp>
      <p:sp>
        <p:nvSpPr>
          <p:cNvPr id="38" name="Chevron 17">
            <a:extLst>
              <a:ext uri="{FF2B5EF4-FFF2-40B4-BE49-F238E27FC236}">
                <a16:creationId xmlns:a16="http://schemas.microsoft.com/office/drawing/2014/main" id="{4E62B729-6759-49CE-98AC-19D319E67273}"/>
              </a:ext>
            </a:extLst>
          </p:cNvPr>
          <p:cNvSpPr/>
          <p:nvPr/>
        </p:nvSpPr>
        <p:spPr bwMode="auto">
          <a:xfrm>
            <a:off x="311103" y="1178275"/>
            <a:ext cx="3025098" cy="902821"/>
          </a:xfrm>
          <a:prstGeom prst="chevron">
            <a:avLst>
              <a:gd name="adj" fmla="val 31818"/>
            </a:avLst>
          </a:prstGeom>
          <a:solidFill>
            <a:srgbClr val="002060"/>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dirty="0">
                <a:solidFill>
                  <a:schemeClr val="bg1"/>
                </a:solidFill>
                <a:cs typeface="Times New Roman" pitchFamily="18" charset="0"/>
              </a:rPr>
              <a:t>Phase I: </a:t>
            </a:r>
            <a:r>
              <a:rPr lang="en-GB" dirty="0">
                <a:solidFill>
                  <a:schemeClr val="bg1"/>
                </a:solidFill>
                <a:cs typeface="Times New Roman" pitchFamily="18" charset="0"/>
              </a:rPr>
              <a:t>Define the Change </a:t>
            </a:r>
            <a:r>
              <a:rPr lang="en-GB" dirty="0" err="1">
                <a:solidFill>
                  <a:schemeClr val="bg1"/>
                </a:solidFill>
                <a:cs typeface="Times New Roman" pitchFamily="18" charset="0"/>
              </a:rPr>
              <a:t>Mgt</a:t>
            </a:r>
            <a:r>
              <a:rPr lang="en-GB" dirty="0">
                <a:solidFill>
                  <a:schemeClr val="bg1"/>
                </a:solidFill>
                <a:cs typeface="Times New Roman" pitchFamily="18" charset="0"/>
              </a:rPr>
              <a:t> Strategy</a:t>
            </a:r>
            <a:endParaRPr lang="en-US" dirty="0">
              <a:solidFill>
                <a:schemeClr val="bg1"/>
              </a:solidFill>
              <a:cs typeface="Times New Roman" pitchFamily="18" charset="0"/>
            </a:endParaRPr>
          </a:p>
        </p:txBody>
      </p:sp>
      <p:sp>
        <p:nvSpPr>
          <p:cNvPr id="39" name="Chevron 17">
            <a:extLst>
              <a:ext uri="{FF2B5EF4-FFF2-40B4-BE49-F238E27FC236}">
                <a16:creationId xmlns:a16="http://schemas.microsoft.com/office/drawing/2014/main" id="{2E3AF6D6-0EAA-46F7-B834-6D34869BC9A0}"/>
              </a:ext>
            </a:extLst>
          </p:cNvPr>
          <p:cNvSpPr/>
          <p:nvPr/>
        </p:nvSpPr>
        <p:spPr bwMode="auto">
          <a:xfrm>
            <a:off x="3336201" y="1178274"/>
            <a:ext cx="2808000" cy="90282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dirty="0">
                <a:solidFill>
                  <a:schemeClr val="bg1"/>
                </a:solidFill>
                <a:cs typeface="Times New Roman" pitchFamily="18" charset="0"/>
              </a:rPr>
              <a:t>Phase II: H</a:t>
            </a:r>
            <a:r>
              <a:rPr lang="en-GB" dirty="0">
                <a:solidFill>
                  <a:schemeClr val="bg1"/>
                </a:solidFill>
                <a:cs typeface="Times New Roman" pitchFamily="18" charset="0"/>
              </a:rPr>
              <a:t>ow people experience change</a:t>
            </a:r>
          </a:p>
        </p:txBody>
      </p:sp>
      <p:sp>
        <p:nvSpPr>
          <p:cNvPr id="40" name="Chevron 17">
            <a:extLst>
              <a:ext uri="{FF2B5EF4-FFF2-40B4-BE49-F238E27FC236}">
                <a16:creationId xmlns:a16="http://schemas.microsoft.com/office/drawing/2014/main" id="{7937A946-13CF-48ED-BC27-678716B5C734}"/>
              </a:ext>
            </a:extLst>
          </p:cNvPr>
          <p:cNvSpPr/>
          <p:nvPr/>
        </p:nvSpPr>
        <p:spPr bwMode="auto">
          <a:xfrm>
            <a:off x="8814306" y="1178272"/>
            <a:ext cx="3025098" cy="90282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dirty="0">
                <a:solidFill>
                  <a:schemeClr val="bg1"/>
                </a:solidFill>
                <a:cs typeface="Times New Roman" pitchFamily="18" charset="0"/>
              </a:rPr>
              <a:t>Phase IV: Implement, Track &amp; Manage Progress</a:t>
            </a:r>
          </a:p>
        </p:txBody>
      </p:sp>
      <p:cxnSp>
        <p:nvCxnSpPr>
          <p:cNvPr id="50" name="Straight Connector 49">
            <a:extLst>
              <a:ext uri="{FF2B5EF4-FFF2-40B4-BE49-F238E27FC236}">
                <a16:creationId xmlns:a16="http://schemas.microsoft.com/office/drawing/2014/main" id="{91A1714B-EC96-46FA-BC40-DBC8339E93EF}"/>
              </a:ext>
            </a:extLst>
          </p:cNvPr>
          <p:cNvCxnSpPr>
            <a:cxnSpLocks/>
          </p:cNvCxnSpPr>
          <p:nvPr/>
        </p:nvCxnSpPr>
        <p:spPr>
          <a:xfrm>
            <a:off x="6019940" y="2263937"/>
            <a:ext cx="0" cy="270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31AD27A7-A6BB-48A8-BD67-3D7758A9BAFD}"/>
              </a:ext>
            </a:extLst>
          </p:cNvPr>
          <p:cNvSpPr/>
          <p:nvPr/>
        </p:nvSpPr>
        <p:spPr>
          <a:xfrm>
            <a:off x="286724" y="2133133"/>
            <a:ext cx="3025098" cy="4837222"/>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dirty="0">
                <a:solidFill>
                  <a:schemeClr val="bg1">
                    <a:lumMod val="10000"/>
                  </a:schemeClr>
                </a:solidFill>
              </a:rPr>
              <a:t>Company’s strategy</a:t>
            </a:r>
          </a:p>
          <a:p>
            <a:pPr marL="169863" indent="-169863">
              <a:spcBef>
                <a:spcPts val="200"/>
              </a:spcBef>
              <a:spcAft>
                <a:spcPts val="200"/>
              </a:spcAft>
              <a:buFont typeface="+mj-lt"/>
              <a:buAutoNum type="arabicPeriod"/>
              <a:defRPr/>
            </a:pPr>
            <a:r>
              <a:rPr lang="en-GB" dirty="0">
                <a:solidFill>
                  <a:schemeClr val="bg1">
                    <a:lumMod val="10000"/>
                  </a:schemeClr>
                </a:solidFill>
              </a:rPr>
              <a:t>Required change to implement the strategy</a:t>
            </a:r>
          </a:p>
          <a:p>
            <a:pPr marL="169863" indent="-169863">
              <a:spcBef>
                <a:spcPts val="200"/>
              </a:spcBef>
              <a:spcAft>
                <a:spcPts val="200"/>
              </a:spcAft>
              <a:buFont typeface="+mj-lt"/>
              <a:buAutoNum type="arabicPeriod"/>
              <a:defRPr/>
            </a:pPr>
            <a:r>
              <a:rPr lang="en-GB" dirty="0">
                <a:solidFill>
                  <a:schemeClr val="bg1">
                    <a:lumMod val="10000"/>
                  </a:schemeClr>
                </a:solidFill>
              </a:rPr>
              <a:t>Business roadmap</a:t>
            </a:r>
          </a:p>
          <a:p>
            <a:pPr marL="169863" indent="-169863">
              <a:spcBef>
                <a:spcPts val="200"/>
              </a:spcBef>
              <a:spcAft>
                <a:spcPts val="200"/>
              </a:spcAft>
              <a:buFont typeface="+mj-lt"/>
              <a:buAutoNum type="arabicPeriod"/>
              <a:defRPr/>
            </a:pPr>
            <a:r>
              <a:rPr lang="en-GB" dirty="0">
                <a:solidFill>
                  <a:schemeClr val="bg1">
                    <a:lumMod val="10000"/>
                  </a:schemeClr>
                </a:solidFill>
              </a:rPr>
              <a:t>Company readiness for change</a:t>
            </a:r>
          </a:p>
          <a:p>
            <a:pPr marL="169863" indent="-169863">
              <a:spcBef>
                <a:spcPts val="200"/>
              </a:spcBef>
              <a:spcAft>
                <a:spcPts val="200"/>
              </a:spcAft>
              <a:buFont typeface="+mj-lt"/>
              <a:buAutoNum type="arabicPeriod"/>
              <a:defRPr/>
            </a:pPr>
            <a:r>
              <a:rPr lang="en-GB" dirty="0">
                <a:solidFill>
                  <a:schemeClr val="bg1">
                    <a:lumMod val="10000"/>
                  </a:schemeClr>
                </a:solidFill>
              </a:rPr>
              <a:t>Structure and size of change </a:t>
            </a:r>
            <a:r>
              <a:rPr lang="en-GB" dirty="0" err="1">
                <a:solidFill>
                  <a:schemeClr val="bg1">
                    <a:lumMod val="10000"/>
                  </a:schemeClr>
                </a:solidFill>
              </a:rPr>
              <a:t>mgt</a:t>
            </a:r>
            <a:r>
              <a:rPr lang="en-GB" dirty="0">
                <a:solidFill>
                  <a:schemeClr val="bg1">
                    <a:lumMod val="10000"/>
                  </a:schemeClr>
                </a:solidFill>
              </a:rPr>
              <a:t> team</a:t>
            </a:r>
          </a:p>
          <a:p>
            <a:pPr marL="169863" indent="-169863">
              <a:spcBef>
                <a:spcPts val="200"/>
              </a:spcBef>
              <a:spcAft>
                <a:spcPts val="200"/>
              </a:spcAft>
              <a:buFont typeface="+mj-lt"/>
              <a:buAutoNum type="arabicPeriod"/>
              <a:defRPr/>
            </a:pPr>
            <a:r>
              <a:rPr lang="en-GB" dirty="0">
                <a:solidFill>
                  <a:schemeClr val="bg1">
                    <a:lumMod val="10000"/>
                  </a:schemeClr>
                </a:solidFill>
              </a:rPr>
              <a:t>Roles &amp; responsibilities </a:t>
            </a:r>
          </a:p>
          <a:p>
            <a:pPr marL="169863" indent="-169863">
              <a:spcBef>
                <a:spcPts val="200"/>
              </a:spcBef>
              <a:spcAft>
                <a:spcPts val="200"/>
              </a:spcAft>
              <a:buFont typeface="+mj-lt"/>
              <a:buAutoNum type="arabicPeriod"/>
              <a:defRPr/>
            </a:pPr>
            <a:r>
              <a:rPr lang="en-GB" dirty="0">
                <a:solidFill>
                  <a:schemeClr val="bg1">
                    <a:lumMod val="10000"/>
                  </a:schemeClr>
                </a:solidFill>
              </a:rPr>
              <a:t>Guiding principles</a:t>
            </a:r>
          </a:p>
          <a:p>
            <a:pPr marL="169863" indent="-169863">
              <a:spcBef>
                <a:spcPts val="400"/>
              </a:spcBef>
              <a:spcAft>
                <a:spcPts val="400"/>
              </a:spcAft>
              <a:buFont typeface="+mj-lt"/>
              <a:buAutoNum type="arabicPeriod"/>
              <a:defRPr/>
            </a:pPr>
            <a:r>
              <a:rPr lang="en-US" dirty="0">
                <a:solidFill>
                  <a:schemeClr val="bg1">
                    <a:lumMod val="10000"/>
                  </a:schemeClr>
                </a:solidFill>
              </a:rPr>
              <a:t>Change Lean Canvas</a:t>
            </a:r>
          </a:p>
          <a:p>
            <a:pPr marL="169863" indent="-169863">
              <a:spcBef>
                <a:spcPts val="400"/>
              </a:spcBef>
              <a:spcAft>
                <a:spcPts val="400"/>
              </a:spcAft>
              <a:buFont typeface="+mj-lt"/>
              <a:buAutoNum type="arabicPeriod"/>
              <a:defRPr/>
            </a:pPr>
            <a:r>
              <a:rPr lang="en-GB" dirty="0">
                <a:solidFill>
                  <a:schemeClr val="bg1">
                    <a:lumMod val="10000"/>
                  </a:schemeClr>
                </a:solidFill>
              </a:rPr>
              <a:t>Change impact assessment</a:t>
            </a:r>
          </a:p>
          <a:p>
            <a:pPr marL="169863" indent="-169863">
              <a:spcBef>
                <a:spcPts val="400"/>
              </a:spcBef>
              <a:spcAft>
                <a:spcPts val="400"/>
              </a:spcAft>
              <a:buFont typeface="+mj-lt"/>
              <a:buAutoNum type="arabicPeriod"/>
              <a:defRPr/>
            </a:pPr>
            <a:r>
              <a:rPr lang="en-GB" dirty="0">
                <a:solidFill>
                  <a:schemeClr val="bg1">
                    <a:lumMod val="10000"/>
                  </a:schemeClr>
                </a:solidFill>
              </a:rPr>
              <a:t>Objectives and levers (ADKAR Model)</a:t>
            </a:r>
          </a:p>
        </p:txBody>
      </p:sp>
      <p:sp>
        <p:nvSpPr>
          <p:cNvPr id="52" name="Rectangle 51">
            <a:extLst>
              <a:ext uri="{FF2B5EF4-FFF2-40B4-BE49-F238E27FC236}">
                <a16:creationId xmlns:a16="http://schemas.microsoft.com/office/drawing/2014/main" id="{2427035A-8881-4D27-8E30-66E94ED50FF0}"/>
              </a:ext>
            </a:extLst>
          </p:cNvPr>
          <p:cNvSpPr/>
          <p:nvPr/>
        </p:nvSpPr>
        <p:spPr>
          <a:xfrm>
            <a:off x="8814306" y="2263938"/>
            <a:ext cx="3110089" cy="4329390"/>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GB" dirty="0">
                <a:solidFill>
                  <a:schemeClr val="bg1">
                    <a:lumMod val="10000"/>
                  </a:schemeClr>
                </a:solidFill>
              </a:rPr>
              <a:t>Governance</a:t>
            </a:r>
          </a:p>
          <a:p>
            <a:pPr marL="169863" indent="-169863">
              <a:spcBef>
                <a:spcPts val="200"/>
              </a:spcBef>
              <a:spcAft>
                <a:spcPts val="200"/>
              </a:spcAft>
              <a:buFont typeface="+mj-lt"/>
              <a:buAutoNum type="arabicPeriod"/>
              <a:defRPr/>
            </a:pPr>
            <a:r>
              <a:rPr lang="en-GB" dirty="0">
                <a:solidFill>
                  <a:schemeClr val="bg1">
                    <a:lumMod val="10000"/>
                  </a:schemeClr>
                </a:solidFill>
              </a:rPr>
              <a:t>Overarching change management plan status report</a:t>
            </a:r>
          </a:p>
          <a:p>
            <a:pPr marL="169863" indent="-169863">
              <a:spcBef>
                <a:spcPts val="200"/>
              </a:spcBef>
              <a:spcAft>
                <a:spcPts val="200"/>
              </a:spcAft>
              <a:buFont typeface="+mj-lt"/>
              <a:buAutoNum type="arabicPeriod"/>
              <a:defRPr/>
            </a:pPr>
            <a:r>
              <a:rPr lang="en-GB" dirty="0">
                <a:solidFill>
                  <a:schemeClr val="bg1">
                    <a:lumMod val="10000"/>
                  </a:schemeClr>
                </a:solidFill>
              </a:rPr>
              <a:t>Communication plan status report</a:t>
            </a:r>
          </a:p>
          <a:p>
            <a:pPr marL="169863" indent="-169863">
              <a:spcBef>
                <a:spcPts val="200"/>
              </a:spcBef>
              <a:spcAft>
                <a:spcPts val="200"/>
              </a:spcAft>
              <a:buFont typeface="+mj-lt"/>
              <a:buAutoNum type="arabicPeriod"/>
              <a:defRPr/>
            </a:pPr>
            <a:r>
              <a:rPr lang="en-GB" dirty="0">
                <a:solidFill>
                  <a:schemeClr val="bg1">
                    <a:lumMod val="10000"/>
                  </a:schemeClr>
                </a:solidFill>
              </a:rPr>
              <a:t>Sponsorship plan status report</a:t>
            </a:r>
          </a:p>
          <a:p>
            <a:pPr marL="169863" indent="-169863">
              <a:spcBef>
                <a:spcPts val="200"/>
              </a:spcBef>
              <a:spcAft>
                <a:spcPts val="200"/>
              </a:spcAft>
              <a:buFont typeface="+mj-lt"/>
              <a:buAutoNum type="arabicPeriod"/>
              <a:defRPr/>
            </a:pPr>
            <a:r>
              <a:rPr lang="en-GB" dirty="0">
                <a:solidFill>
                  <a:schemeClr val="bg1">
                    <a:lumMod val="10000"/>
                  </a:schemeClr>
                </a:solidFill>
              </a:rPr>
              <a:t>Coaching plan status report</a:t>
            </a:r>
          </a:p>
          <a:p>
            <a:pPr marL="169863" indent="-169863">
              <a:spcBef>
                <a:spcPts val="200"/>
              </a:spcBef>
              <a:spcAft>
                <a:spcPts val="200"/>
              </a:spcAft>
              <a:buFont typeface="+mj-lt"/>
              <a:buAutoNum type="arabicPeriod"/>
              <a:defRPr/>
            </a:pPr>
            <a:r>
              <a:rPr lang="en-GB" dirty="0">
                <a:solidFill>
                  <a:schemeClr val="bg1">
                    <a:lumMod val="10000"/>
                  </a:schemeClr>
                </a:solidFill>
              </a:rPr>
              <a:t>Training plan status report</a:t>
            </a:r>
          </a:p>
          <a:p>
            <a:pPr marL="169863" indent="-169863">
              <a:spcBef>
                <a:spcPts val="200"/>
              </a:spcBef>
              <a:spcAft>
                <a:spcPts val="200"/>
              </a:spcAft>
              <a:buFont typeface="+mj-lt"/>
              <a:buAutoNum type="arabicPeriod"/>
              <a:defRPr/>
            </a:pPr>
            <a:r>
              <a:rPr lang="en-GB" dirty="0">
                <a:solidFill>
                  <a:schemeClr val="bg1">
                    <a:lumMod val="10000"/>
                  </a:schemeClr>
                </a:solidFill>
              </a:rPr>
              <a:t>Resistance management plan status report</a:t>
            </a:r>
          </a:p>
          <a:p>
            <a:pPr marL="174625" indent="-174625">
              <a:spcBef>
                <a:spcPts val="200"/>
              </a:spcBef>
              <a:spcAft>
                <a:spcPts val="200"/>
              </a:spcAft>
              <a:buFont typeface="+mj-lt"/>
              <a:buAutoNum type="arabicPeriod"/>
              <a:defRPr/>
            </a:pPr>
            <a:r>
              <a:rPr lang="en-GB" dirty="0">
                <a:solidFill>
                  <a:schemeClr val="bg1">
                    <a:lumMod val="10000"/>
                  </a:schemeClr>
                </a:solidFill>
              </a:rPr>
              <a:t>Change reinforcement</a:t>
            </a:r>
          </a:p>
        </p:txBody>
      </p:sp>
      <p:sp>
        <p:nvSpPr>
          <p:cNvPr id="53" name="Rectangle 52">
            <a:extLst>
              <a:ext uri="{FF2B5EF4-FFF2-40B4-BE49-F238E27FC236}">
                <a16:creationId xmlns:a16="http://schemas.microsoft.com/office/drawing/2014/main" id="{94F1DE6B-D2C4-47E7-8157-6291AA08263E}"/>
              </a:ext>
            </a:extLst>
          </p:cNvPr>
          <p:cNvSpPr/>
          <p:nvPr/>
        </p:nvSpPr>
        <p:spPr>
          <a:xfrm>
            <a:off x="6008868" y="2263938"/>
            <a:ext cx="2704448" cy="2564805"/>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dirty="0">
                <a:solidFill>
                  <a:schemeClr val="bg1">
                    <a:lumMod val="10000"/>
                  </a:schemeClr>
                </a:solidFill>
              </a:rPr>
              <a:t>Overarching change management plan</a:t>
            </a:r>
          </a:p>
          <a:p>
            <a:pPr marL="169863" indent="-169863">
              <a:spcBef>
                <a:spcPts val="200"/>
              </a:spcBef>
              <a:spcAft>
                <a:spcPts val="200"/>
              </a:spcAft>
              <a:buFont typeface="+mj-lt"/>
              <a:buAutoNum type="arabicPeriod"/>
              <a:defRPr/>
            </a:pPr>
            <a:r>
              <a:rPr lang="en-GB" dirty="0">
                <a:solidFill>
                  <a:schemeClr val="bg1">
                    <a:lumMod val="10000"/>
                  </a:schemeClr>
                </a:solidFill>
              </a:rPr>
              <a:t>Communication plan</a:t>
            </a:r>
          </a:p>
          <a:p>
            <a:pPr marL="169863" indent="-169863">
              <a:spcBef>
                <a:spcPts val="200"/>
              </a:spcBef>
              <a:spcAft>
                <a:spcPts val="200"/>
              </a:spcAft>
              <a:buFont typeface="+mj-lt"/>
              <a:buAutoNum type="arabicPeriod"/>
              <a:defRPr/>
            </a:pPr>
            <a:r>
              <a:rPr lang="en-GB" dirty="0">
                <a:solidFill>
                  <a:schemeClr val="bg1">
                    <a:lumMod val="10000"/>
                  </a:schemeClr>
                </a:solidFill>
              </a:rPr>
              <a:t>Sponsorship plan</a:t>
            </a:r>
          </a:p>
          <a:p>
            <a:pPr marL="169863" indent="-169863">
              <a:spcBef>
                <a:spcPts val="200"/>
              </a:spcBef>
              <a:spcAft>
                <a:spcPts val="200"/>
              </a:spcAft>
              <a:buFont typeface="+mj-lt"/>
              <a:buAutoNum type="arabicPeriod"/>
              <a:defRPr/>
            </a:pPr>
            <a:r>
              <a:rPr lang="en-GB" dirty="0">
                <a:solidFill>
                  <a:schemeClr val="bg1">
                    <a:lumMod val="10000"/>
                  </a:schemeClr>
                </a:solidFill>
              </a:rPr>
              <a:t>Coaching plan</a:t>
            </a:r>
          </a:p>
          <a:p>
            <a:pPr marL="169863" indent="-169863">
              <a:spcBef>
                <a:spcPts val="200"/>
              </a:spcBef>
              <a:spcAft>
                <a:spcPts val="200"/>
              </a:spcAft>
              <a:buFont typeface="+mj-lt"/>
              <a:buAutoNum type="arabicPeriod"/>
              <a:defRPr/>
            </a:pPr>
            <a:r>
              <a:rPr lang="en-GB" dirty="0">
                <a:solidFill>
                  <a:schemeClr val="bg1">
                    <a:lumMod val="10000"/>
                  </a:schemeClr>
                </a:solidFill>
              </a:rPr>
              <a:t>Training plan</a:t>
            </a:r>
          </a:p>
          <a:p>
            <a:pPr marL="169863" indent="-169863">
              <a:spcBef>
                <a:spcPts val="200"/>
              </a:spcBef>
              <a:spcAft>
                <a:spcPts val="200"/>
              </a:spcAft>
              <a:buFont typeface="+mj-lt"/>
              <a:buAutoNum type="arabicPeriod"/>
              <a:defRPr/>
            </a:pPr>
            <a:r>
              <a:rPr lang="en-GB" dirty="0">
                <a:solidFill>
                  <a:schemeClr val="bg1">
                    <a:lumMod val="10000"/>
                  </a:schemeClr>
                </a:solidFill>
              </a:rPr>
              <a:t>Resistance management plan</a:t>
            </a:r>
          </a:p>
        </p:txBody>
      </p:sp>
      <p:cxnSp>
        <p:nvCxnSpPr>
          <p:cNvPr id="54" name="Straight Connector 53">
            <a:extLst>
              <a:ext uri="{FF2B5EF4-FFF2-40B4-BE49-F238E27FC236}">
                <a16:creationId xmlns:a16="http://schemas.microsoft.com/office/drawing/2014/main" id="{F51C1F44-C286-460A-AF68-53BE53CCFBCE}"/>
              </a:ext>
            </a:extLst>
          </p:cNvPr>
          <p:cNvCxnSpPr>
            <a:cxnSpLocks/>
          </p:cNvCxnSpPr>
          <p:nvPr/>
        </p:nvCxnSpPr>
        <p:spPr>
          <a:xfrm>
            <a:off x="8763812" y="2263937"/>
            <a:ext cx="0" cy="270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55" name="Chevron 17">
            <a:extLst>
              <a:ext uri="{FF2B5EF4-FFF2-40B4-BE49-F238E27FC236}">
                <a16:creationId xmlns:a16="http://schemas.microsoft.com/office/drawing/2014/main" id="{D27BF30D-5581-4BEE-974A-61A3BD4C0EB4}"/>
              </a:ext>
            </a:extLst>
          </p:cNvPr>
          <p:cNvSpPr/>
          <p:nvPr/>
        </p:nvSpPr>
        <p:spPr bwMode="auto">
          <a:xfrm>
            <a:off x="6075254" y="1178273"/>
            <a:ext cx="2808000" cy="90282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dirty="0">
                <a:solidFill>
                  <a:schemeClr val="bg1"/>
                </a:solidFill>
                <a:cs typeface="Times New Roman" pitchFamily="18" charset="0"/>
              </a:rPr>
              <a:t>Phase III: Develop the Change Management Plans</a:t>
            </a:r>
          </a:p>
        </p:txBody>
      </p:sp>
      <p:cxnSp>
        <p:nvCxnSpPr>
          <p:cNvPr id="56" name="Straight Connector 55">
            <a:extLst>
              <a:ext uri="{FF2B5EF4-FFF2-40B4-BE49-F238E27FC236}">
                <a16:creationId xmlns:a16="http://schemas.microsoft.com/office/drawing/2014/main" id="{D918EE2E-6F5F-46AB-82BB-FC9983EAD88B}"/>
              </a:ext>
            </a:extLst>
          </p:cNvPr>
          <p:cNvCxnSpPr>
            <a:cxnSpLocks/>
          </p:cNvCxnSpPr>
          <p:nvPr/>
        </p:nvCxnSpPr>
        <p:spPr>
          <a:xfrm>
            <a:off x="3290533" y="2263937"/>
            <a:ext cx="0" cy="270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05BB488B-69C8-4124-A76A-4E48AD741568}"/>
              </a:ext>
            </a:extLst>
          </p:cNvPr>
          <p:cNvSpPr/>
          <p:nvPr/>
        </p:nvSpPr>
        <p:spPr>
          <a:xfrm>
            <a:off x="3337070" y="2263938"/>
            <a:ext cx="2704449" cy="4662815"/>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dirty="0">
                <a:solidFill>
                  <a:schemeClr val="bg1">
                    <a:lumMod val="10000"/>
                  </a:schemeClr>
                </a:solidFill>
              </a:rPr>
              <a:t>Change Commitment Curve </a:t>
            </a:r>
          </a:p>
          <a:p>
            <a:pPr marL="169863" indent="-169863">
              <a:spcBef>
                <a:spcPts val="200"/>
              </a:spcBef>
              <a:spcAft>
                <a:spcPts val="200"/>
              </a:spcAft>
              <a:buFont typeface="+mj-lt"/>
              <a:buAutoNum type="arabicPeriod"/>
              <a:defRPr/>
            </a:pPr>
            <a:r>
              <a:rPr lang="en-GB" dirty="0">
                <a:solidFill>
                  <a:schemeClr val="bg1">
                    <a:lumMod val="10000"/>
                  </a:schemeClr>
                </a:solidFill>
              </a:rPr>
              <a:t>Change Personal Transition Curve</a:t>
            </a:r>
          </a:p>
          <a:p>
            <a:pPr marL="169863" indent="-169863">
              <a:spcBef>
                <a:spcPts val="200"/>
              </a:spcBef>
              <a:spcAft>
                <a:spcPts val="200"/>
              </a:spcAft>
              <a:buFont typeface="+mj-lt"/>
              <a:buAutoNum type="arabicPeriod"/>
              <a:defRPr/>
            </a:pPr>
            <a:r>
              <a:rPr lang="en-GB" dirty="0">
                <a:solidFill>
                  <a:schemeClr val="bg1">
                    <a:lumMod val="10000"/>
                  </a:schemeClr>
                </a:solidFill>
              </a:rPr>
              <a:t>Heart &amp; Mind Human Drivers</a:t>
            </a:r>
          </a:p>
          <a:p>
            <a:pPr marL="169863" indent="-169863">
              <a:spcBef>
                <a:spcPts val="200"/>
              </a:spcBef>
              <a:spcAft>
                <a:spcPts val="200"/>
              </a:spcAft>
              <a:buFont typeface="+mj-lt"/>
              <a:buAutoNum type="arabicPeriod"/>
              <a:defRPr/>
            </a:pPr>
            <a:r>
              <a:rPr lang="en-GB" dirty="0">
                <a:solidFill>
                  <a:schemeClr val="bg1">
                    <a:lumMod val="10000"/>
                  </a:schemeClr>
                </a:solidFill>
              </a:rPr>
              <a:t>Innovation Adoption Curve</a:t>
            </a:r>
          </a:p>
          <a:p>
            <a:pPr marL="169863" indent="-169863">
              <a:spcBef>
                <a:spcPts val="200"/>
              </a:spcBef>
              <a:spcAft>
                <a:spcPts val="200"/>
              </a:spcAft>
              <a:buFont typeface="+mj-lt"/>
              <a:buAutoNum type="arabicPeriod"/>
              <a:defRPr/>
            </a:pPr>
            <a:r>
              <a:rPr lang="en-GB" dirty="0">
                <a:solidFill>
                  <a:schemeClr val="bg1">
                    <a:lumMod val="10000"/>
                  </a:schemeClr>
                </a:solidFill>
              </a:rPr>
              <a:t>Maslow Hierarchy of Human Needs</a:t>
            </a:r>
          </a:p>
          <a:p>
            <a:pPr marL="169863" indent="-169863">
              <a:spcBef>
                <a:spcPts val="200"/>
              </a:spcBef>
              <a:spcAft>
                <a:spcPts val="200"/>
              </a:spcAft>
              <a:buFont typeface="+mj-lt"/>
              <a:buAutoNum type="arabicPeriod"/>
              <a:defRPr/>
            </a:pPr>
            <a:r>
              <a:rPr lang="en-GB" dirty="0">
                <a:solidFill>
                  <a:schemeClr val="bg1">
                    <a:lumMod val="10000"/>
                  </a:schemeClr>
                </a:solidFill>
              </a:rPr>
              <a:t>Four Stages of Team Development</a:t>
            </a:r>
          </a:p>
          <a:p>
            <a:pPr marL="169863" indent="-169863">
              <a:spcBef>
                <a:spcPts val="200"/>
              </a:spcBef>
              <a:spcAft>
                <a:spcPts val="200"/>
              </a:spcAft>
              <a:buFont typeface="+mj-lt"/>
              <a:buAutoNum type="arabicPeriod"/>
              <a:defRPr/>
            </a:pPr>
            <a:r>
              <a:rPr lang="en-GB" dirty="0">
                <a:solidFill>
                  <a:schemeClr val="bg1">
                    <a:lumMod val="10000"/>
                  </a:schemeClr>
                </a:solidFill>
              </a:rPr>
              <a:t>Stakeholder analysis</a:t>
            </a:r>
          </a:p>
          <a:p>
            <a:pPr marL="169863" indent="-169863">
              <a:spcBef>
                <a:spcPts val="200"/>
              </a:spcBef>
              <a:spcAft>
                <a:spcPts val="200"/>
              </a:spcAft>
              <a:buFont typeface="+mj-lt"/>
              <a:buAutoNum type="arabicPeriod"/>
              <a:defRPr/>
            </a:pPr>
            <a:endParaRPr lang="en-GB" sz="1100" dirty="0">
              <a:solidFill>
                <a:srgbClr val="C00000"/>
              </a:solidFill>
            </a:endParaRPr>
          </a:p>
          <a:p>
            <a:pPr marL="169863" indent="-169863">
              <a:spcBef>
                <a:spcPts val="200"/>
              </a:spcBef>
              <a:spcAft>
                <a:spcPts val="200"/>
              </a:spcAft>
              <a:buFont typeface="+mj-lt"/>
              <a:buAutoNum type="arabicPeriod"/>
              <a:defRPr/>
            </a:pPr>
            <a:endParaRPr lang="en-GB" sz="1100" dirty="0">
              <a:solidFill>
                <a:srgbClr val="C00000"/>
              </a:solidFill>
            </a:endParaRPr>
          </a:p>
          <a:p>
            <a:pPr marL="169863" indent="-169863">
              <a:spcBef>
                <a:spcPts val="200"/>
              </a:spcBef>
              <a:spcAft>
                <a:spcPts val="200"/>
              </a:spcAft>
              <a:buFont typeface="+mj-lt"/>
              <a:buAutoNum type="arabicPeriod"/>
              <a:defRPr/>
            </a:pPr>
            <a:endParaRPr lang="en-GB" sz="1100" dirty="0">
              <a:solidFill>
                <a:srgbClr val="C00000"/>
              </a:solidFill>
            </a:endParaRPr>
          </a:p>
        </p:txBody>
      </p:sp>
    </p:spTree>
    <p:extLst>
      <p:ext uri="{BB962C8B-B14F-4D97-AF65-F5344CB8AC3E}">
        <p14:creationId xmlns:p14="http://schemas.microsoft.com/office/powerpoint/2010/main" val="447045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C520AD-85BE-4ED7-A74F-50228B9345AD}"/>
              </a:ext>
            </a:extLst>
          </p:cNvPr>
          <p:cNvSpPr>
            <a:spLocks noGrp="1"/>
          </p:cNvSpPr>
          <p:nvPr>
            <p:ph type="title"/>
          </p:nvPr>
        </p:nvSpPr>
        <p:spPr>
          <a:xfrm>
            <a:off x="838200" y="197562"/>
            <a:ext cx="10515600" cy="651825"/>
          </a:xfrm>
        </p:spPr>
        <p:txBody>
          <a:bodyPr>
            <a:normAutofit/>
          </a:bodyPr>
          <a:lstStyle/>
          <a:p>
            <a:r>
              <a:rPr lang="fr-FR" sz="4000" dirty="0">
                <a:latin typeface="+mj-lt"/>
              </a:rPr>
              <a:t>Agenda for Session 3</a:t>
            </a:r>
          </a:p>
        </p:txBody>
      </p:sp>
      <p:sp>
        <p:nvSpPr>
          <p:cNvPr id="3" name="Espace réservé du contenu 2">
            <a:extLst>
              <a:ext uri="{FF2B5EF4-FFF2-40B4-BE49-F238E27FC236}">
                <a16:creationId xmlns:a16="http://schemas.microsoft.com/office/drawing/2014/main" id="{F748B34F-1557-4247-9F07-5BEAA158F7DB}"/>
              </a:ext>
            </a:extLst>
          </p:cNvPr>
          <p:cNvSpPr>
            <a:spLocks noGrp="1"/>
          </p:cNvSpPr>
          <p:nvPr>
            <p:ph idx="1"/>
          </p:nvPr>
        </p:nvSpPr>
        <p:spPr>
          <a:xfrm>
            <a:off x="838200" y="980663"/>
            <a:ext cx="10515600" cy="5195054"/>
          </a:xfrm>
        </p:spPr>
        <p:txBody>
          <a:bodyPr>
            <a:noAutofit/>
          </a:bodyPr>
          <a:lstStyle/>
          <a:p>
            <a:pPr marL="622300" indent="-514350">
              <a:buFont typeface="+mj-lt"/>
              <a:buAutoNum type="arabicPeriod"/>
            </a:pPr>
            <a:r>
              <a:rPr lang="fr-FR" sz="3200" dirty="0" err="1">
                <a:solidFill>
                  <a:schemeClr val="bg1">
                    <a:lumMod val="10000"/>
                  </a:schemeClr>
                </a:solidFill>
              </a:rPr>
              <a:t>What</a:t>
            </a:r>
            <a:r>
              <a:rPr lang="fr-FR" sz="3200" dirty="0">
                <a:solidFill>
                  <a:schemeClr val="bg1">
                    <a:lumMod val="10000"/>
                  </a:schemeClr>
                </a:solidFill>
              </a:rPr>
              <a:t> do </a:t>
            </a:r>
            <a:r>
              <a:rPr lang="fr-FR" sz="3200" dirty="0" err="1">
                <a:solidFill>
                  <a:schemeClr val="bg1">
                    <a:lumMod val="10000"/>
                  </a:schemeClr>
                </a:solidFill>
              </a:rPr>
              <a:t>you</a:t>
            </a:r>
            <a:r>
              <a:rPr lang="fr-FR" sz="3200" dirty="0">
                <a:solidFill>
                  <a:schemeClr val="bg1">
                    <a:lumMod val="10000"/>
                  </a:schemeClr>
                </a:solidFill>
              </a:rPr>
              <a:t> </a:t>
            </a:r>
            <a:r>
              <a:rPr lang="fr-FR" sz="3200" dirty="0" err="1">
                <a:solidFill>
                  <a:schemeClr val="bg1">
                    <a:lumMod val="10000"/>
                  </a:schemeClr>
                </a:solidFill>
              </a:rPr>
              <a:t>remember</a:t>
            </a:r>
            <a:r>
              <a:rPr lang="fr-FR" sz="3200" dirty="0">
                <a:solidFill>
                  <a:schemeClr val="bg1">
                    <a:lumMod val="10000"/>
                  </a:schemeClr>
                </a:solidFill>
              </a:rPr>
              <a:t> of last </a:t>
            </a:r>
            <a:r>
              <a:rPr lang="fr-FR" sz="3200" dirty="0" err="1">
                <a:solidFill>
                  <a:schemeClr val="bg1">
                    <a:lumMod val="10000"/>
                  </a:schemeClr>
                </a:solidFill>
              </a:rPr>
              <a:t>Wednesday</a:t>
            </a:r>
            <a:r>
              <a:rPr lang="fr-FR" sz="3200" dirty="0">
                <a:solidFill>
                  <a:schemeClr val="bg1">
                    <a:lumMod val="10000"/>
                  </a:schemeClr>
                </a:solidFill>
              </a:rPr>
              <a:t> ?</a:t>
            </a:r>
          </a:p>
          <a:p>
            <a:pPr marL="622300" indent="-514350">
              <a:buFont typeface="+mj-lt"/>
              <a:buAutoNum type="arabicPeriod"/>
            </a:pPr>
            <a:r>
              <a:rPr lang="fr-FR" sz="3200" dirty="0">
                <a:solidFill>
                  <a:schemeClr val="bg1">
                    <a:lumMod val="10000"/>
                  </a:schemeClr>
                </a:solidFill>
              </a:rPr>
              <a:t>The A-Z</a:t>
            </a:r>
          </a:p>
          <a:p>
            <a:pPr marL="622300" indent="-514350">
              <a:buFont typeface="+mj-lt"/>
              <a:buAutoNum type="arabicPeriod"/>
            </a:pPr>
            <a:r>
              <a:rPr lang="fr-FR" sz="3200" b="1" dirty="0">
                <a:solidFill>
                  <a:schemeClr val="bg1">
                    <a:lumMod val="10000"/>
                  </a:schemeClr>
                </a:solidFill>
              </a:rPr>
              <a:t>Work breakdown structure</a:t>
            </a:r>
          </a:p>
          <a:p>
            <a:pPr marL="622300" indent="-514350">
              <a:buFont typeface="+mj-lt"/>
              <a:buAutoNum type="arabicPeriod"/>
            </a:pPr>
            <a:r>
              <a:rPr lang="fr-FR" sz="3200" dirty="0">
                <a:solidFill>
                  <a:schemeClr val="bg1">
                    <a:lumMod val="10000"/>
                  </a:schemeClr>
                </a:solidFill>
              </a:rPr>
              <a:t>Gantt charts (</a:t>
            </a:r>
            <a:r>
              <a:rPr lang="fr-FR" sz="3200" i="1" dirty="0" err="1">
                <a:solidFill>
                  <a:schemeClr val="bg1">
                    <a:lumMod val="10000"/>
                  </a:schemeClr>
                </a:solidFill>
              </a:rPr>
              <a:t>did</a:t>
            </a:r>
            <a:r>
              <a:rPr lang="fr-FR" sz="3200" i="1" dirty="0">
                <a:solidFill>
                  <a:schemeClr val="bg1">
                    <a:lumMod val="10000"/>
                  </a:schemeClr>
                </a:solidFill>
              </a:rPr>
              <a:t> </a:t>
            </a:r>
            <a:r>
              <a:rPr lang="fr-FR" sz="3200" i="1" dirty="0" err="1">
                <a:solidFill>
                  <a:schemeClr val="bg1">
                    <a:lumMod val="10000"/>
                  </a:schemeClr>
                </a:solidFill>
              </a:rPr>
              <a:t>we</a:t>
            </a:r>
            <a:r>
              <a:rPr lang="fr-FR" sz="3200" i="1" dirty="0">
                <a:solidFill>
                  <a:schemeClr val="bg1">
                    <a:lumMod val="10000"/>
                  </a:schemeClr>
                </a:solidFill>
              </a:rPr>
              <a:t> cover </a:t>
            </a:r>
            <a:r>
              <a:rPr lang="fr-FR" sz="3200" i="1" dirty="0" err="1">
                <a:solidFill>
                  <a:schemeClr val="bg1">
                    <a:lumMod val="10000"/>
                  </a:schemeClr>
                </a:solidFill>
              </a:rPr>
              <a:t>this</a:t>
            </a:r>
            <a:r>
              <a:rPr lang="fr-FR" sz="3200" i="1" dirty="0">
                <a:solidFill>
                  <a:schemeClr val="bg1">
                    <a:lumMod val="10000"/>
                  </a:schemeClr>
                </a:solidFill>
              </a:rPr>
              <a:t>?)</a:t>
            </a:r>
          </a:p>
          <a:p>
            <a:pPr marL="622300" indent="-514350">
              <a:buFont typeface="+mj-lt"/>
              <a:buAutoNum type="arabicPeriod"/>
            </a:pPr>
            <a:r>
              <a:rPr lang="fr-FR" sz="3200" dirty="0">
                <a:solidFill>
                  <a:schemeClr val="bg1">
                    <a:lumMod val="10000"/>
                  </a:schemeClr>
                </a:solidFill>
              </a:rPr>
              <a:t>Introduction to </a:t>
            </a:r>
            <a:r>
              <a:rPr lang="fr-FR" sz="3200" dirty="0" err="1">
                <a:solidFill>
                  <a:schemeClr val="bg1">
                    <a:lumMod val="10000"/>
                  </a:schemeClr>
                </a:solidFill>
              </a:rPr>
              <a:t>Quality</a:t>
            </a:r>
            <a:endParaRPr lang="fr-FR" sz="3200" dirty="0">
              <a:solidFill>
                <a:schemeClr val="bg1">
                  <a:lumMod val="10000"/>
                </a:schemeClr>
              </a:solidFill>
            </a:endParaRPr>
          </a:p>
          <a:p>
            <a:pPr marL="622300" indent="-514350">
              <a:buFont typeface="+mj-lt"/>
              <a:buAutoNum type="arabicPeriod"/>
            </a:pPr>
            <a:r>
              <a:rPr lang="fr-FR" sz="3200" dirty="0">
                <a:solidFill>
                  <a:schemeClr val="bg1">
                    <a:lumMod val="10000"/>
                  </a:schemeClr>
                </a:solidFill>
              </a:rPr>
              <a:t>Transition to change management</a:t>
            </a:r>
          </a:p>
          <a:p>
            <a:pPr marL="622300" indent="-514350">
              <a:buFont typeface="+mj-lt"/>
              <a:buAutoNum type="arabicPeriod"/>
            </a:pPr>
            <a:endParaRPr lang="fr-FR" sz="3200" dirty="0">
              <a:solidFill>
                <a:schemeClr val="bg1">
                  <a:lumMod val="10000"/>
                </a:schemeClr>
              </a:solidFill>
            </a:endParaRPr>
          </a:p>
          <a:p>
            <a:pPr marL="622300" indent="-514350">
              <a:buFont typeface="+mj-lt"/>
              <a:buAutoNum type="arabicPeriod"/>
            </a:pPr>
            <a:endParaRPr lang="fr-FR" sz="3200" dirty="0">
              <a:solidFill>
                <a:schemeClr val="bg1">
                  <a:lumMod val="10000"/>
                </a:schemeClr>
              </a:solidFill>
            </a:endParaRPr>
          </a:p>
        </p:txBody>
      </p:sp>
      <p:sp>
        <p:nvSpPr>
          <p:cNvPr id="4" name="Espace réservé du pied de page 3">
            <a:extLst>
              <a:ext uri="{FF2B5EF4-FFF2-40B4-BE49-F238E27FC236}">
                <a16:creationId xmlns:a16="http://schemas.microsoft.com/office/drawing/2014/main" id="{EACFC9A4-9001-475C-8C50-84EC9F11792B}"/>
              </a:ext>
            </a:extLst>
          </p:cNvPr>
          <p:cNvSpPr>
            <a:spLocks noGrp="1"/>
          </p:cNvSpPr>
          <p:nvPr>
            <p:ph type="ftr" sz="quarter" idx="10"/>
          </p:nvPr>
        </p:nvSpPr>
        <p:spPr/>
        <p:txBody>
          <a:bodyPr/>
          <a:lstStyle/>
          <a:p>
            <a:r>
              <a:rPr lang="en-US" dirty="0"/>
              <a:t>Enter your name in the footer</a:t>
            </a:r>
            <a:endParaRPr lang="fr-FR" dirty="0"/>
          </a:p>
        </p:txBody>
      </p:sp>
      <p:pic>
        <p:nvPicPr>
          <p:cNvPr id="5" name="Picture 2" descr="Making a Case for New Project Management Solutions">
            <a:extLst>
              <a:ext uri="{FF2B5EF4-FFF2-40B4-BE49-F238E27FC236}">
                <a16:creationId xmlns:a16="http://schemas.microsoft.com/office/drawing/2014/main" id="{C46EDEDA-0A14-93DB-01D9-29BABB332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6990" y="1688750"/>
            <a:ext cx="4575010" cy="2287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970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672EA5-F987-6086-74E4-8DF22ADFA82E}"/>
              </a:ext>
            </a:extLst>
          </p:cNvPr>
          <p:cNvSpPr>
            <a:spLocks noGrp="1"/>
          </p:cNvSpPr>
          <p:nvPr>
            <p:ph type="title"/>
          </p:nvPr>
        </p:nvSpPr>
        <p:spPr>
          <a:xfrm>
            <a:off x="585314" y="337416"/>
            <a:ext cx="10515600" cy="651825"/>
          </a:xfrm>
        </p:spPr>
        <p:txBody>
          <a:bodyPr>
            <a:normAutofit/>
          </a:bodyPr>
          <a:lstStyle/>
          <a:p>
            <a:r>
              <a:rPr lang="fr-FR" sz="4000" dirty="0">
                <a:latin typeface="+mj-lt"/>
              </a:rPr>
              <a:t>Work Breakdown Structure</a:t>
            </a:r>
          </a:p>
        </p:txBody>
      </p:sp>
      <p:sp>
        <p:nvSpPr>
          <p:cNvPr id="4" name="Espace réservé du pied de page 3">
            <a:extLst>
              <a:ext uri="{FF2B5EF4-FFF2-40B4-BE49-F238E27FC236}">
                <a16:creationId xmlns:a16="http://schemas.microsoft.com/office/drawing/2014/main" id="{7E002F0C-0561-C1C6-DC34-4D24C4C0167C}"/>
              </a:ext>
            </a:extLst>
          </p:cNvPr>
          <p:cNvSpPr>
            <a:spLocks noGrp="1"/>
          </p:cNvSpPr>
          <p:nvPr>
            <p:ph type="ftr" sz="quarter" idx="10"/>
          </p:nvPr>
        </p:nvSpPr>
        <p:spPr/>
        <p:txBody>
          <a:bodyPr/>
          <a:lstStyle/>
          <a:p>
            <a:r>
              <a:rPr lang="fr-FR"/>
              <a:t>Indiquez votre nom dans le pied de page</a:t>
            </a:r>
            <a:endParaRPr lang="fr-FR" dirty="0"/>
          </a:p>
        </p:txBody>
      </p:sp>
      <p:sp>
        <p:nvSpPr>
          <p:cNvPr id="5" name="TextBox 6">
            <a:extLst>
              <a:ext uri="{FF2B5EF4-FFF2-40B4-BE49-F238E27FC236}">
                <a16:creationId xmlns:a16="http://schemas.microsoft.com/office/drawing/2014/main" id="{7C5951EC-32A2-F2A3-0B03-2C27212594C6}"/>
              </a:ext>
            </a:extLst>
          </p:cNvPr>
          <p:cNvSpPr txBox="1"/>
          <p:nvPr/>
        </p:nvSpPr>
        <p:spPr>
          <a:xfrm>
            <a:off x="585314" y="1307785"/>
            <a:ext cx="10597036" cy="1969770"/>
          </a:xfrm>
          <a:prstGeom prst="rect">
            <a:avLst/>
          </a:prstGeom>
          <a:noFill/>
        </p:spPr>
        <p:txBody>
          <a:bodyPr wrap="square">
            <a:spAutoFit/>
          </a:bodyPr>
          <a:lstStyle/>
          <a:p>
            <a:pPr algn="l">
              <a:spcAft>
                <a:spcPts val="1200"/>
              </a:spcAft>
            </a:pPr>
            <a:r>
              <a:rPr lang="en-US" sz="2800" b="0" i="0" u="sng" dirty="0">
                <a:solidFill>
                  <a:srgbClr val="000000"/>
                </a:solidFill>
                <a:effectLst/>
              </a:rPr>
              <a:t>Purpose:</a:t>
            </a:r>
          </a:p>
          <a:p>
            <a:pPr algn="l"/>
            <a:r>
              <a:rPr lang="en-US" sz="2800" dirty="0">
                <a:solidFill>
                  <a:srgbClr val="000000"/>
                </a:solidFill>
              </a:rPr>
              <a:t>S</a:t>
            </a:r>
            <a:r>
              <a:rPr lang="en-US" sz="2800" b="0" i="0" dirty="0">
                <a:solidFill>
                  <a:srgbClr val="000000"/>
                </a:solidFill>
                <a:effectLst/>
              </a:rPr>
              <a:t>ubdivide a complicated task into smaller tasks until you reach </a:t>
            </a:r>
          </a:p>
          <a:p>
            <a:pPr algn="l">
              <a:spcAft>
                <a:spcPts val="1200"/>
              </a:spcAft>
            </a:pPr>
            <a:r>
              <a:rPr lang="en-US" sz="2800" b="0" i="0" dirty="0">
                <a:solidFill>
                  <a:srgbClr val="000000"/>
                </a:solidFill>
                <a:effectLst/>
              </a:rPr>
              <a:t>a level that cannot be further subdivided. You’re going from </a:t>
            </a:r>
            <a:r>
              <a:rPr lang="en-US" sz="2800" b="0" i="0" dirty="0" err="1">
                <a:solidFill>
                  <a:srgbClr val="000000"/>
                </a:solidFill>
                <a:effectLst/>
              </a:rPr>
              <a:t>meso</a:t>
            </a:r>
            <a:r>
              <a:rPr lang="en-US" sz="2800" b="0" i="0" dirty="0">
                <a:solidFill>
                  <a:srgbClr val="000000"/>
                </a:solidFill>
                <a:effectLst/>
              </a:rPr>
              <a:t> to micro. Use a tree structure (arborescence).</a:t>
            </a:r>
          </a:p>
        </p:txBody>
      </p:sp>
      <p:sp>
        <p:nvSpPr>
          <p:cNvPr id="6" name="TextBox 7">
            <a:extLst>
              <a:ext uri="{FF2B5EF4-FFF2-40B4-BE49-F238E27FC236}">
                <a16:creationId xmlns:a16="http://schemas.microsoft.com/office/drawing/2014/main" id="{95E7FD06-95E9-54F2-06FD-447FA69B34C6}"/>
              </a:ext>
            </a:extLst>
          </p:cNvPr>
          <p:cNvSpPr txBox="1"/>
          <p:nvPr/>
        </p:nvSpPr>
        <p:spPr>
          <a:xfrm>
            <a:off x="585314" y="3752756"/>
            <a:ext cx="10597036" cy="1107996"/>
          </a:xfrm>
          <a:prstGeom prst="rect">
            <a:avLst/>
          </a:prstGeom>
          <a:solidFill>
            <a:schemeClr val="bg1">
              <a:lumMod val="95000"/>
            </a:schemeClr>
          </a:solidFill>
        </p:spPr>
        <p:txBody>
          <a:bodyPr wrap="square" rtlCol="0">
            <a:spAutoFit/>
          </a:bodyPr>
          <a:lstStyle/>
          <a:p>
            <a:pPr>
              <a:spcAft>
                <a:spcPts val="1200"/>
              </a:spcAft>
            </a:pPr>
            <a:r>
              <a:rPr lang="fr-FR" sz="2800" u="sng" dirty="0" err="1"/>
              <a:t>Exercise</a:t>
            </a:r>
            <a:r>
              <a:rPr lang="fr-FR" sz="2800" u="sng" dirty="0"/>
              <a:t>: in teams:</a:t>
            </a:r>
          </a:p>
          <a:p>
            <a:r>
              <a:rPr lang="fr-FR" sz="2800" dirty="0"/>
              <a:t>Do a WBS for « </a:t>
            </a:r>
            <a:r>
              <a:rPr lang="fr-FR" sz="2800" dirty="0" err="1"/>
              <a:t>Finding</a:t>
            </a:r>
            <a:r>
              <a:rPr lang="fr-FR" sz="2800" dirty="0"/>
              <a:t> sponsors ». </a:t>
            </a:r>
          </a:p>
        </p:txBody>
      </p:sp>
    </p:spTree>
    <p:extLst>
      <p:ext uri="{BB962C8B-B14F-4D97-AF65-F5344CB8AC3E}">
        <p14:creationId xmlns:p14="http://schemas.microsoft.com/office/powerpoint/2010/main" val="3726608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672EA5-F987-6086-74E4-8DF22ADFA82E}"/>
              </a:ext>
            </a:extLst>
          </p:cNvPr>
          <p:cNvSpPr>
            <a:spLocks noGrp="1"/>
          </p:cNvSpPr>
          <p:nvPr>
            <p:ph type="title"/>
          </p:nvPr>
        </p:nvSpPr>
        <p:spPr>
          <a:xfrm>
            <a:off x="585314" y="337416"/>
            <a:ext cx="10515600" cy="651825"/>
          </a:xfrm>
        </p:spPr>
        <p:txBody>
          <a:bodyPr>
            <a:normAutofit/>
          </a:bodyPr>
          <a:lstStyle/>
          <a:p>
            <a:r>
              <a:rPr lang="fr-FR" sz="4000" dirty="0">
                <a:latin typeface="+mj-lt"/>
              </a:rPr>
              <a:t>Work Breakdown Structure</a:t>
            </a:r>
          </a:p>
        </p:txBody>
      </p:sp>
      <p:sp>
        <p:nvSpPr>
          <p:cNvPr id="4" name="Espace réservé du pied de page 3">
            <a:extLst>
              <a:ext uri="{FF2B5EF4-FFF2-40B4-BE49-F238E27FC236}">
                <a16:creationId xmlns:a16="http://schemas.microsoft.com/office/drawing/2014/main" id="{7E002F0C-0561-C1C6-DC34-4D24C4C0167C}"/>
              </a:ext>
            </a:extLst>
          </p:cNvPr>
          <p:cNvSpPr>
            <a:spLocks noGrp="1"/>
          </p:cNvSpPr>
          <p:nvPr>
            <p:ph type="ftr" sz="quarter" idx="10"/>
          </p:nvPr>
        </p:nvSpPr>
        <p:spPr/>
        <p:txBody>
          <a:bodyPr/>
          <a:lstStyle/>
          <a:p>
            <a:r>
              <a:rPr lang="fr-FR"/>
              <a:t>Indiquez votre nom dans le pied de page</a:t>
            </a:r>
            <a:endParaRPr lang="fr-FR" dirty="0"/>
          </a:p>
        </p:txBody>
      </p:sp>
      <p:sp>
        <p:nvSpPr>
          <p:cNvPr id="5" name="TextBox 6">
            <a:extLst>
              <a:ext uri="{FF2B5EF4-FFF2-40B4-BE49-F238E27FC236}">
                <a16:creationId xmlns:a16="http://schemas.microsoft.com/office/drawing/2014/main" id="{7C5951EC-32A2-F2A3-0B03-2C27212594C6}"/>
              </a:ext>
            </a:extLst>
          </p:cNvPr>
          <p:cNvSpPr txBox="1"/>
          <p:nvPr/>
        </p:nvSpPr>
        <p:spPr>
          <a:xfrm>
            <a:off x="585314" y="1098476"/>
            <a:ext cx="10886250" cy="2554545"/>
          </a:xfrm>
          <a:prstGeom prst="rect">
            <a:avLst/>
          </a:prstGeom>
          <a:noFill/>
        </p:spPr>
        <p:txBody>
          <a:bodyPr wrap="square">
            <a:spAutoFit/>
          </a:bodyPr>
          <a:lstStyle/>
          <a:p>
            <a:pPr algn="l">
              <a:lnSpc>
                <a:spcPct val="200000"/>
              </a:lnSpc>
              <a:spcAft>
                <a:spcPts val="1200"/>
              </a:spcAft>
            </a:pPr>
            <a:r>
              <a:rPr lang="en-US" sz="2800" u="sng" dirty="0">
                <a:solidFill>
                  <a:srgbClr val="000000"/>
                </a:solidFill>
              </a:rPr>
              <a:t>Technical requirements of a WBS</a:t>
            </a:r>
            <a:r>
              <a:rPr lang="en-US" sz="2800" b="0" i="0" u="sng" dirty="0">
                <a:solidFill>
                  <a:srgbClr val="000000"/>
                </a:solidFill>
                <a:effectLst/>
              </a:rPr>
              <a:t>:</a:t>
            </a:r>
          </a:p>
          <a:p>
            <a:pPr marL="457200" indent="-457200" algn="l">
              <a:lnSpc>
                <a:spcPct val="200000"/>
              </a:lnSpc>
              <a:spcAft>
                <a:spcPts val="1200"/>
              </a:spcAft>
              <a:buClr>
                <a:srgbClr val="C00000"/>
              </a:buClr>
              <a:buFont typeface="Wingdings" panose="05000000000000000000" pitchFamily="2" charset="2"/>
              <a:buChar char="§"/>
            </a:pPr>
            <a:r>
              <a:rPr lang="en-US" sz="2800" dirty="0">
                <a:solidFill>
                  <a:srgbClr val="000000"/>
                </a:solidFill>
              </a:rPr>
              <a:t>As many levels as you can.</a:t>
            </a:r>
          </a:p>
          <a:p>
            <a:pPr marL="457200" indent="-457200" algn="l">
              <a:spcAft>
                <a:spcPts val="1200"/>
              </a:spcAft>
              <a:buClr>
                <a:srgbClr val="C00000"/>
              </a:buClr>
              <a:buFont typeface="Wingdings" panose="05000000000000000000" pitchFamily="2" charset="2"/>
              <a:buChar char="§"/>
            </a:pPr>
            <a:r>
              <a:rPr lang="en-US" sz="2800" dirty="0">
                <a:solidFill>
                  <a:srgbClr val="000000"/>
                </a:solidFill>
              </a:rPr>
              <a:t>MECE: each line is Mutually Exclusive &amp; Collectively Exhaustive.</a:t>
            </a:r>
          </a:p>
        </p:txBody>
      </p:sp>
    </p:spTree>
    <p:extLst>
      <p:ext uri="{BB962C8B-B14F-4D97-AF65-F5344CB8AC3E}">
        <p14:creationId xmlns:p14="http://schemas.microsoft.com/office/powerpoint/2010/main" val="3232276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utting the “W” Back in “WBS” | The Papercut Project Manager">
            <a:extLst>
              <a:ext uri="{FF2B5EF4-FFF2-40B4-BE49-F238E27FC236}">
                <a16:creationId xmlns:a16="http://schemas.microsoft.com/office/drawing/2014/main" id="{AA53F3C4-1A33-4EDD-8F47-97AE4468BB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87" y="514350"/>
            <a:ext cx="10715625"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3795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3"/>
</p:tagLst>
</file>

<file path=ppt/tags/tag10.xml><?xml version="1.0" encoding="utf-8"?>
<p:tagLst xmlns:a="http://schemas.openxmlformats.org/drawingml/2006/main" xmlns:r="http://schemas.openxmlformats.org/officeDocument/2006/relationships" xmlns:p="http://schemas.openxmlformats.org/presentationml/2006/main">
  <p:tag name="NUM" val="4"/>
</p:tagLst>
</file>

<file path=ppt/tags/tag2.xml><?xml version="1.0" encoding="utf-8"?>
<p:tagLst xmlns:a="http://schemas.openxmlformats.org/drawingml/2006/main" xmlns:r="http://schemas.openxmlformats.org/officeDocument/2006/relationships" xmlns:p="http://schemas.openxmlformats.org/presentationml/2006/main">
  <p:tag name="NUM" val="4"/>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3"/>
</p:tagLst>
</file>

<file path=ppt/theme/theme1.xml><?xml version="1.0" encoding="utf-8"?>
<a:theme xmlns:a="http://schemas.openxmlformats.org/drawingml/2006/main" name="masque1">
  <a:themeElements>
    <a:clrScheme name="Personnalisé 1">
      <a:dk1>
        <a:srgbClr val="002266"/>
      </a:dk1>
      <a:lt1>
        <a:srgbClr val="F8F8F8"/>
      </a:lt1>
      <a:dk2>
        <a:srgbClr val="000099"/>
      </a:dk2>
      <a:lt2>
        <a:srgbClr val="ABCFE5"/>
      </a:lt2>
      <a:accent1>
        <a:srgbClr val="E00016"/>
      </a:accent1>
      <a:accent2>
        <a:srgbClr val="EE754D"/>
      </a:accent2>
      <a:accent3>
        <a:srgbClr val="BFC3CC"/>
      </a:accent3>
      <a:accent4>
        <a:srgbClr val="FFC000"/>
      </a:accent4>
      <a:accent5>
        <a:srgbClr val="006699"/>
      </a:accent5>
      <a:accent6>
        <a:srgbClr val="A1C854"/>
      </a:accent6>
      <a:hlink>
        <a:srgbClr val="0563C1"/>
      </a:hlink>
      <a:folHlink>
        <a:srgbClr val="EA5153"/>
      </a:folHlink>
    </a:clrScheme>
    <a:fontScheme name="Personnalisé 1">
      <a:majorFont>
        <a:latin typeface="AvenirNext LT Pro 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DBD1D096861347A9D02859E2ED7DBC" ma:contentTypeVersion="16" ma:contentTypeDescription="Crée un document." ma:contentTypeScope="" ma:versionID="c019aae5bbe348cd104c4880d0c16bee">
  <xsd:schema xmlns:xsd="http://www.w3.org/2001/XMLSchema" xmlns:xs="http://www.w3.org/2001/XMLSchema" xmlns:p="http://schemas.microsoft.com/office/2006/metadata/properties" xmlns:ns2="43f562d2-7457-4404-91ca-c6b53a7ab3aa" xmlns:ns3="b2d4d463-55fe-4936-bf1e-05967041f521" targetNamespace="http://schemas.microsoft.com/office/2006/metadata/properties" ma:root="true" ma:fieldsID="ec73bae91e653de09bc4e96c7737b1e0" ns2:_="" ns3:_="">
    <xsd:import namespace="43f562d2-7457-4404-91ca-c6b53a7ab3aa"/>
    <xsd:import namespace="b2d4d463-55fe-4936-bf1e-05967041f52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f562d2-7457-4404-91ca-c6b53a7ab3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a7bd99a9-2a28-42c7-8490-6b314b9225c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2d4d463-55fe-4936-bf1e-05967041f521" elementFormDefault="qualified">
    <xsd:import namespace="http://schemas.microsoft.com/office/2006/documentManagement/types"/>
    <xsd:import namespace="http://schemas.microsoft.com/office/infopath/2007/PartnerControls"/>
    <xsd:element name="SharedWithUsers" ma:index="1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63fa9732-cda1-4afc-b0ee-42708d3184d5}" ma:internalName="TaxCatchAll" ma:showField="CatchAllData" ma:web="b2d4d463-55fe-4936-bf1e-05967041f52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43f562d2-7457-4404-91ca-c6b53a7ab3aa">
      <Terms xmlns="http://schemas.microsoft.com/office/infopath/2007/PartnerControls"/>
    </lcf76f155ced4ddcb4097134ff3c332f>
    <TaxCatchAll xmlns="b2d4d463-55fe-4936-bf1e-05967041f52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8F5D12E-5604-430A-9F5C-65DC0D5549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f562d2-7457-4404-91ca-c6b53a7ab3aa"/>
    <ds:schemaRef ds:uri="b2d4d463-55fe-4936-bf1e-05967041f5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CBBE77A-A6A4-4257-9CEA-47ECFC6C4921}">
  <ds:schemaRefs>
    <ds:schemaRef ds:uri="http://purl.org/dc/elements/1.1/"/>
    <ds:schemaRef ds:uri="http://schemas.microsoft.com/office/2006/documentManagement/types"/>
    <ds:schemaRef ds:uri="43f562d2-7457-4404-91ca-c6b53a7ab3aa"/>
    <ds:schemaRef ds:uri="http://schemas.openxmlformats.org/package/2006/metadata/core-properties"/>
    <ds:schemaRef ds:uri="http://purl.org/dc/dcmitype/"/>
    <ds:schemaRef ds:uri="http://purl.org/dc/terms/"/>
    <ds:schemaRef ds:uri="http://www.w3.org/XML/1998/namespace"/>
    <ds:schemaRef ds:uri="http://schemas.microsoft.com/office/infopath/2007/PartnerControls"/>
    <ds:schemaRef ds:uri="b2d4d463-55fe-4936-bf1e-05967041f521"/>
    <ds:schemaRef ds:uri="http://schemas.microsoft.com/office/2006/metadata/properties"/>
  </ds:schemaRefs>
</ds:datastoreItem>
</file>

<file path=customXml/itemProps3.xml><?xml version="1.0" encoding="utf-8"?>
<ds:datastoreItem xmlns:ds="http://schemas.openxmlformats.org/officeDocument/2006/customXml" ds:itemID="{211D748E-8AB9-47FA-9F0F-AF7FBF1F89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4693</TotalTime>
  <Words>1535</Words>
  <Application>Microsoft Office PowerPoint</Application>
  <PresentationFormat>Grand écran</PresentationFormat>
  <Paragraphs>236</Paragraphs>
  <Slides>26</Slides>
  <Notes>2</Notes>
  <HiddenSlides>0</HiddenSlides>
  <MMClips>0</MMClips>
  <ScaleCrop>false</ScaleCrop>
  <HeadingPairs>
    <vt:vector size="8" baseType="variant">
      <vt:variant>
        <vt:lpstr>Polices utilisées</vt:lpstr>
      </vt:variant>
      <vt:variant>
        <vt:i4>6</vt:i4>
      </vt:variant>
      <vt:variant>
        <vt:lpstr>Thème</vt:lpstr>
      </vt:variant>
      <vt:variant>
        <vt:i4>1</vt:i4>
      </vt:variant>
      <vt:variant>
        <vt:lpstr>Serveurs OLE incorporés</vt:lpstr>
      </vt:variant>
      <vt:variant>
        <vt:i4>1</vt:i4>
      </vt:variant>
      <vt:variant>
        <vt:lpstr>Titres des diapositives</vt:lpstr>
      </vt:variant>
      <vt:variant>
        <vt:i4>26</vt:i4>
      </vt:variant>
    </vt:vector>
  </HeadingPairs>
  <TitlesOfParts>
    <vt:vector size="34" baseType="lpstr">
      <vt:lpstr>Arial</vt:lpstr>
      <vt:lpstr>Avenir Next LT Pro</vt:lpstr>
      <vt:lpstr>AvenirNext LT Pro Bold</vt:lpstr>
      <vt:lpstr>Calibri</vt:lpstr>
      <vt:lpstr>MADE Outer Sans</vt:lpstr>
      <vt:lpstr>Wingdings</vt:lpstr>
      <vt:lpstr>masque1</vt:lpstr>
      <vt:lpstr>think-cell Slide</vt:lpstr>
      <vt:lpstr>Présentation PowerPoint</vt:lpstr>
      <vt:lpstr>Agenda for Session 3</vt:lpstr>
      <vt:lpstr>Work for Friday: the A-Z of project management</vt:lpstr>
      <vt:lpstr>Reminder: Project Management : a 3-Phase Approach  </vt:lpstr>
      <vt:lpstr>Later today: Change Management : a 4-phase approach</vt:lpstr>
      <vt:lpstr>Agenda for Session 3</vt:lpstr>
      <vt:lpstr>Work Breakdown Structure</vt:lpstr>
      <vt:lpstr>Work Breakdown Structure</vt:lpstr>
      <vt:lpstr>Présentation PowerPoint</vt:lpstr>
      <vt:lpstr>Exercise – in teams</vt:lpstr>
      <vt:lpstr>Agenda for Session 3</vt:lpstr>
      <vt:lpstr>Gantt charts</vt:lpstr>
      <vt:lpstr>Vocabulary: CPM and PERT</vt:lpstr>
      <vt:lpstr>Exercise – in teams</vt:lpstr>
      <vt:lpstr>Agenda for Session 3</vt:lpstr>
      <vt:lpstr>Quality: vocabulary</vt:lpstr>
      <vt:lpstr>Main Quality methods</vt:lpstr>
      <vt:lpstr>Activity – in teams</vt:lpstr>
      <vt:lpstr>An observation: business cultures can be different:</vt:lpstr>
      <vt:lpstr>Activity</vt:lpstr>
      <vt:lpstr>A reflection on KPIs : these can include</vt:lpstr>
      <vt:lpstr>EVA is about quantification</vt:lpstr>
      <vt:lpstr>The Balanced Scorecard</vt:lpstr>
      <vt:lpstr>Main message : finance is a means, not an end</vt:lpstr>
      <vt:lpstr>Let’s watch</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MAHIEU Adeline</dc:creator>
  <cp:lastModifiedBy>robert fonteijn</cp:lastModifiedBy>
  <cp:revision>167</cp:revision>
  <dcterms:created xsi:type="dcterms:W3CDTF">2022-01-04T13:18:55Z</dcterms:created>
  <dcterms:modified xsi:type="dcterms:W3CDTF">2023-04-07T05:47:42Z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0x010100DFDBD1D096861347A9D02859E2ED7DBC</vt:lpwstr>
  </property>
</Properties>
</file>