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50"/>
  </p:notesMasterIdLst>
  <p:handoutMasterIdLst>
    <p:handoutMasterId r:id="rId51"/>
  </p:handoutMasterIdLst>
  <p:sldIdLst>
    <p:sldId id="4652" r:id="rId5"/>
    <p:sldId id="4603" r:id="rId6"/>
    <p:sldId id="4593" r:id="rId7"/>
    <p:sldId id="4719" r:id="rId8"/>
    <p:sldId id="3783" r:id="rId9"/>
    <p:sldId id="4609" r:id="rId10"/>
    <p:sldId id="4611" r:id="rId11"/>
    <p:sldId id="4612" r:id="rId12"/>
    <p:sldId id="4610" r:id="rId13"/>
    <p:sldId id="4734" r:id="rId14"/>
    <p:sldId id="3868" r:id="rId15"/>
    <p:sldId id="1151" r:id="rId16"/>
    <p:sldId id="4736" r:id="rId17"/>
    <p:sldId id="4749" r:id="rId18"/>
    <p:sldId id="4728" r:id="rId19"/>
    <p:sldId id="4729" r:id="rId20"/>
    <p:sldId id="3442" r:id="rId21"/>
    <p:sldId id="4731" r:id="rId22"/>
    <p:sldId id="4753" r:id="rId23"/>
    <p:sldId id="4732" r:id="rId24"/>
    <p:sldId id="259" r:id="rId25"/>
    <p:sldId id="4750" r:id="rId26"/>
    <p:sldId id="4623" r:id="rId27"/>
    <p:sldId id="4625" r:id="rId28"/>
    <p:sldId id="4757" r:id="rId29"/>
    <p:sldId id="4629" r:id="rId30"/>
    <p:sldId id="4628" r:id="rId31"/>
    <p:sldId id="4631" r:id="rId32"/>
    <p:sldId id="4751" r:id="rId33"/>
    <p:sldId id="4739" r:id="rId34"/>
    <p:sldId id="4621" r:id="rId35"/>
    <p:sldId id="4620" r:id="rId36"/>
    <p:sldId id="4624" r:id="rId37"/>
    <p:sldId id="3878" r:id="rId38"/>
    <p:sldId id="4744" r:id="rId39"/>
    <p:sldId id="4745" r:id="rId40"/>
    <p:sldId id="4746" r:id="rId41"/>
    <p:sldId id="4747" r:id="rId42"/>
    <p:sldId id="4756" r:id="rId43"/>
    <p:sldId id="4754" r:id="rId44"/>
    <p:sldId id="4748" r:id="rId45"/>
    <p:sldId id="4755" r:id="rId46"/>
    <p:sldId id="4752" r:id="rId47"/>
    <p:sldId id="4733" r:id="rId48"/>
    <p:sldId id="273"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4BCF9AA-F1FE-4050-956A-745FDD124901}">
          <p14:sldIdLst>
            <p14:sldId id="4652"/>
            <p14:sldId id="4603"/>
            <p14:sldId id="4593"/>
            <p14:sldId id="4719"/>
            <p14:sldId id="3783"/>
            <p14:sldId id="4609"/>
            <p14:sldId id="4611"/>
            <p14:sldId id="4612"/>
            <p14:sldId id="4610"/>
            <p14:sldId id="4734"/>
            <p14:sldId id="3868"/>
            <p14:sldId id="1151"/>
            <p14:sldId id="4736"/>
            <p14:sldId id="4749"/>
            <p14:sldId id="4728"/>
            <p14:sldId id="4729"/>
            <p14:sldId id="3442"/>
            <p14:sldId id="4731"/>
            <p14:sldId id="4753"/>
            <p14:sldId id="4732"/>
            <p14:sldId id="259"/>
            <p14:sldId id="4750"/>
            <p14:sldId id="4623"/>
            <p14:sldId id="4625"/>
            <p14:sldId id="4757"/>
            <p14:sldId id="4629"/>
            <p14:sldId id="4628"/>
            <p14:sldId id="4631"/>
            <p14:sldId id="4751"/>
            <p14:sldId id="4739"/>
            <p14:sldId id="4621"/>
            <p14:sldId id="4620"/>
            <p14:sldId id="4624"/>
            <p14:sldId id="3878"/>
            <p14:sldId id="4744"/>
            <p14:sldId id="4745"/>
            <p14:sldId id="4746"/>
            <p14:sldId id="4747"/>
            <p14:sldId id="4756"/>
            <p14:sldId id="4754"/>
            <p14:sldId id="4748"/>
            <p14:sldId id="4755"/>
            <p14:sldId id="4752"/>
            <p14:sldId id="4733"/>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A2B68"/>
    <a:srgbClr val="E00016"/>
    <a:srgbClr val="051B55"/>
    <a:srgbClr val="161344"/>
    <a:srgbClr val="DF0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67" d="100"/>
          <a:sy n="67" d="100"/>
        </p:scale>
        <p:origin x="858" y="72"/>
      </p:cViewPr>
      <p:guideLst/>
    </p:cSldViewPr>
  </p:slideViewPr>
  <p:notesTextViewPr>
    <p:cViewPr>
      <p:scale>
        <a:sx n="3" d="2"/>
        <a:sy n="3" d="2"/>
      </p:scale>
      <p:origin x="0" y="0"/>
    </p:cViewPr>
  </p:notesTextViewPr>
  <p:sorterViewPr>
    <p:cViewPr varScale="1">
      <p:scale>
        <a:sx n="100" d="100"/>
        <a:sy n="100" d="100"/>
      </p:scale>
      <p:origin x="0" y="-18216"/>
    </p:cViewPr>
  </p:sorter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fonteijn" userId="c6f4ca69c8eab71f" providerId="LiveId" clId="{58C5EE58-024E-4DDA-9612-C42C5B2B5C51}"/>
    <pc:docChg chg="custSel modSld">
      <pc:chgData name="robert fonteijn" userId="c6f4ca69c8eab71f" providerId="LiveId" clId="{58C5EE58-024E-4DDA-9612-C42C5B2B5C51}" dt="2022-12-31T16:26:43.921" v="461" actId="255"/>
      <pc:docMkLst>
        <pc:docMk/>
      </pc:docMkLst>
      <pc:sldChg chg="addSp delSp modSp mod">
        <pc:chgData name="robert fonteijn" userId="c6f4ca69c8eab71f" providerId="LiveId" clId="{58C5EE58-024E-4DDA-9612-C42C5B2B5C51}" dt="2022-12-31T16:26:43.921" v="461" actId="255"/>
        <pc:sldMkLst>
          <pc:docMk/>
          <pc:sldMk cId="4217752677" sldId="4591"/>
        </pc:sldMkLst>
        <pc:spChg chg="mod">
          <ac:chgData name="robert fonteijn" userId="c6f4ca69c8eab71f" providerId="LiveId" clId="{58C5EE58-024E-4DDA-9612-C42C5B2B5C51}" dt="2022-12-31T16:26:43.921" v="461" actId="255"/>
          <ac:spMkLst>
            <pc:docMk/>
            <pc:sldMk cId="4217752677" sldId="4591"/>
            <ac:spMk id="2" creationId="{F2C520AD-85BE-4ED7-A74F-50228B9345AD}"/>
          </ac:spMkLst>
        </pc:spChg>
        <pc:spChg chg="del">
          <ac:chgData name="robert fonteijn" userId="c6f4ca69c8eab71f" providerId="LiveId" clId="{58C5EE58-024E-4DDA-9612-C42C5B2B5C51}" dt="2022-12-31T16:16:21.669" v="18" actId="478"/>
          <ac:spMkLst>
            <pc:docMk/>
            <pc:sldMk cId="4217752677" sldId="4591"/>
            <ac:spMk id="3" creationId="{F748B34F-1557-4247-9F07-5BEAA158F7DB}"/>
          </ac:spMkLst>
        </pc:spChg>
        <pc:graphicFrameChg chg="add mod modGraphic">
          <ac:chgData name="robert fonteijn" userId="c6f4ca69c8eab71f" providerId="LiveId" clId="{58C5EE58-024E-4DDA-9612-C42C5B2B5C51}" dt="2022-12-31T16:20:10.368" v="271" actId="1076"/>
          <ac:graphicFrameMkLst>
            <pc:docMk/>
            <pc:sldMk cId="4217752677" sldId="4591"/>
            <ac:graphicFrameMk id="5" creationId="{3F1DDADC-99E2-8591-0908-F01C517CA2CC}"/>
          </ac:graphicFrameMkLst>
        </pc:graphicFrameChg>
      </pc:sldChg>
      <pc:sldChg chg="addSp delSp modSp mod">
        <pc:chgData name="robert fonteijn" userId="c6f4ca69c8eab71f" providerId="LiveId" clId="{58C5EE58-024E-4DDA-9612-C42C5B2B5C51}" dt="2022-12-31T16:26:24.757" v="460" actId="1076"/>
        <pc:sldMkLst>
          <pc:docMk/>
          <pc:sldMk cId="4135937382" sldId="4592"/>
        </pc:sldMkLst>
        <pc:spChg chg="mod">
          <ac:chgData name="robert fonteijn" userId="c6f4ca69c8eab71f" providerId="LiveId" clId="{58C5EE58-024E-4DDA-9612-C42C5B2B5C51}" dt="2022-12-31T16:22:42.845" v="387" actId="255"/>
          <ac:spMkLst>
            <pc:docMk/>
            <pc:sldMk cId="4135937382" sldId="4592"/>
            <ac:spMk id="2" creationId="{F2C520AD-85BE-4ED7-A74F-50228B9345AD}"/>
          </ac:spMkLst>
        </pc:spChg>
        <pc:spChg chg="del">
          <ac:chgData name="robert fonteijn" userId="c6f4ca69c8eab71f" providerId="LiveId" clId="{58C5EE58-024E-4DDA-9612-C42C5B2B5C51}" dt="2022-12-31T16:20:53.956" v="330" actId="478"/>
          <ac:spMkLst>
            <pc:docMk/>
            <pc:sldMk cId="4135937382" sldId="4592"/>
            <ac:spMk id="3" creationId="{F748B34F-1557-4247-9F07-5BEAA158F7DB}"/>
          </ac:spMkLst>
        </pc:spChg>
        <pc:graphicFrameChg chg="add del mod modGraphic">
          <ac:chgData name="robert fonteijn" userId="c6f4ca69c8eab71f" providerId="LiveId" clId="{58C5EE58-024E-4DDA-9612-C42C5B2B5C51}" dt="2022-12-31T16:21:32.560" v="346" actId="478"/>
          <ac:graphicFrameMkLst>
            <pc:docMk/>
            <pc:sldMk cId="4135937382" sldId="4592"/>
            <ac:graphicFrameMk id="5" creationId="{02DC4BF1-E5A5-DC53-FDA8-D424663EA2F5}"/>
          </ac:graphicFrameMkLst>
        </pc:graphicFrameChg>
        <pc:graphicFrameChg chg="add mod modGraphic">
          <ac:chgData name="robert fonteijn" userId="c6f4ca69c8eab71f" providerId="LiveId" clId="{58C5EE58-024E-4DDA-9612-C42C5B2B5C51}" dt="2022-12-31T16:26:24.757" v="460" actId="1076"/>
          <ac:graphicFrameMkLst>
            <pc:docMk/>
            <pc:sldMk cId="4135937382" sldId="4592"/>
            <ac:graphicFrameMk id="6" creationId="{8B5DF2F3-E86D-024C-88F9-BA1E82B82FD1}"/>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9E64823-7194-47F8-B80B-1079FB2F78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947BCA3-35B1-4066-98BA-3F7E05975D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CBA24-8570-45A5-A699-B11C1EF709EA}" type="datetimeFigureOut">
              <a:rPr lang="fr-FR" smtClean="0"/>
              <a:t>02/02/2023</a:t>
            </a:fld>
            <a:endParaRPr lang="fr-FR"/>
          </a:p>
        </p:txBody>
      </p:sp>
      <p:sp>
        <p:nvSpPr>
          <p:cNvPr id="4" name="Espace réservé du pied de page 3">
            <a:extLst>
              <a:ext uri="{FF2B5EF4-FFF2-40B4-BE49-F238E27FC236}">
                <a16:creationId xmlns:a16="http://schemas.microsoft.com/office/drawing/2014/main" id="{9C654435-D976-4BE0-BA1E-73D1ED7B6E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ED7397EB-E2EA-405F-8E13-05BA0F243A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8FA9E2-F898-48C5-A5ED-3971F346A9D0}" type="slidenum">
              <a:rPr lang="fr-FR" smtClean="0"/>
              <a:t>‹#›</a:t>
            </a:fld>
            <a:endParaRPr lang="fr-FR"/>
          </a:p>
        </p:txBody>
      </p:sp>
    </p:spTree>
    <p:extLst>
      <p:ext uri="{BB962C8B-B14F-4D97-AF65-F5344CB8AC3E}">
        <p14:creationId xmlns:p14="http://schemas.microsoft.com/office/powerpoint/2010/main" val="1263170680"/>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0:21:52.064"/>
    </inkml:context>
    <inkml:brush xml:id="br0">
      <inkml:brushProperty name="width" value="0.05" units="cm"/>
      <inkml:brushProperty name="height" value="0.05" units="cm"/>
      <inkml:brushProperty name="ignorePressure" value="1"/>
    </inkml:brush>
  </inkml:definitions>
  <inkml:trace contextRef="#ctx0" brushRef="#br0">1 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1:12:49.506"/>
    </inkml:context>
    <inkml:brush xml:id="br0">
      <inkml:brushProperty name="width" value="0.05" units="cm"/>
      <inkml:brushProperty name="height" value="0.05" units="cm"/>
      <inkml:brushProperty name="ignorePressure" value="1"/>
    </inkml:brush>
  </inkml:definitions>
  <inkml:trace contextRef="#ctx0" brushRef="#br0">0 1,'0'0,"0"0,0 0,0 0,0 0,0 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1:13:10.982"/>
    </inkml:context>
    <inkml:brush xml:id="br0">
      <inkml:brushProperty name="width" value="0.05" units="cm"/>
      <inkml:brushProperty name="height" value="0.05"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23-01-10T11:13:14.277"/>
    </inkml:context>
    <inkml:brush xml:id="br1">
      <inkml:brushProperty name="width" value="0.05" units="cm"/>
      <inkml:brushProperty name="height" value="0.05" units="cm"/>
    </inkml:brush>
  </inkml:definitions>
  <inkml:trace contextRef="#ctx0" brushRef="#br0">460 1,'0'0,"-4"1,-7 2,-5 2,-5 2,1-2</inkml:trace>
  <inkml:trace contextRef="#ctx1" brushRef="#br1">795 4877 1608,'19'14'0,"-72"-61"0,31 29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0DB51-8576-4E65-84FF-6E3AB951ECEF}" type="datetimeFigureOut">
              <a:rPr lang="fr-FR" smtClean="0"/>
              <a:t>02/02/2023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F50C1-C784-444A-A592-A82C407FA0F8}" type="slidenum">
              <a:rPr lang="fr-FR" smtClean="0"/>
              <a:t>‹#›</a:t>
            </a:fld>
            <a:endParaRPr lang="fr-FR"/>
          </a:p>
        </p:txBody>
      </p:sp>
    </p:spTree>
    <p:extLst>
      <p:ext uri="{BB962C8B-B14F-4D97-AF65-F5344CB8AC3E}">
        <p14:creationId xmlns:p14="http://schemas.microsoft.com/office/powerpoint/2010/main" val="23424045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0A9B63A7-573E-4D3C-8B03-F204D8E83C61}"/>
              </a:ext>
            </a:extLst>
          </p:cNvPr>
          <p:cNvSpPr txBox="1">
            <a:spLocks noGrp="1"/>
          </p:cNvSpPr>
          <p:nvPr>
            <p:ph type="sldNum" sz="quarter" idx="5"/>
          </p:nvPr>
        </p:nvSpPr>
        <p:spPr>
          <a:ln/>
        </p:spPr>
        <p:txBody>
          <a:bodyPr lIns="0" tIns="0" rIns="0" bIns="0" anchor="b" anchorCtr="0">
            <a:noAutofit/>
          </a:bodyPr>
          <a:lstStyle/>
          <a:p>
            <a:pPr lvl="0"/>
            <a:fld id="{E9FD504B-39FB-42BE-B414-B05D36D250EB}" type="slidenum">
              <a:t>12</a:t>
            </a:fld>
            <a:endParaRPr lang="en-US"/>
          </a:p>
        </p:txBody>
      </p:sp>
      <p:sp>
        <p:nvSpPr>
          <p:cNvPr id="2" name="Espace réservé de l'image des diapositives 1">
            <a:extLst>
              <a:ext uri="{FF2B5EF4-FFF2-40B4-BE49-F238E27FC236}">
                <a16:creationId xmlns:a16="http://schemas.microsoft.com/office/drawing/2014/main" id="{C36CD1E8-964F-4C24-8EC4-8DB9DEFD6CFC}"/>
              </a:ext>
            </a:extLst>
          </p:cNvPr>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97DA8498-B4D5-41E4-9A75-8345F8A53284}"/>
              </a:ext>
            </a:extLst>
          </p:cNvPr>
          <p:cNvSpPr txBox="1">
            <a:spLocks noGrp="1"/>
          </p:cNvSpPr>
          <p:nvPr>
            <p:ph type="body" sz="quarter" idx="1"/>
          </p:nvPr>
        </p:nvSpPr>
        <p:spPr/>
        <p:txBody>
          <a:bodyPr>
            <a:spAutoFit/>
          </a:bodyPr>
          <a:lstStyle/>
          <a:p>
            <a:endParaRPr lang="en-US" dirty="0"/>
          </a:p>
        </p:txBody>
      </p:sp>
    </p:spTree>
    <p:extLst>
      <p:ext uri="{BB962C8B-B14F-4D97-AF65-F5344CB8AC3E}">
        <p14:creationId xmlns:p14="http://schemas.microsoft.com/office/powerpoint/2010/main" val="928728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p:bg>
      <p:bgRef idx="1001">
        <a:schemeClr val="bg1"/>
      </p:bgRef>
    </p:bg>
    <p:spTree>
      <p:nvGrpSpPr>
        <p:cNvPr id="1" name=""/>
        <p:cNvGrpSpPr/>
        <p:nvPr/>
      </p:nvGrpSpPr>
      <p:grpSpPr>
        <a:xfrm>
          <a:off x="0" y="0"/>
          <a:ext cx="0" cy="0"/>
          <a:chOff x="0" y="0"/>
          <a:chExt cx="0" cy="0"/>
        </a:xfrm>
      </p:grpSpPr>
      <p:pic>
        <p:nvPicPr>
          <p:cNvPr id="9" name="Image 8" descr="Une image contenant texte&#10;&#10;Description générée automatiquement">
            <a:extLst>
              <a:ext uri="{FF2B5EF4-FFF2-40B4-BE49-F238E27FC236}">
                <a16:creationId xmlns:a16="http://schemas.microsoft.com/office/drawing/2014/main" id="{966860AA-A521-4502-A997-D90F29D70560}"/>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4" name="Image 3">
            <a:extLst>
              <a:ext uri="{FF2B5EF4-FFF2-40B4-BE49-F238E27FC236}">
                <a16:creationId xmlns:a16="http://schemas.microsoft.com/office/drawing/2014/main" id="{2783CCF4-4E38-4186-8379-F80BEA450D29}"/>
              </a:ext>
            </a:extLst>
          </p:cNvPr>
          <p:cNvPicPr>
            <a:picLocks noChangeAspect="1"/>
          </p:cNvPicPr>
          <p:nvPr userDrawn="1">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0802552" y="5468579"/>
            <a:ext cx="1087396" cy="1087394"/>
          </a:xfrm>
          <a:prstGeom prst="rect">
            <a:avLst/>
          </a:prstGeom>
        </p:spPr>
      </p:pic>
      <p:sp>
        <p:nvSpPr>
          <p:cNvPr id="2" name="ZoneTexte 1">
            <a:extLst>
              <a:ext uri="{FF2B5EF4-FFF2-40B4-BE49-F238E27FC236}">
                <a16:creationId xmlns:a16="http://schemas.microsoft.com/office/drawing/2014/main" id="{C61D7481-0A36-45D6-B339-81FEAC96F013}"/>
              </a:ext>
            </a:extLst>
          </p:cNvPr>
          <p:cNvSpPr txBox="1"/>
          <p:nvPr userDrawn="1"/>
        </p:nvSpPr>
        <p:spPr>
          <a:xfrm>
            <a:off x="6427264" y="5994281"/>
            <a:ext cx="4073236" cy="561692"/>
          </a:xfrm>
          <a:prstGeom prst="rect">
            <a:avLst/>
          </a:prstGeom>
          <a:noFill/>
        </p:spPr>
        <p:txBody>
          <a:bodyPr wrap="square" rtlCol="0">
            <a:spAutoFit/>
          </a:bodyPr>
          <a:lstStyle/>
          <a:p>
            <a:r>
              <a:rPr lang="fr-FR" sz="1000" dirty="0">
                <a:solidFill>
                  <a:schemeClr val="bg1"/>
                </a:solidFill>
              </a:rPr>
              <a:t>« Toute représentation ou reproduction intégrale, ou partielle, faite sans le consentement de l’auteur (…) est illicite »  (</a:t>
            </a:r>
            <a:r>
              <a:rPr lang="fr-FR" sz="900" dirty="0">
                <a:solidFill>
                  <a:schemeClr val="bg1"/>
                </a:solidFill>
              </a:rPr>
              <a:t>alinéa 1</a:t>
            </a:r>
            <a:r>
              <a:rPr lang="fr-FR" sz="900" baseline="30000" dirty="0">
                <a:solidFill>
                  <a:schemeClr val="bg1"/>
                </a:solidFill>
              </a:rPr>
              <a:t>er</a:t>
            </a:r>
            <a:r>
              <a:rPr lang="fr-FR" sz="900" dirty="0">
                <a:solidFill>
                  <a:schemeClr val="bg1"/>
                </a:solidFill>
              </a:rPr>
              <a:t> de l’article 40 de la loi du 11 mars 1957</a:t>
            </a:r>
            <a:r>
              <a:rPr lang="fr-FR" sz="1000" dirty="0">
                <a:solidFill>
                  <a:schemeClr val="bg1"/>
                </a:solidFill>
              </a:rPr>
              <a:t> )</a:t>
            </a:r>
          </a:p>
        </p:txBody>
      </p:sp>
      <p:sp>
        <p:nvSpPr>
          <p:cNvPr id="5" name="ZoneTexte 4">
            <a:extLst>
              <a:ext uri="{FF2B5EF4-FFF2-40B4-BE49-F238E27FC236}">
                <a16:creationId xmlns:a16="http://schemas.microsoft.com/office/drawing/2014/main" id="{BCDA826A-9FF7-4C9B-87B8-A27DF8C5F5B0}"/>
              </a:ext>
            </a:extLst>
          </p:cNvPr>
          <p:cNvSpPr txBox="1"/>
          <p:nvPr userDrawn="1"/>
        </p:nvSpPr>
        <p:spPr>
          <a:xfrm>
            <a:off x="6605750" y="6387894"/>
            <a:ext cx="4073236" cy="246221"/>
          </a:xfrm>
          <a:prstGeom prst="rect">
            <a:avLst/>
          </a:prstGeom>
          <a:noFill/>
        </p:spPr>
        <p:txBody>
          <a:bodyPr wrap="square" rtlCol="0">
            <a:spAutoFit/>
          </a:bodyPr>
          <a:lstStyle/>
          <a:p>
            <a:pPr algn="r"/>
            <a:r>
              <a:rPr lang="fr-FR" sz="1000" dirty="0">
                <a:solidFill>
                  <a:schemeClr val="tx1"/>
                </a:solidFill>
              </a:rPr>
              <a:t> © Tous droits réservés - All rights reserved - 2022</a:t>
            </a:r>
          </a:p>
        </p:txBody>
      </p:sp>
    </p:spTree>
    <p:extLst>
      <p:ext uri="{BB962C8B-B14F-4D97-AF65-F5344CB8AC3E}">
        <p14:creationId xmlns:p14="http://schemas.microsoft.com/office/powerpoint/2010/main" val="22790095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rnière diap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EB34492-C01D-4ECB-B71B-E35B17ADFE3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7064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E8EBF1">
            <a:alpha val="50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23BB6-D31D-A14D-B22C-5E5B09E7FC29}"/>
              </a:ext>
            </a:extLst>
          </p:cNvPr>
          <p:cNvSpPr>
            <a:spLocks noGrp="1"/>
          </p:cNvSpPr>
          <p:nvPr>
            <p:ph idx="1"/>
          </p:nvPr>
        </p:nvSpPr>
        <p:spPr/>
        <p:txBody>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4" name="Date Placeholder 3">
            <a:extLst>
              <a:ext uri="{FF2B5EF4-FFF2-40B4-BE49-F238E27FC236}">
                <a16:creationId xmlns:a16="http://schemas.microsoft.com/office/drawing/2014/main" id="{6ECEC110-D42A-6948-9171-6F28357B8834}"/>
              </a:ext>
            </a:extLst>
          </p:cNvPr>
          <p:cNvSpPr>
            <a:spLocks noGrp="1"/>
          </p:cNvSpPr>
          <p:nvPr>
            <p:ph type="dt" sz="half" idx="10"/>
          </p:nvPr>
        </p:nvSpPr>
        <p:spPr/>
        <p:txBody>
          <a:bodyPr/>
          <a:lstStyle/>
          <a:p>
            <a:fld id="{AC492E60-F2FE-7C4D-AC81-77B3C78EE203}" type="datetime1">
              <a:rPr lang="en-US" smtClean="0"/>
              <a:t>2/2/2023</a:t>
            </a:fld>
            <a:endParaRPr lang="en-VN"/>
          </a:p>
        </p:txBody>
      </p:sp>
      <p:sp>
        <p:nvSpPr>
          <p:cNvPr id="5" name="Footer Placeholder 4">
            <a:extLst>
              <a:ext uri="{FF2B5EF4-FFF2-40B4-BE49-F238E27FC236}">
                <a16:creationId xmlns:a16="http://schemas.microsoft.com/office/drawing/2014/main" id="{BD38D413-3266-2C4D-A4A7-78BF888749C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5F8F341-C9AE-0E48-9D97-C2B423E3B3D8}"/>
              </a:ext>
            </a:extLst>
          </p:cNvPr>
          <p:cNvSpPr>
            <a:spLocks noGrp="1"/>
          </p:cNvSpPr>
          <p:nvPr>
            <p:ph type="sldNum" sz="quarter" idx="12"/>
          </p:nvPr>
        </p:nvSpPr>
        <p:spPr/>
        <p:txBody>
          <a:bodyPr/>
          <a:lstStyle/>
          <a:p>
            <a:fld id="{6FCC1FEF-22EE-9746-AFAA-99A0669454F1}" type="slidenum">
              <a:rPr lang="en-VN" smtClean="0"/>
              <a:t>‹#›</a:t>
            </a:fld>
            <a:endParaRPr lang="en-VN"/>
          </a:p>
        </p:txBody>
      </p:sp>
      <p:sp>
        <p:nvSpPr>
          <p:cNvPr id="12" name="Title 1">
            <a:extLst>
              <a:ext uri="{FF2B5EF4-FFF2-40B4-BE49-F238E27FC236}">
                <a16:creationId xmlns:a16="http://schemas.microsoft.com/office/drawing/2014/main" id="{67780F95-B0B1-AD42-9940-59BA400EAC3C}"/>
              </a:ext>
            </a:extLst>
          </p:cNvPr>
          <p:cNvSpPr>
            <a:spLocks noGrp="1"/>
          </p:cNvSpPr>
          <p:nvPr>
            <p:ph type="title"/>
          </p:nvPr>
        </p:nvSpPr>
        <p:spPr>
          <a:xfrm>
            <a:off x="1466490" y="-49456"/>
            <a:ext cx="10195930" cy="1378755"/>
          </a:xfrm>
        </p:spPr>
        <p:txBody>
          <a:bodyPr>
            <a:normAutofit/>
          </a:bodyPr>
          <a:lstStyle>
            <a:lvl1pPr>
              <a:defRPr sz="4000" b="1">
                <a:solidFill>
                  <a:srgbClr val="08296C"/>
                </a:solidFill>
              </a:defRPr>
            </a:lvl1pPr>
          </a:lstStyle>
          <a:p>
            <a:r>
              <a:rPr lang="en-US" dirty="0"/>
              <a:t>Click to edit Master title style</a:t>
            </a:r>
          </a:p>
        </p:txBody>
      </p:sp>
      <p:sp>
        <p:nvSpPr>
          <p:cNvPr id="13" name="Rectangle 12">
            <a:extLst>
              <a:ext uri="{FF2B5EF4-FFF2-40B4-BE49-F238E27FC236}">
                <a16:creationId xmlns:a16="http://schemas.microsoft.com/office/drawing/2014/main" id="{654149D2-ED84-3C43-B298-13DE2E3CC886}"/>
              </a:ext>
            </a:extLst>
          </p:cNvPr>
          <p:cNvSpPr/>
          <p:nvPr userDrawn="1"/>
        </p:nvSpPr>
        <p:spPr>
          <a:xfrm>
            <a:off x="1481367" y="948930"/>
            <a:ext cx="9911212" cy="47553"/>
          </a:xfrm>
          <a:prstGeom prst="rect">
            <a:avLst/>
          </a:prstGeom>
          <a:solidFill>
            <a:srgbClr val="08296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4" name="Picture 2" descr="École de Commerce EM Normandie - Business School">
            <a:extLst>
              <a:ext uri="{FF2B5EF4-FFF2-40B4-BE49-F238E27FC236}">
                <a16:creationId xmlns:a16="http://schemas.microsoft.com/office/drawing/2014/main" id="{4C7D614A-2732-4042-A512-722A6B83A4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6735" y="159026"/>
            <a:ext cx="827321" cy="85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05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7CDF2-367F-9745-A5FF-9B7C3AE6375E}"/>
              </a:ext>
            </a:extLst>
          </p:cNvPr>
          <p:cNvSpPr>
            <a:spLocks noGrp="1"/>
          </p:cNvSpPr>
          <p:nvPr>
            <p:ph type="dt" sz="half" idx="10"/>
          </p:nvPr>
        </p:nvSpPr>
        <p:spPr/>
        <p:txBody>
          <a:bodyPr/>
          <a:lstStyle/>
          <a:p>
            <a:fld id="{A0173D00-B9A8-4A4E-8648-3479D77FC9C3}" type="datetime1">
              <a:rPr lang="en-US" smtClean="0"/>
              <a:t>2/2/2023</a:t>
            </a:fld>
            <a:endParaRPr lang="en-VN"/>
          </a:p>
        </p:txBody>
      </p:sp>
      <p:sp>
        <p:nvSpPr>
          <p:cNvPr id="3" name="Footer Placeholder 2">
            <a:extLst>
              <a:ext uri="{FF2B5EF4-FFF2-40B4-BE49-F238E27FC236}">
                <a16:creationId xmlns:a16="http://schemas.microsoft.com/office/drawing/2014/main" id="{77226501-BEB8-9C4B-9724-DF5ED42014CF}"/>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FFCA55A4-4E74-9448-A1A9-ACA657436240}"/>
              </a:ext>
            </a:extLst>
          </p:cNvPr>
          <p:cNvSpPr>
            <a:spLocks noGrp="1"/>
          </p:cNvSpPr>
          <p:nvPr>
            <p:ph type="sldNum" sz="quarter" idx="12"/>
          </p:nvPr>
        </p:nvSpPr>
        <p:spPr/>
        <p:txBody>
          <a:bodyPr/>
          <a:lstStyle/>
          <a:p>
            <a:fld id="{6FCC1FEF-22EE-9746-AFAA-99A0669454F1}" type="slidenum">
              <a:rPr lang="en-VN" smtClean="0"/>
              <a:t>‹#›</a:t>
            </a:fld>
            <a:endParaRPr lang="en-VN"/>
          </a:p>
        </p:txBody>
      </p:sp>
    </p:spTree>
    <p:extLst>
      <p:ext uri="{BB962C8B-B14F-4D97-AF65-F5344CB8AC3E}">
        <p14:creationId xmlns:p14="http://schemas.microsoft.com/office/powerpoint/2010/main" val="27619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148C26D-0C88-48CB-A3DE-12E20FA00239}"/>
              </a:ext>
            </a:extLst>
          </p:cNvPr>
          <p:cNvPicPr>
            <a:picLocks noChangeAspect="1"/>
          </p:cNvPicPr>
          <p:nvPr userDrawn="1"/>
        </p:nvPicPr>
        <p:blipFill>
          <a:blip r:embed="rId3"/>
          <a:srcRect/>
          <a:stretch/>
        </p:blipFill>
        <p:spPr>
          <a:xfrm>
            <a:off x="0" y="0"/>
            <a:ext cx="12192000" cy="6858000"/>
          </a:xfrm>
          <a:prstGeom prst="rect">
            <a:avLst/>
          </a:prstGeom>
        </p:spPr>
      </p:pic>
      <p:sp>
        <p:nvSpPr>
          <p:cNvPr id="2" name="Titre 1">
            <a:extLst>
              <a:ext uri="{FF2B5EF4-FFF2-40B4-BE49-F238E27FC236}">
                <a16:creationId xmlns:a16="http://schemas.microsoft.com/office/drawing/2014/main" id="{D1D13727-5D29-40AF-BC40-E5633A8C67D7}"/>
              </a:ext>
            </a:extLst>
          </p:cNvPr>
          <p:cNvSpPr>
            <a:spLocks noGrp="1"/>
          </p:cNvSpPr>
          <p:nvPr>
            <p:ph type="ctrTitle" hasCustomPrompt="1"/>
          </p:nvPr>
        </p:nvSpPr>
        <p:spPr>
          <a:xfrm>
            <a:off x="1438275" y="2466109"/>
            <a:ext cx="9315450" cy="1182256"/>
          </a:xfrm>
        </p:spPr>
        <p:txBody>
          <a:bodyPr anchor="t">
            <a:noAutofit/>
          </a:bodyPr>
          <a:lstStyle>
            <a:lvl1pPr algn="ctr">
              <a:defRPr sz="6000">
                <a:solidFill>
                  <a:schemeClr val="bg1"/>
                </a:solidFill>
                <a:latin typeface="MADE Outer Sans" panose="02000505000000020004" pitchFamily="50" charset="0"/>
              </a:defRPr>
            </a:lvl1pPr>
          </a:lstStyle>
          <a:p>
            <a:r>
              <a:rPr lang="fr-FR" dirty="0"/>
              <a:t>MODIFIEZ LE STYLE DU TITRE</a:t>
            </a:r>
          </a:p>
        </p:txBody>
      </p:sp>
      <p:sp>
        <p:nvSpPr>
          <p:cNvPr id="3" name="Sous-titre 2">
            <a:extLst>
              <a:ext uri="{FF2B5EF4-FFF2-40B4-BE49-F238E27FC236}">
                <a16:creationId xmlns:a16="http://schemas.microsoft.com/office/drawing/2014/main" id="{D952D2B2-9742-4412-A04B-76AD5508C52F}"/>
              </a:ext>
            </a:extLst>
          </p:cNvPr>
          <p:cNvSpPr>
            <a:spLocks noGrp="1"/>
          </p:cNvSpPr>
          <p:nvPr>
            <p:ph type="subTitle" idx="1"/>
          </p:nvPr>
        </p:nvSpPr>
        <p:spPr>
          <a:xfrm>
            <a:off x="1685925" y="3980827"/>
            <a:ext cx="8820150" cy="867398"/>
          </a:xfrm>
        </p:spPr>
        <p:txBody>
          <a:bodyPr>
            <a:normAutofit/>
          </a:bodyPr>
          <a:lstStyle>
            <a:lvl1pPr marL="0" indent="0" algn="ctr">
              <a:buNone/>
              <a:defRPr sz="2400">
                <a:solidFill>
                  <a:schemeClr val="bg1"/>
                </a:solidFill>
                <a:latin typeface="MADE Outer Sans" panose="0200050500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cxnSp>
        <p:nvCxnSpPr>
          <p:cNvPr id="15" name="Connecteur droit 14">
            <a:extLst>
              <a:ext uri="{FF2B5EF4-FFF2-40B4-BE49-F238E27FC236}">
                <a16:creationId xmlns:a16="http://schemas.microsoft.com/office/drawing/2014/main" id="{A7CB479D-8161-48A6-B90D-3FAD794DB5B4}"/>
              </a:ext>
            </a:extLst>
          </p:cNvPr>
          <p:cNvCxnSpPr>
            <a:cxnSpLocks/>
          </p:cNvCxnSpPr>
          <p:nvPr userDrawn="1">
            <p:custDataLst>
              <p:tags r:id="rId1"/>
            </p:custDataLst>
          </p:nvPr>
        </p:nvCxnSpPr>
        <p:spPr>
          <a:xfrm flipH="1">
            <a:off x="5303854" y="2057402"/>
            <a:ext cx="15842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a:extLst>
              <a:ext uri="{FF2B5EF4-FFF2-40B4-BE49-F238E27FC236}">
                <a16:creationId xmlns:a16="http://schemas.microsoft.com/office/drawing/2014/main" id="{50C88B69-F0F6-4EBC-954A-A80048EACF42}"/>
              </a:ext>
            </a:extLst>
          </p:cNvPr>
          <p:cNvSpPr>
            <a:spLocks noGrp="1"/>
          </p:cNvSpPr>
          <p:nvPr>
            <p:ph type="ftr" sz="quarter" idx="10"/>
          </p:nvPr>
        </p:nvSpPr>
        <p:spPr>
          <a:xfrm>
            <a:off x="11934892" y="445147"/>
            <a:ext cx="216877" cy="5943583"/>
          </a:xfrm>
        </p:spPr>
        <p:txBody>
          <a:bodyPr/>
          <a:lstStyle>
            <a:lvl1pPr>
              <a:defRPr sz="900">
                <a:solidFill>
                  <a:schemeClr val="bg1"/>
                </a:solidFill>
              </a:defRPr>
            </a:lvl1pPr>
          </a:lstStyle>
          <a:p>
            <a:r>
              <a:rPr lang="fr-FR"/>
              <a:t>Indiquez votre nom dans le pied de page</a:t>
            </a:r>
            <a:endParaRPr lang="fr-FR" dirty="0"/>
          </a:p>
        </p:txBody>
      </p:sp>
      <p:sp>
        <p:nvSpPr>
          <p:cNvPr id="4" name="ZoneTexte 3">
            <a:extLst>
              <a:ext uri="{FF2B5EF4-FFF2-40B4-BE49-F238E27FC236}">
                <a16:creationId xmlns:a16="http://schemas.microsoft.com/office/drawing/2014/main" id="{A8508DC9-AF2F-47DA-9B08-5390BB3C7A44}"/>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8" name="ZoneTexte 7">
            <a:extLst>
              <a:ext uri="{FF2B5EF4-FFF2-40B4-BE49-F238E27FC236}">
                <a16:creationId xmlns:a16="http://schemas.microsoft.com/office/drawing/2014/main" id="{8A1872C0-24BF-420C-90F4-933BFEF34F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48936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F03445-94E0-43C9-9789-AB5EE7E90C41}"/>
              </a:ext>
            </a:extLst>
          </p:cNvPr>
          <p:cNvSpPr/>
          <p:nvPr userDrawn="1"/>
        </p:nvSpPr>
        <p:spPr>
          <a:xfrm>
            <a:off x="0" y="0"/>
            <a:ext cx="12192000" cy="685800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E4F7B39-CE83-4EA7-9549-3DF027A724F7}"/>
              </a:ext>
            </a:extLst>
          </p:cNvPr>
          <p:cNvSpPr>
            <a:spLocks noGrp="1"/>
          </p:cNvSpPr>
          <p:nvPr>
            <p:ph type="title" hasCustomPrompt="1"/>
          </p:nvPr>
        </p:nvSpPr>
        <p:spPr>
          <a:xfrm>
            <a:off x="2130425" y="2496632"/>
            <a:ext cx="7918450" cy="1864735"/>
          </a:xfrm>
        </p:spPr>
        <p:txBody>
          <a:bodyPr anchor="ctr">
            <a:normAutofit/>
          </a:bodyPr>
          <a:lstStyle>
            <a:lvl1pPr algn="ctr">
              <a:defRPr sz="4000">
                <a:solidFill>
                  <a:schemeClr val="bg1"/>
                </a:solidFill>
                <a:latin typeface="MADE Outer Sans" panose="02000505000000020004" pitchFamily="50" charset="0"/>
              </a:defRPr>
            </a:lvl1pPr>
          </a:lstStyle>
          <a:p>
            <a:r>
              <a:rPr lang="fr-FR" dirty="0"/>
              <a:t>MODIFIEZ LE STYLE DU TITRE</a:t>
            </a:r>
          </a:p>
        </p:txBody>
      </p:sp>
      <p:sp>
        <p:nvSpPr>
          <p:cNvPr id="6" name="ZoneTexte 5">
            <a:extLst>
              <a:ext uri="{FF2B5EF4-FFF2-40B4-BE49-F238E27FC236}">
                <a16:creationId xmlns:a16="http://schemas.microsoft.com/office/drawing/2014/main" id="{CF1681A1-B054-4BA2-B383-BF56CA45E3E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Espace réservé du pied de page 5">
            <a:extLst>
              <a:ext uri="{FF2B5EF4-FFF2-40B4-BE49-F238E27FC236}">
                <a16:creationId xmlns:a16="http://schemas.microsoft.com/office/drawing/2014/main" id="{3DFFA513-C53F-4B11-AF38-CB03B7FA72D3}"/>
              </a:ext>
            </a:extLst>
          </p:cNvPr>
          <p:cNvSpPr>
            <a:spLocks noGrp="1"/>
          </p:cNvSpPr>
          <p:nvPr>
            <p:ph type="ftr" sz="quarter" idx="10"/>
          </p:nvPr>
        </p:nvSpPr>
        <p:spPr>
          <a:xfrm>
            <a:off x="11895992" y="445147"/>
            <a:ext cx="226470" cy="5943583"/>
          </a:xfrm>
        </p:spPr>
        <p:txBody>
          <a:bodyPr/>
          <a:lstStyle>
            <a:lvl1pPr>
              <a:defRPr sz="900">
                <a:solidFill>
                  <a:schemeClr val="bg1"/>
                </a:solidFill>
              </a:defRPr>
            </a:lvl1pPr>
          </a:lstStyle>
          <a:p>
            <a:r>
              <a:rPr lang="fr-FR"/>
              <a:t>Indiquez votre nom dans le pied de page</a:t>
            </a:r>
            <a:endParaRPr lang="fr-FR" dirty="0"/>
          </a:p>
        </p:txBody>
      </p:sp>
      <p:sp>
        <p:nvSpPr>
          <p:cNvPr id="13" name="Rectangle 12">
            <a:extLst>
              <a:ext uri="{FF2B5EF4-FFF2-40B4-BE49-F238E27FC236}">
                <a16:creationId xmlns:a16="http://schemas.microsoft.com/office/drawing/2014/main" id="{682B1898-EFC7-4F39-B248-B40F466BC87B}"/>
              </a:ext>
            </a:extLst>
          </p:cNvPr>
          <p:cNvSpPr/>
          <p:nvPr userDrawn="1"/>
        </p:nvSpPr>
        <p:spPr>
          <a:xfrm rot="5400000" flipH="1">
            <a:off x="8042872" y="806127"/>
            <a:ext cx="185417" cy="6410739"/>
          </a:xfrm>
          <a:prstGeom prst="rect">
            <a:avLst/>
          </a:prstGeom>
          <a:gradFill>
            <a:gsLst>
              <a:gs pos="0">
                <a:srgbClr val="FF000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BB3660D5-F2D7-46CE-AE70-5E48CB20EF10}"/>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3755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24F83-1CAE-4580-860D-BB7D3ABDDF4C}"/>
              </a:ext>
            </a:extLst>
          </p:cNvPr>
          <p:cNvSpPr>
            <a:spLocks noGrp="1"/>
          </p:cNvSpPr>
          <p:nvPr>
            <p:ph type="title"/>
          </p:nvPr>
        </p:nvSpPr>
        <p:spPr>
          <a:xfrm>
            <a:off x="838200" y="365125"/>
            <a:ext cx="10515600" cy="651825"/>
          </a:xfrm>
        </p:spPr>
        <p:txBody>
          <a:bodyPr>
            <a:normAutofit/>
          </a:bodyPr>
          <a:lstStyle>
            <a:lvl1pPr>
              <a:defRPr sz="3200">
                <a:latin typeface="MADE Outer Sans" panose="02000505000000020004" pitchFamily="50" charset="0"/>
              </a:defRPr>
            </a:lvl1pPr>
          </a:lstStyle>
          <a:p>
            <a:endParaRPr lang="fr-FR" dirty="0"/>
          </a:p>
        </p:txBody>
      </p:sp>
      <p:sp>
        <p:nvSpPr>
          <p:cNvPr id="3" name="Espace réservé du contenu 2">
            <a:extLst>
              <a:ext uri="{FF2B5EF4-FFF2-40B4-BE49-F238E27FC236}">
                <a16:creationId xmlns:a16="http://schemas.microsoft.com/office/drawing/2014/main" id="{0AF476EF-493F-4EFA-9A56-F0902D6888C1}"/>
              </a:ext>
            </a:extLst>
          </p:cNvPr>
          <p:cNvSpPr>
            <a:spLocks noGrp="1"/>
          </p:cNvSpPr>
          <p:nvPr>
            <p:ph idx="1"/>
          </p:nvPr>
        </p:nvSpPr>
        <p:spPr>
          <a:xfrm>
            <a:off x="838200" y="1223278"/>
            <a:ext cx="10515600" cy="5165452"/>
          </a:xfrm>
        </p:spPr>
        <p:txBody>
          <a:bodyPr lIns="54000"/>
          <a:lstStyle>
            <a:lvl1pPr marL="358775" indent="-250825">
              <a:lnSpc>
                <a:spcPct val="150000"/>
              </a:lnSpc>
              <a:buClr>
                <a:srgbClr val="D31019"/>
              </a:buClr>
              <a:buFont typeface="Wingdings" panose="05000000000000000000" pitchFamily="2" charset="2"/>
              <a:buChar char="§"/>
              <a:defRPr>
                <a:latin typeface="Avenir Next LT Pro" panose="020B0504020202020204" pitchFamily="34" charset="0"/>
              </a:defRPr>
            </a:lvl1pPr>
            <a:lvl2pPr marL="536575" indent="-250825">
              <a:lnSpc>
                <a:spcPct val="150000"/>
              </a:lnSpc>
              <a:buClr>
                <a:srgbClr val="D31019"/>
              </a:buClr>
              <a:buFont typeface="Wingdings" panose="05000000000000000000" pitchFamily="2" charset="2"/>
              <a:buChar char="§"/>
              <a:defRPr>
                <a:latin typeface="Avenir Next LT Pro" panose="020B0504020202020204" pitchFamily="34" charset="0"/>
              </a:defRPr>
            </a:lvl2pPr>
            <a:lvl3pPr marL="715963" indent="-250825">
              <a:lnSpc>
                <a:spcPct val="150000"/>
              </a:lnSpc>
              <a:buClr>
                <a:srgbClr val="D31019"/>
              </a:buClr>
              <a:buFont typeface="Wingdings" panose="05000000000000000000" pitchFamily="2" charset="2"/>
              <a:buChar char="§"/>
              <a:defRPr>
                <a:latin typeface="Avenir Next LT Pro" panose="020B0504020202020204" pitchFamily="34" charset="0"/>
              </a:defRPr>
            </a:lvl3pPr>
            <a:lvl4pPr marL="895350" indent="-250825">
              <a:lnSpc>
                <a:spcPct val="150000"/>
              </a:lnSpc>
              <a:buClr>
                <a:srgbClr val="D31019"/>
              </a:buClr>
              <a:buFont typeface="Wingdings" panose="05000000000000000000" pitchFamily="2" charset="2"/>
              <a:buChar char="§"/>
              <a:defRPr>
                <a:latin typeface="Avenir Next LT Pro" panose="020B0504020202020204" pitchFamily="34" charset="0"/>
              </a:defRPr>
            </a:lvl4pPr>
            <a:lvl5pPr marL="1074738" indent="-250825">
              <a:lnSpc>
                <a:spcPct val="150000"/>
              </a:lnSpc>
              <a:buClr>
                <a:srgbClr val="D31019"/>
              </a:buClr>
              <a:buFont typeface="Wingdings" panose="05000000000000000000" pitchFamily="2" charset="2"/>
              <a:buChar char="§"/>
              <a:defRPr>
                <a:latin typeface="Avenir Next LT Pro" panose="020B05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pied de page 5">
            <a:extLst>
              <a:ext uri="{FF2B5EF4-FFF2-40B4-BE49-F238E27FC236}">
                <a16:creationId xmlns:a16="http://schemas.microsoft.com/office/drawing/2014/main" id="{39DAABF0-C738-44A2-9C95-B855B578F19F}"/>
              </a:ext>
            </a:extLst>
          </p:cNvPr>
          <p:cNvSpPr>
            <a:spLocks noGrp="1"/>
          </p:cNvSpPr>
          <p:nvPr>
            <p:ph type="ftr" sz="quarter" idx="10"/>
          </p:nvPr>
        </p:nvSpPr>
        <p:spPr>
          <a:xfrm>
            <a:off x="11913577" y="445147"/>
            <a:ext cx="208885"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6CF62721-922C-480A-8B3C-798F478992BF}"/>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C79E0953-1E99-4CC3-AC11-197F979993AF}"/>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67AEA9FA-2358-4668-9B4E-5513EB0BE54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150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1B87B-7F19-4F5E-80E9-06AEA49DA6AF}"/>
              </a:ext>
            </a:extLst>
          </p:cNvPr>
          <p:cNvSpPr>
            <a:spLocks noGrp="1"/>
          </p:cNvSpPr>
          <p:nvPr>
            <p:ph type="title"/>
          </p:nvPr>
        </p:nvSpPr>
        <p:spPr>
          <a:xfrm>
            <a:off x="838200" y="365126"/>
            <a:ext cx="10515600" cy="637210"/>
          </a:xfrm>
        </p:spPr>
        <p:txBody>
          <a:bodyPr>
            <a:norm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6630662A-B739-40F8-A97E-571D7C89857E}"/>
              </a:ext>
            </a:extLst>
          </p:cNvPr>
          <p:cNvSpPr>
            <a:spLocks noGrp="1"/>
          </p:cNvSpPr>
          <p:nvPr>
            <p:ph sz="half" idx="1"/>
          </p:nvPr>
        </p:nvSpPr>
        <p:spPr>
          <a:xfrm>
            <a:off x="838200" y="1137272"/>
            <a:ext cx="5181600" cy="5251457"/>
          </a:xfrm>
        </p:spPr>
        <p:txBody>
          <a:bodyPr>
            <a:no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B53D131D-F8B8-4FC4-98CF-8896DC6636D9}"/>
              </a:ext>
            </a:extLst>
          </p:cNvPr>
          <p:cNvSpPr>
            <a:spLocks noGrp="1"/>
          </p:cNvSpPr>
          <p:nvPr>
            <p:ph sz="half" idx="2"/>
          </p:nvPr>
        </p:nvSpPr>
        <p:spPr>
          <a:xfrm>
            <a:off x="6172200" y="1137273"/>
            <a:ext cx="5181600" cy="5251456"/>
          </a:xfrm>
        </p:spPr>
        <p:txBody>
          <a:bodyPr>
            <a:normAutofit/>
          </a:bodyPr>
          <a:lstStyle>
            <a:lvl1pPr marL="358775" indent="-250825" algn="l" defTabSz="914400" rtl="0" eaLnBrk="1" latinLnBrk="0" hangingPunct="1">
              <a:lnSpc>
                <a:spcPct val="100000"/>
              </a:lnSpc>
              <a:buClr>
                <a:srgbClr val="D31019"/>
              </a:buClr>
              <a:buFont typeface="Wingdings" panose="05000000000000000000" pitchFamily="2" charset="2"/>
              <a:buChar char="§"/>
              <a:defRPr lang="fr-FR" sz="2800" kern="1200" dirty="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0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0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0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0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pied de page 5">
            <a:extLst>
              <a:ext uri="{FF2B5EF4-FFF2-40B4-BE49-F238E27FC236}">
                <a16:creationId xmlns:a16="http://schemas.microsoft.com/office/drawing/2014/main" id="{927DFDA7-9A2F-440B-9CD3-7537BF3943A4}"/>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BC1FE99F-54DD-457B-9653-6D4D14D88D88}"/>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D2BEF23-2A5B-4388-9B2C-11189FCB2926}"/>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9" name="ZoneTexte 8">
            <a:extLst>
              <a:ext uri="{FF2B5EF4-FFF2-40B4-BE49-F238E27FC236}">
                <a16:creationId xmlns:a16="http://schemas.microsoft.com/office/drawing/2014/main" id="{D16C934E-C174-49B7-BCD5-187D88387602}"/>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83627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A4F45-1930-4756-B34C-4417F8F9A177}"/>
              </a:ext>
            </a:extLst>
          </p:cNvPr>
          <p:cNvSpPr>
            <a:spLocks noGrp="1"/>
          </p:cNvSpPr>
          <p:nvPr>
            <p:ph type="title"/>
          </p:nvPr>
        </p:nvSpPr>
        <p:spPr>
          <a:xfrm>
            <a:off x="839788" y="365125"/>
            <a:ext cx="10515600" cy="708601"/>
          </a:xfrm>
        </p:spPr>
        <p:txBody>
          <a:bodyPr>
            <a:normAutofit/>
          </a:bodyPr>
          <a:lstStyle>
            <a:lvl1pPr>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texte 2">
            <a:extLst>
              <a:ext uri="{FF2B5EF4-FFF2-40B4-BE49-F238E27FC236}">
                <a16:creationId xmlns:a16="http://schemas.microsoft.com/office/drawing/2014/main" id="{D9DD9890-CBB3-4929-A070-BA754567CD53}"/>
              </a:ext>
            </a:extLst>
          </p:cNvPr>
          <p:cNvSpPr>
            <a:spLocks noGrp="1"/>
          </p:cNvSpPr>
          <p:nvPr>
            <p:ph type="body" idx="1"/>
          </p:nvPr>
        </p:nvSpPr>
        <p:spPr>
          <a:xfrm>
            <a:off x="839788" y="1280054"/>
            <a:ext cx="5157787" cy="708601"/>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87D5BAA2-751C-46B6-BEDE-6A74FE0AF960}"/>
              </a:ext>
            </a:extLst>
          </p:cNvPr>
          <p:cNvSpPr>
            <a:spLocks noGrp="1"/>
          </p:cNvSpPr>
          <p:nvPr>
            <p:ph sz="half" idx="2"/>
          </p:nvPr>
        </p:nvSpPr>
        <p:spPr>
          <a:xfrm>
            <a:off x="839788" y="1988655"/>
            <a:ext cx="5157787" cy="4400075"/>
          </a:xfrm>
        </p:spPr>
        <p:txBody>
          <a:bodyPr>
            <a:normAutofit/>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62595E2C-4405-4D2F-ADE0-077945714858}"/>
              </a:ext>
            </a:extLst>
          </p:cNvPr>
          <p:cNvSpPr>
            <a:spLocks noGrp="1"/>
          </p:cNvSpPr>
          <p:nvPr>
            <p:ph type="body" sz="quarter" idx="3"/>
          </p:nvPr>
        </p:nvSpPr>
        <p:spPr>
          <a:xfrm>
            <a:off x="6172200" y="1280054"/>
            <a:ext cx="5183188" cy="708601"/>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468CBD5D-1880-4646-8E20-A6196CE9134B}"/>
              </a:ext>
            </a:extLst>
          </p:cNvPr>
          <p:cNvSpPr>
            <a:spLocks noGrp="1"/>
          </p:cNvSpPr>
          <p:nvPr>
            <p:ph sz="quarter" idx="4"/>
          </p:nvPr>
        </p:nvSpPr>
        <p:spPr>
          <a:xfrm>
            <a:off x="6194427" y="1988655"/>
            <a:ext cx="5183188" cy="4400075"/>
          </a:xfrm>
        </p:spPr>
        <p:txBody>
          <a:bodyPr/>
          <a:lstStyle>
            <a:lvl1pPr marL="358775" indent="-228600" algn="l" defTabSz="914400" rtl="0" eaLnBrk="1" latinLnBrk="0" hangingPunct="1">
              <a:lnSpc>
                <a:spcPct val="90000"/>
              </a:lnSpc>
              <a:buClr>
                <a:srgbClr val="D31019"/>
              </a:buClr>
              <a:buFont typeface="Wingdings" panose="05000000000000000000" pitchFamily="2" charset="2"/>
              <a:buChar char="§"/>
              <a:defRPr lang="fr-FR" sz="2400" kern="1200" dirty="0" smtClean="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90000"/>
              </a:lnSpc>
              <a:buClr>
                <a:srgbClr val="D31019"/>
              </a:buClr>
              <a:buFont typeface="Wingdings" panose="05000000000000000000" pitchFamily="2" charset="2"/>
              <a:buChar char="§"/>
              <a:defRPr lang="fr-FR" sz="2000" kern="1200" dirty="0" smtClean="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90000"/>
              </a:lnSpc>
              <a:buClr>
                <a:srgbClr val="D31019"/>
              </a:buClr>
              <a:buFont typeface="Wingdings" panose="05000000000000000000" pitchFamily="2" charset="2"/>
              <a:buChar char="§"/>
              <a:defRPr lang="fr-FR" sz="1800" kern="1200" dirty="0" smtClean="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90000"/>
              </a:lnSpc>
              <a:buClr>
                <a:srgbClr val="D31019"/>
              </a:buClr>
              <a:buFont typeface="Wingdings" panose="05000000000000000000" pitchFamily="2" charset="2"/>
              <a:buChar char="§"/>
              <a:defRPr lang="fr-FR" sz="1600" kern="1200" dirty="0" smtClean="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90000"/>
              </a:lnSpc>
              <a:buClr>
                <a:srgbClr val="D31019"/>
              </a:buClr>
              <a:buFont typeface="Wingdings" panose="05000000000000000000" pitchFamily="2" charset="2"/>
              <a:buChar char="§"/>
              <a:defRPr lang="fr-FR" sz="1400" kern="1200" dirty="0">
                <a:solidFill>
                  <a:schemeClr val="tx1"/>
                </a:solidFill>
                <a:latin typeface="Avenir Next LT Pro" panose="020B0504020202020204" pitchFamily="34" charset="0"/>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pied de page 5">
            <a:extLst>
              <a:ext uri="{FF2B5EF4-FFF2-40B4-BE49-F238E27FC236}">
                <a16:creationId xmlns:a16="http://schemas.microsoft.com/office/drawing/2014/main" id="{E13464AA-59D4-48E1-8C71-41F23CB4CB6E}"/>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10" name="Rectangle 9">
            <a:extLst>
              <a:ext uri="{FF2B5EF4-FFF2-40B4-BE49-F238E27FC236}">
                <a16:creationId xmlns:a16="http://schemas.microsoft.com/office/drawing/2014/main" id="{21303350-3B46-43F2-9D2A-79D03CCCC9C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C9D71694-6DA5-42F2-8A1E-C370FCE7619C}"/>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1" name="ZoneTexte 10">
            <a:extLst>
              <a:ext uri="{FF2B5EF4-FFF2-40B4-BE49-F238E27FC236}">
                <a16:creationId xmlns:a16="http://schemas.microsoft.com/office/drawing/2014/main" id="{47BD5098-084A-409B-ADEE-F43534824DF7}"/>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3393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1_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771236"/>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3188" y="441903"/>
            <a:ext cx="6172200" cy="5943582"/>
          </a:xfrm>
        </p:spPr>
        <p:txBody>
          <a:bodyPr>
            <a:normAutofit/>
          </a:bodyPr>
          <a:lstStyle>
            <a:lvl1pPr marL="3587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914400" rtl="0" eaLnBrk="1" latinLnBrk="0" hangingPunct="1">
              <a:lnSpc>
                <a:spcPct val="150000"/>
              </a:lnSpc>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914400" rtl="0" eaLnBrk="1" latinLnBrk="0" hangingPunct="1">
              <a:lnSpc>
                <a:spcPct val="150000"/>
              </a:lnSpc>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914400" rtl="0" eaLnBrk="1" latinLnBrk="0" hangingPunct="1">
              <a:lnSpc>
                <a:spcPct val="150000"/>
              </a:lnSpc>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914400" rtl="0" eaLnBrk="1" latinLnBrk="0" hangingPunct="1">
              <a:lnSpc>
                <a:spcPct val="150000"/>
              </a:lnSpc>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293091"/>
            <a:ext cx="3932237" cy="509563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FB5F23BF-6D18-4506-8A96-F32F580A5349}"/>
              </a:ext>
            </a:extLst>
          </p:cNvPr>
          <p:cNvSpPr>
            <a:spLocks noGrp="1"/>
          </p:cNvSpPr>
          <p:nvPr>
            <p:ph type="ftr" sz="quarter" idx="10"/>
          </p:nvPr>
        </p:nvSpPr>
        <p:spPr>
          <a:xfrm>
            <a:off x="11939954" y="445147"/>
            <a:ext cx="182508"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58506E46-3287-4B1B-B5CC-49612CCC773E}"/>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5705EE86-67E3-40AF-ADE6-FBEB54971D3B}"/>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5E2A0076-511F-446B-96C1-CA4750F9046E}"/>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282279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F4989-205F-494E-9482-A2328A293BE2}"/>
              </a:ext>
            </a:extLst>
          </p:cNvPr>
          <p:cNvSpPr>
            <a:spLocks noGrp="1"/>
          </p:cNvSpPr>
          <p:nvPr>
            <p:ph type="title"/>
          </p:nvPr>
        </p:nvSpPr>
        <p:spPr>
          <a:xfrm>
            <a:off x="839788" y="457200"/>
            <a:ext cx="3932237" cy="762000"/>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pour une image  2">
            <a:extLst>
              <a:ext uri="{FF2B5EF4-FFF2-40B4-BE49-F238E27FC236}">
                <a16:creationId xmlns:a16="http://schemas.microsoft.com/office/drawing/2014/main" id="{8770B2CA-A695-4C5D-B1C1-D4335BD47443}"/>
              </a:ext>
            </a:extLst>
          </p:cNvPr>
          <p:cNvSpPr>
            <a:spLocks noGrp="1"/>
          </p:cNvSpPr>
          <p:nvPr>
            <p:ph type="pic" idx="1"/>
          </p:nvPr>
        </p:nvSpPr>
        <p:spPr>
          <a:xfrm>
            <a:off x="5183188" y="441902"/>
            <a:ext cx="6172200" cy="59435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a:extLst>
              <a:ext uri="{FF2B5EF4-FFF2-40B4-BE49-F238E27FC236}">
                <a16:creationId xmlns:a16="http://schemas.microsoft.com/office/drawing/2014/main" id="{4D934540-7467-430B-A215-E79FEB4D1D16}"/>
              </a:ext>
            </a:extLst>
          </p:cNvPr>
          <p:cNvSpPr>
            <a:spLocks noGrp="1"/>
          </p:cNvSpPr>
          <p:nvPr>
            <p:ph type="body" sz="half" idx="2"/>
          </p:nvPr>
        </p:nvSpPr>
        <p:spPr>
          <a:xfrm>
            <a:off x="839788" y="1283855"/>
            <a:ext cx="3932237" cy="5104875"/>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80EAA261-3357-424C-9424-ABDB9513F51D}"/>
              </a:ext>
            </a:extLst>
          </p:cNvPr>
          <p:cNvSpPr>
            <a:spLocks noGrp="1"/>
          </p:cNvSpPr>
          <p:nvPr>
            <p:ph type="ftr" sz="quarter" idx="10"/>
          </p:nvPr>
        </p:nvSpPr>
        <p:spPr>
          <a:xfrm>
            <a:off x="11913577" y="445147"/>
            <a:ext cx="208886"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88684D30-9ECA-4D0B-9664-07616B9CA3B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E4080E9-2E08-4515-AED2-D62FB75ED457}"/>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B0F0BCEF-8ACC-4170-9E2A-C8CFC691033B}"/>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03102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6797D-4E8E-44E8-AB66-E487B741F217}"/>
              </a:ext>
            </a:extLst>
          </p:cNvPr>
          <p:cNvSpPr>
            <a:spLocks noGrp="1"/>
          </p:cNvSpPr>
          <p:nvPr>
            <p:ph type="title"/>
          </p:nvPr>
        </p:nvSpPr>
        <p:spPr>
          <a:xfrm>
            <a:off x="839788" y="457200"/>
            <a:ext cx="3932237" cy="937491"/>
          </a:xfrm>
        </p:spPr>
        <p:txBody>
          <a:bodyPr anchor="b">
            <a:noAutofit/>
          </a:bodyPr>
          <a:lstStyle>
            <a:lvl1pPr algn="l" defTabSz="914400" rtl="0" eaLnBrk="1" latinLnBrk="0" hangingPunct="1">
              <a:lnSpc>
                <a:spcPct val="90000"/>
              </a:lnSpc>
              <a:spcBef>
                <a:spcPct val="0"/>
              </a:spcBef>
              <a:buNone/>
              <a:defRPr lang="fr-FR" sz="3200" kern="1200" dirty="0">
                <a:solidFill>
                  <a:schemeClr val="tx1"/>
                </a:solidFill>
                <a:latin typeface="MADE Outer Sans" panose="02000505000000020004" pitchFamily="50" charset="0"/>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A55DD8B0-9A4A-4231-8BE3-BE9B9AC314F8}"/>
              </a:ext>
            </a:extLst>
          </p:cNvPr>
          <p:cNvSpPr>
            <a:spLocks noGrp="1"/>
          </p:cNvSpPr>
          <p:nvPr>
            <p:ph idx="1"/>
          </p:nvPr>
        </p:nvSpPr>
        <p:spPr>
          <a:xfrm>
            <a:off x="5184000" y="457200"/>
            <a:ext cx="6172200" cy="5931529"/>
          </a:xfrm>
          <a:ln>
            <a:noFill/>
          </a:ln>
        </p:spPr>
        <p:txBody>
          <a:bodyPr>
            <a:normAutofit/>
          </a:bodyPr>
          <a:lstStyle>
            <a:lvl1pPr marL="3587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1pPr>
            <a:lvl2pPr marL="536575"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400" kern="1200" dirty="0">
                <a:solidFill>
                  <a:schemeClr val="tx1"/>
                </a:solidFill>
                <a:latin typeface="Avenir Next LT Pro" panose="020B0504020202020204" pitchFamily="34" charset="0"/>
                <a:ea typeface="+mn-ea"/>
                <a:cs typeface="+mn-cs"/>
              </a:defRPr>
            </a:lvl2pPr>
            <a:lvl3pPr marL="715963" indent="-228600" algn="l" defTabSz="468000" rtl="0" eaLnBrk="1" latinLnBrk="0" hangingPunct="1">
              <a:lnSpc>
                <a:spcPct val="100000"/>
              </a:lnSpc>
              <a:spcBef>
                <a:spcPts val="1200"/>
              </a:spcBef>
              <a:buClr>
                <a:srgbClr val="D31019"/>
              </a:buClr>
              <a:buFont typeface="Wingdings" panose="05000000000000000000" pitchFamily="2" charset="2"/>
              <a:buChar char="§"/>
              <a:defRPr lang="fr-FR" sz="2000" kern="1200" dirty="0">
                <a:solidFill>
                  <a:schemeClr val="tx1"/>
                </a:solidFill>
                <a:latin typeface="Avenir Next LT Pro" panose="020B0504020202020204" pitchFamily="34" charset="0"/>
                <a:ea typeface="+mn-ea"/>
                <a:cs typeface="+mn-cs"/>
              </a:defRPr>
            </a:lvl3pPr>
            <a:lvl4pPr marL="895350"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800" kern="1200" dirty="0">
                <a:solidFill>
                  <a:schemeClr val="tx1"/>
                </a:solidFill>
                <a:latin typeface="Avenir Next LT Pro" panose="020B0504020202020204" pitchFamily="34" charset="0"/>
                <a:ea typeface="+mn-ea"/>
                <a:cs typeface="+mn-cs"/>
              </a:defRPr>
            </a:lvl4pPr>
            <a:lvl5pPr marL="1074738" indent="-228600" algn="l" defTabSz="468000" rtl="0" eaLnBrk="1" latinLnBrk="0" hangingPunct="1">
              <a:lnSpc>
                <a:spcPct val="100000"/>
              </a:lnSpc>
              <a:spcBef>
                <a:spcPts val="1200"/>
              </a:spcBef>
              <a:buClr>
                <a:srgbClr val="D31019"/>
              </a:buClr>
              <a:buFont typeface="Wingdings" panose="05000000000000000000" pitchFamily="2" charset="2"/>
              <a:buChar char="§"/>
              <a:defRPr lang="fr-FR" sz="1600" kern="1200" dirty="0">
                <a:solidFill>
                  <a:schemeClr val="tx1"/>
                </a:solidFill>
                <a:latin typeface="Avenir Next LT Pro" panose="020B0504020202020204" pitchFamily="34" charset="0"/>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0AB90F1F-C336-482B-A835-7639074B6456}"/>
              </a:ext>
            </a:extLst>
          </p:cNvPr>
          <p:cNvSpPr>
            <a:spLocks noGrp="1"/>
          </p:cNvSpPr>
          <p:nvPr>
            <p:ph type="body" sz="half" idx="2"/>
          </p:nvPr>
        </p:nvSpPr>
        <p:spPr>
          <a:xfrm>
            <a:off x="839788" y="1524243"/>
            <a:ext cx="3932237" cy="48644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9" name="Espace réservé du pied de page 5">
            <a:extLst>
              <a:ext uri="{FF2B5EF4-FFF2-40B4-BE49-F238E27FC236}">
                <a16:creationId xmlns:a16="http://schemas.microsoft.com/office/drawing/2014/main" id="{337BDF7A-B78B-49B3-9BB9-73272BB0AA27}"/>
              </a:ext>
            </a:extLst>
          </p:cNvPr>
          <p:cNvSpPr>
            <a:spLocks noGrp="1"/>
          </p:cNvSpPr>
          <p:nvPr>
            <p:ph type="ftr" sz="quarter" idx="10"/>
          </p:nvPr>
        </p:nvSpPr>
        <p:spPr>
          <a:xfrm>
            <a:off x="11887200" y="445147"/>
            <a:ext cx="235262" cy="5943583"/>
          </a:xfrm>
        </p:spPr>
        <p:txBody>
          <a:bodyPr/>
          <a:lstStyle>
            <a:lvl1pPr>
              <a:defRPr sz="900"/>
            </a:lvl1pPr>
          </a:lstStyle>
          <a:p>
            <a:r>
              <a:rPr lang="fr-FR"/>
              <a:t>Indiquez votre nom dans le pied de page</a:t>
            </a:r>
            <a:endParaRPr lang="fr-FR" dirty="0"/>
          </a:p>
        </p:txBody>
      </p:sp>
      <p:sp>
        <p:nvSpPr>
          <p:cNvPr id="8" name="Rectangle 7">
            <a:extLst>
              <a:ext uri="{FF2B5EF4-FFF2-40B4-BE49-F238E27FC236}">
                <a16:creationId xmlns:a16="http://schemas.microsoft.com/office/drawing/2014/main" id="{E83321AD-A29C-4F83-A56F-A01DADD1A681}"/>
              </a:ext>
            </a:extLst>
          </p:cNvPr>
          <p:cNvSpPr/>
          <p:nvPr userDrawn="1"/>
        </p:nvSpPr>
        <p:spPr>
          <a:xfrm>
            <a:off x="0" y="6457950"/>
            <a:ext cx="12192000" cy="400050"/>
          </a:xfrm>
          <a:prstGeom prst="rect">
            <a:avLst/>
          </a:prstGeom>
          <a:solidFill>
            <a:srgbClr val="1A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F136F15D-C884-46ED-9774-2ADDBD4D4D40}"/>
              </a:ext>
            </a:extLst>
          </p:cNvPr>
          <p:cNvSpPr txBox="1"/>
          <p:nvPr userDrawn="1"/>
        </p:nvSpPr>
        <p:spPr>
          <a:xfrm>
            <a:off x="9803423" y="6527170"/>
            <a:ext cx="2239908" cy="261610"/>
          </a:xfrm>
          <a:prstGeom prst="rect">
            <a:avLst/>
          </a:prstGeom>
          <a:noFill/>
        </p:spPr>
        <p:txBody>
          <a:bodyPr wrap="square" rtlCol="0">
            <a:spAutoFit/>
          </a:bodyPr>
          <a:lstStyle/>
          <a:p>
            <a:r>
              <a:rPr lang="fr-FR" sz="1100" dirty="0">
                <a:solidFill>
                  <a:schemeClr val="bg1"/>
                </a:solidFill>
              </a:rPr>
              <a:t>EM Normandie Business School</a:t>
            </a:r>
          </a:p>
        </p:txBody>
      </p:sp>
      <p:sp>
        <p:nvSpPr>
          <p:cNvPr id="10" name="ZoneTexte 9">
            <a:extLst>
              <a:ext uri="{FF2B5EF4-FFF2-40B4-BE49-F238E27FC236}">
                <a16:creationId xmlns:a16="http://schemas.microsoft.com/office/drawing/2014/main" id="{AAC33E2B-E95D-4E35-B1DD-0509BBFFEB0D}"/>
              </a:ext>
            </a:extLst>
          </p:cNvPr>
          <p:cNvSpPr txBox="1"/>
          <p:nvPr userDrawn="1"/>
        </p:nvSpPr>
        <p:spPr>
          <a:xfrm>
            <a:off x="87490" y="6538111"/>
            <a:ext cx="4073236" cy="246221"/>
          </a:xfrm>
          <a:prstGeom prst="rect">
            <a:avLst/>
          </a:prstGeom>
          <a:noFill/>
        </p:spPr>
        <p:txBody>
          <a:bodyPr wrap="square" rtlCol="0">
            <a:spAutoFit/>
          </a:bodyPr>
          <a:lstStyle/>
          <a:p>
            <a:pPr algn="l"/>
            <a:r>
              <a:rPr lang="fr-FR" sz="1000" dirty="0">
                <a:solidFill>
                  <a:schemeClr val="bg1"/>
                </a:solidFill>
              </a:rPr>
              <a:t> © Tous droits réservés - All rights reserved - 2022</a:t>
            </a:r>
          </a:p>
        </p:txBody>
      </p:sp>
    </p:spTree>
    <p:extLst>
      <p:ext uri="{BB962C8B-B14F-4D97-AF65-F5344CB8AC3E}">
        <p14:creationId xmlns:p14="http://schemas.microsoft.com/office/powerpoint/2010/main" val="424065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AF6CC5A-5B4F-45B3-8A0E-DD3C49FF6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96A293E-6747-405B-A4E7-F16B27CF2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a:extLst>
              <a:ext uri="{FF2B5EF4-FFF2-40B4-BE49-F238E27FC236}">
                <a16:creationId xmlns:a16="http://schemas.microsoft.com/office/drawing/2014/main" id="{4D892BE9-37DC-42CE-AAA8-CC2FEADF306F}"/>
              </a:ext>
            </a:extLst>
          </p:cNvPr>
          <p:cNvSpPr>
            <a:spLocks noGrp="1"/>
          </p:cNvSpPr>
          <p:nvPr>
            <p:ph type="ftr" sz="quarter" idx="3"/>
          </p:nvPr>
        </p:nvSpPr>
        <p:spPr>
          <a:xfrm>
            <a:off x="11887199" y="523081"/>
            <a:ext cx="234462" cy="5811837"/>
          </a:xfrm>
          <a:prstGeom prst="rect">
            <a:avLst/>
          </a:prstGeom>
        </p:spPr>
        <p:txBody>
          <a:bodyPr vert="vert270" lIns="91440" tIns="45720" rIns="91440" bIns="45720" rtlCol="0" anchor="ctr"/>
          <a:lstStyle>
            <a:lvl1pPr algn="l">
              <a:defRPr sz="900">
                <a:solidFill>
                  <a:schemeClr val="tx1">
                    <a:tint val="75000"/>
                  </a:schemeClr>
                </a:solidFill>
              </a:defRPr>
            </a:lvl1pPr>
          </a:lstStyle>
          <a:p>
            <a:r>
              <a:rPr lang="fr-FR"/>
              <a:t>Indiquez votre nom dans le pied de page</a:t>
            </a:r>
            <a:endParaRPr lang="fr-FR" dirty="0"/>
          </a:p>
        </p:txBody>
      </p:sp>
    </p:spTree>
    <p:extLst>
      <p:ext uri="{BB962C8B-B14F-4D97-AF65-F5344CB8AC3E}">
        <p14:creationId xmlns:p14="http://schemas.microsoft.com/office/powerpoint/2010/main" val="2455017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73" r:id="rId8"/>
    <p:sldLayoutId id="2147483668" r:id="rId9"/>
    <p:sldLayoutId id="2147483674" r:id="rId10"/>
    <p:sldLayoutId id="2147483680" r:id="rId11"/>
    <p:sldLayoutId id="2147483681"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2.xml"/><Relationship Id="rId1" Type="http://schemas.openxmlformats.org/officeDocument/2006/relationships/slideLayout" Target="../slideLayouts/slideLayout4.xml"/><Relationship Id="rId15" Type="http://schemas.openxmlformats.org/officeDocument/2006/relationships/image" Target="../media/image25.png"/><Relationship Id="rId4" Type="http://schemas.openxmlformats.org/officeDocument/2006/relationships/customXml" Target="../ink/ink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https://www.ft.com/content/1e34f334-4e73-4677-9713-99f85eed7ba0"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5.jpeg"/><Relationship Id="rId5" Type="http://schemas.openxmlformats.org/officeDocument/2006/relationships/slideLayout" Target="../slideLayouts/slideLayout4.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95953896-08BA-43CF-BD03-9A71748C4B85}"/>
              </a:ext>
            </a:extLst>
          </p:cNvPr>
          <p:cNvSpPr>
            <a:spLocks noGrp="1"/>
          </p:cNvSpPr>
          <p:nvPr>
            <p:ph type="subTitle" idx="1"/>
          </p:nvPr>
        </p:nvSpPr>
        <p:spPr>
          <a:xfrm>
            <a:off x="1885949" y="5521332"/>
            <a:ext cx="8820150" cy="867398"/>
          </a:xfrm>
        </p:spPr>
        <p:txBody>
          <a:bodyPr>
            <a:normAutofit/>
          </a:bodyPr>
          <a:lstStyle/>
          <a:p>
            <a:r>
              <a:rPr lang="fr-FR" sz="3600" dirty="0">
                <a:latin typeface="+mj-lt"/>
              </a:rPr>
              <a:t>Robert Fonteijn</a:t>
            </a:r>
          </a:p>
        </p:txBody>
      </p:sp>
      <p:sp>
        <p:nvSpPr>
          <p:cNvPr id="4" name="Espace réservé du pied de page 3">
            <a:extLst>
              <a:ext uri="{FF2B5EF4-FFF2-40B4-BE49-F238E27FC236}">
                <a16:creationId xmlns:a16="http://schemas.microsoft.com/office/drawing/2014/main" id="{3093D9F0-9257-48BC-9CCF-E04892DB67E9}"/>
              </a:ext>
            </a:extLst>
          </p:cNvPr>
          <p:cNvSpPr>
            <a:spLocks noGrp="1"/>
          </p:cNvSpPr>
          <p:nvPr>
            <p:ph type="ftr" sz="quarter" idx="10"/>
          </p:nvPr>
        </p:nvSpPr>
        <p:spPr/>
        <p:txBody>
          <a:bodyPr/>
          <a:lstStyle/>
          <a:p>
            <a:r>
              <a:rPr lang="fr-FR"/>
              <a:t>Indiquez votre nom dans le pied de page</a:t>
            </a:r>
            <a:endParaRPr lang="fr-FR" dirty="0"/>
          </a:p>
        </p:txBody>
      </p:sp>
      <p:sp>
        <p:nvSpPr>
          <p:cNvPr id="5" name="Titre 1">
            <a:extLst>
              <a:ext uri="{FF2B5EF4-FFF2-40B4-BE49-F238E27FC236}">
                <a16:creationId xmlns:a16="http://schemas.microsoft.com/office/drawing/2014/main" id="{787C3AEA-A554-C3AE-BA73-8DFF80BB92DC}"/>
              </a:ext>
            </a:extLst>
          </p:cNvPr>
          <p:cNvSpPr txBox="1">
            <a:spLocks/>
          </p:cNvSpPr>
          <p:nvPr/>
        </p:nvSpPr>
        <p:spPr>
          <a:xfrm>
            <a:off x="651163" y="1413848"/>
            <a:ext cx="10889673" cy="20151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bg1"/>
                </a:solidFill>
                <a:latin typeface="MADE Outer Sans" panose="02000505000000020004" pitchFamily="50" charset="0"/>
                <a:ea typeface="+mj-ea"/>
                <a:cs typeface="+mj-cs"/>
              </a:defRPr>
            </a:lvl1pPr>
          </a:lstStyle>
          <a:p>
            <a:pPr>
              <a:lnSpc>
                <a:spcPct val="100000"/>
              </a:lnSpc>
              <a:spcAft>
                <a:spcPts val="3600"/>
              </a:spcAft>
            </a:pPr>
            <a:r>
              <a:rPr lang="fr-FR" sz="4800" dirty="0">
                <a:latin typeface="+mj-lt"/>
              </a:rPr>
              <a:t>MSc AI for marketing </a:t>
            </a:r>
            <a:r>
              <a:rPr lang="fr-FR" sz="4800" dirty="0" err="1">
                <a:latin typeface="+mj-lt"/>
              </a:rPr>
              <a:t>strategy</a:t>
            </a:r>
            <a:endParaRPr lang="fr-FR" sz="4800" dirty="0">
              <a:latin typeface="+mj-lt"/>
            </a:endParaRPr>
          </a:p>
          <a:p>
            <a:pPr>
              <a:lnSpc>
                <a:spcPct val="100000"/>
              </a:lnSpc>
              <a:spcAft>
                <a:spcPts val="3600"/>
              </a:spcAft>
            </a:pPr>
            <a:r>
              <a:rPr lang="fr-FR" sz="4400" dirty="0">
                <a:latin typeface="+mj-lt"/>
              </a:rPr>
              <a:t>Customer Relationship Management course</a:t>
            </a:r>
          </a:p>
          <a:p>
            <a:pPr>
              <a:lnSpc>
                <a:spcPct val="100000"/>
              </a:lnSpc>
              <a:spcAft>
                <a:spcPts val="3600"/>
              </a:spcAft>
            </a:pPr>
            <a:r>
              <a:rPr lang="fr-FR" sz="4400" dirty="0">
                <a:latin typeface="+mj-lt"/>
              </a:rPr>
              <a:t>Session #1</a:t>
            </a:r>
            <a:r>
              <a:rPr lang="fr-FR" sz="4000" dirty="0"/>
              <a:t> </a:t>
            </a:r>
          </a:p>
        </p:txBody>
      </p:sp>
    </p:spTree>
    <p:extLst>
      <p:ext uri="{BB962C8B-B14F-4D97-AF65-F5344CB8AC3E}">
        <p14:creationId xmlns:p14="http://schemas.microsoft.com/office/powerpoint/2010/main" val="3951199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4A38-CCC0-4EA2-F13B-45D1BDB85747}"/>
              </a:ext>
            </a:extLst>
          </p:cNvPr>
          <p:cNvSpPr>
            <a:spLocks noGrp="1"/>
          </p:cNvSpPr>
          <p:nvPr>
            <p:ph type="title"/>
          </p:nvPr>
        </p:nvSpPr>
        <p:spPr>
          <a:xfrm>
            <a:off x="195262" y="236842"/>
            <a:ext cx="10515600" cy="651825"/>
          </a:xfrm>
        </p:spPr>
        <p:txBody>
          <a:bodyPr>
            <a:normAutofit/>
          </a:bodyPr>
          <a:lstStyle/>
          <a:p>
            <a:r>
              <a:rPr lang="fr-FR" sz="4000" dirty="0">
                <a:latin typeface="+mj-lt"/>
              </a:rPr>
              <a:t>More </a:t>
            </a:r>
            <a:r>
              <a:rPr lang="fr-FR" sz="4000" dirty="0" err="1">
                <a:latin typeface="+mj-lt"/>
              </a:rPr>
              <a:t>context</a:t>
            </a:r>
            <a:r>
              <a:rPr lang="fr-FR" sz="4000" dirty="0">
                <a:latin typeface="+mj-lt"/>
              </a:rPr>
              <a:t> : </a:t>
            </a:r>
            <a:r>
              <a:rPr lang="fr-FR" sz="4000" dirty="0" err="1">
                <a:latin typeface="+mj-lt"/>
              </a:rPr>
              <a:t>some</a:t>
            </a:r>
            <a:r>
              <a:rPr lang="fr-FR" sz="4000" dirty="0">
                <a:latin typeface="+mj-lt"/>
              </a:rPr>
              <a:t> tech trends</a:t>
            </a:r>
          </a:p>
        </p:txBody>
      </p:sp>
      <p:sp>
        <p:nvSpPr>
          <p:cNvPr id="4" name="Footer Placeholder 3">
            <a:extLst>
              <a:ext uri="{FF2B5EF4-FFF2-40B4-BE49-F238E27FC236}">
                <a16:creationId xmlns:a16="http://schemas.microsoft.com/office/drawing/2014/main" id="{AECAA128-DE3C-1FD4-49E0-C56A42D125D7}"/>
              </a:ext>
            </a:extLst>
          </p:cNvPr>
          <p:cNvSpPr>
            <a:spLocks noGrp="1"/>
          </p:cNvSpPr>
          <p:nvPr>
            <p:ph type="ftr" sz="quarter" idx="10"/>
          </p:nvPr>
        </p:nvSpPr>
        <p:spPr/>
        <p:txBody>
          <a:bodyPr/>
          <a:lstStyle/>
          <a:p>
            <a:r>
              <a:rPr lang="fr-FR"/>
              <a:t>Indiquez votre nom dans le pied de page</a:t>
            </a:r>
            <a:endParaRPr lang="fr-FR" dirty="0"/>
          </a:p>
        </p:txBody>
      </p:sp>
      <p:sp>
        <p:nvSpPr>
          <p:cNvPr id="8" name="TextBox 7">
            <a:extLst>
              <a:ext uri="{FF2B5EF4-FFF2-40B4-BE49-F238E27FC236}">
                <a16:creationId xmlns:a16="http://schemas.microsoft.com/office/drawing/2014/main" id="{CD23503D-B7FB-F987-E50B-39FB630A28D0}"/>
              </a:ext>
            </a:extLst>
          </p:cNvPr>
          <p:cNvSpPr txBox="1"/>
          <p:nvPr/>
        </p:nvSpPr>
        <p:spPr>
          <a:xfrm>
            <a:off x="6380653" y="6003632"/>
            <a:ext cx="6093618" cy="369332"/>
          </a:xfrm>
          <a:prstGeom prst="rect">
            <a:avLst/>
          </a:prstGeom>
          <a:noFill/>
        </p:spPr>
        <p:txBody>
          <a:bodyPr wrap="square">
            <a:spAutoFit/>
          </a:bodyPr>
          <a:lstStyle/>
          <a:p>
            <a:r>
              <a:rPr lang="en-US" i="1" dirty="0"/>
              <a:t>Source: McKinsey Technology Trends Outlook 2022</a:t>
            </a:r>
            <a:endParaRPr lang="fr-FR" i="1" dirty="0"/>
          </a:p>
        </p:txBody>
      </p:sp>
      <p:graphicFrame>
        <p:nvGraphicFramePr>
          <p:cNvPr id="9" name="Table 9">
            <a:extLst>
              <a:ext uri="{FF2B5EF4-FFF2-40B4-BE49-F238E27FC236}">
                <a16:creationId xmlns:a16="http://schemas.microsoft.com/office/drawing/2014/main" id="{764EB276-422D-A6CE-2C74-BFFA15946083}"/>
              </a:ext>
            </a:extLst>
          </p:cNvPr>
          <p:cNvGraphicFramePr>
            <a:graphicFrameLocks noGrp="1"/>
          </p:cNvGraphicFramePr>
          <p:nvPr/>
        </p:nvGraphicFramePr>
        <p:xfrm>
          <a:off x="295275" y="1053378"/>
          <a:ext cx="11506200" cy="4875975"/>
        </p:xfrm>
        <a:graphic>
          <a:graphicData uri="http://schemas.openxmlformats.org/drawingml/2006/table">
            <a:tbl>
              <a:tblPr firstRow="1" bandRow="1">
                <a:tableStyleId>{5C22544A-7EE6-4342-B048-85BDC9FD1C3A}</a:tableStyleId>
              </a:tblPr>
              <a:tblGrid>
                <a:gridCol w="3835400">
                  <a:extLst>
                    <a:ext uri="{9D8B030D-6E8A-4147-A177-3AD203B41FA5}">
                      <a16:colId xmlns:a16="http://schemas.microsoft.com/office/drawing/2014/main" val="2038026591"/>
                    </a:ext>
                  </a:extLst>
                </a:gridCol>
                <a:gridCol w="3835400">
                  <a:extLst>
                    <a:ext uri="{9D8B030D-6E8A-4147-A177-3AD203B41FA5}">
                      <a16:colId xmlns:a16="http://schemas.microsoft.com/office/drawing/2014/main" val="3421304428"/>
                    </a:ext>
                  </a:extLst>
                </a:gridCol>
                <a:gridCol w="3835400">
                  <a:extLst>
                    <a:ext uri="{9D8B030D-6E8A-4147-A177-3AD203B41FA5}">
                      <a16:colId xmlns:a16="http://schemas.microsoft.com/office/drawing/2014/main" val="187852648"/>
                    </a:ext>
                  </a:extLst>
                </a:gridCol>
              </a:tblGrid>
              <a:tr h="370840">
                <a:tc>
                  <a:txBody>
                    <a:bodyPr/>
                    <a:lstStyle/>
                    <a:p>
                      <a:pPr>
                        <a:lnSpc>
                          <a:spcPct val="150000"/>
                        </a:lnSpc>
                      </a:pPr>
                      <a:r>
                        <a:rPr lang="fr-FR" sz="2400" dirty="0"/>
                        <a:t>Silicon Age</a:t>
                      </a:r>
                    </a:p>
                  </a:txBody>
                  <a:tcPr>
                    <a:solidFill>
                      <a:schemeClr val="accent6">
                        <a:lumMod val="50000"/>
                      </a:schemeClr>
                    </a:solidFill>
                  </a:tcPr>
                </a:tc>
                <a:tc>
                  <a:txBody>
                    <a:bodyPr/>
                    <a:lstStyle/>
                    <a:p>
                      <a:pPr>
                        <a:lnSpc>
                          <a:spcPct val="150000"/>
                        </a:lnSpc>
                      </a:pPr>
                      <a:endParaRPr lang="fr-FR" sz="2400" dirty="0"/>
                    </a:p>
                  </a:txBody>
                  <a:tcPr>
                    <a:solidFill>
                      <a:schemeClr val="accent6">
                        <a:lumMod val="50000"/>
                      </a:schemeClr>
                    </a:solidFill>
                  </a:tcPr>
                </a:tc>
                <a:tc>
                  <a:txBody>
                    <a:bodyPr/>
                    <a:lstStyle/>
                    <a:p>
                      <a:pPr>
                        <a:lnSpc>
                          <a:spcPct val="150000"/>
                        </a:lnSpc>
                      </a:pPr>
                      <a:r>
                        <a:rPr lang="fr-FR" sz="2400" dirty="0"/>
                        <a:t>Engineering </a:t>
                      </a:r>
                      <a:r>
                        <a:rPr lang="fr-FR" sz="2400" dirty="0" err="1"/>
                        <a:t>tomorrow</a:t>
                      </a:r>
                      <a:endParaRPr lang="fr-FR" sz="2400" dirty="0"/>
                    </a:p>
                  </a:txBody>
                  <a:tcPr>
                    <a:solidFill>
                      <a:schemeClr val="accent6">
                        <a:lumMod val="50000"/>
                      </a:schemeClr>
                    </a:solidFill>
                  </a:tcPr>
                </a:tc>
                <a:extLst>
                  <a:ext uri="{0D108BD9-81ED-4DB2-BD59-A6C34878D82A}">
                    <a16:rowId xmlns:a16="http://schemas.microsoft.com/office/drawing/2014/main" val="3397635371"/>
                  </a:ext>
                </a:extLst>
              </a:tr>
              <a:tr h="370840">
                <a:tc>
                  <a:txBody>
                    <a:bodyPr/>
                    <a:lstStyle/>
                    <a:p>
                      <a:pPr>
                        <a:lnSpc>
                          <a:spcPct val="150000"/>
                        </a:lnSpc>
                        <a:spcBef>
                          <a:spcPts val="600"/>
                        </a:spcBef>
                        <a:spcAft>
                          <a:spcPts val="1200"/>
                        </a:spcAft>
                      </a:pPr>
                      <a:r>
                        <a:rPr lang="fr-FR" sz="2400" dirty="0"/>
                        <a:t>Advanced </a:t>
                      </a:r>
                      <a:r>
                        <a:rPr lang="fr-FR" sz="2400" dirty="0" err="1"/>
                        <a:t>connectivity</a:t>
                      </a:r>
                      <a:endParaRPr lang="fr-FR" sz="2400" dirty="0"/>
                    </a:p>
                    <a:p>
                      <a:pPr>
                        <a:lnSpc>
                          <a:spcPct val="150000"/>
                        </a:lnSpc>
                        <a:spcBef>
                          <a:spcPts val="600"/>
                        </a:spcBef>
                        <a:spcAft>
                          <a:spcPts val="1200"/>
                        </a:spcAft>
                      </a:pPr>
                      <a:r>
                        <a:rPr lang="fr-FR" sz="2400" dirty="0" err="1"/>
                        <a:t>Applied</a:t>
                      </a:r>
                      <a:r>
                        <a:rPr lang="fr-FR" sz="2400" dirty="0"/>
                        <a:t> AI</a:t>
                      </a:r>
                    </a:p>
                    <a:p>
                      <a:pPr>
                        <a:lnSpc>
                          <a:spcPct val="100000"/>
                        </a:lnSpc>
                        <a:spcBef>
                          <a:spcPts val="600"/>
                        </a:spcBef>
                        <a:spcAft>
                          <a:spcPts val="1200"/>
                        </a:spcAft>
                      </a:pPr>
                      <a:r>
                        <a:rPr lang="fr-FR" sz="2400" dirty="0"/>
                        <a:t>Cloud and Edge </a:t>
                      </a:r>
                      <a:r>
                        <a:rPr lang="fr-FR" sz="2400" dirty="0" err="1"/>
                        <a:t>computing</a:t>
                      </a:r>
                      <a:endParaRPr lang="fr-FR" sz="2400" dirty="0"/>
                    </a:p>
                    <a:p>
                      <a:pPr>
                        <a:lnSpc>
                          <a:spcPct val="100000"/>
                        </a:lnSpc>
                        <a:spcBef>
                          <a:spcPts val="600"/>
                        </a:spcBef>
                        <a:spcAft>
                          <a:spcPts val="1200"/>
                        </a:spcAft>
                      </a:pPr>
                      <a:r>
                        <a:rPr lang="fr-FR" sz="2400" dirty="0"/>
                        <a:t>Immersive-reality technologies</a:t>
                      </a:r>
                    </a:p>
                    <a:p>
                      <a:pPr>
                        <a:lnSpc>
                          <a:spcPct val="100000"/>
                        </a:lnSpc>
                        <a:spcBef>
                          <a:spcPts val="600"/>
                        </a:spcBef>
                        <a:spcAft>
                          <a:spcPts val="1200"/>
                        </a:spcAft>
                      </a:pPr>
                      <a:r>
                        <a:rPr lang="fr-FR" sz="2400" dirty="0" err="1"/>
                        <a:t>Industrialising</a:t>
                      </a:r>
                      <a:r>
                        <a:rPr lang="fr-FR" sz="2400" dirty="0"/>
                        <a:t> machine learning</a:t>
                      </a:r>
                    </a:p>
                  </a:txBody>
                  <a:tcPr>
                    <a:solidFill>
                      <a:schemeClr val="accent6">
                        <a:lumMod val="40000"/>
                        <a:lumOff val="60000"/>
                      </a:schemeClr>
                    </a:solidFill>
                  </a:tcPr>
                </a:tc>
                <a:tc>
                  <a:txBody>
                    <a:bodyPr/>
                    <a:lstStyle/>
                    <a:p>
                      <a:pPr>
                        <a:lnSpc>
                          <a:spcPct val="100000"/>
                        </a:lnSpc>
                        <a:spcBef>
                          <a:spcPts val="600"/>
                        </a:spcBef>
                        <a:spcAft>
                          <a:spcPts val="1200"/>
                        </a:spcAft>
                      </a:pPr>
                      <a:r>
                        <a:rPr lang="fr-FR" sz="2400" dirty="0"/>
                        <a:t>Next </a:t>
                      </a:r>
                      <a:r>
                        <a:rPr lang="fr-FR" sz="2400" dirty="0" err="1"/>
                        <a:t>generation</a:t>
                      </a:r>
                      <a:r>
                        <a:rPr lang="fr-FR" sz="2400" dirty="0"/>
                        <a:t> software </a:t>
                      </a:r>
                      <a:r>
                        <a:rPr lang="fr-FR" sz="2400" dirty="0" err="1"/>
                        <a:t>development</a:t>
                      </a:r>
                      <a:endParaRPr lang="fr-FR" sz="2400" dirty="0"/>
                    </a:p>
                    <a:p>
                      <a:pPr>
                        <a:lnSpc>
                          <a:spcPct val="150000"/>
                        </a:lnSpc>
                        <a:spcBef>
                          <a:spcPts val="600"/>
                        </a:spcBef>
                        <a:spcAft>
                          <a:spcPts val="1200"/>
                        </a:spcAft>
                      </a:pPr>
                      <a:r>
                        <a:rPr lang="fr-FR" sz="2400" dirty="0"/>
                        <a:t>Quantum technologies</a:t>
                      </a:r>
                    </a:p>
                    <a:p>
                      <a:pPr>
                        <a:lnSpc>
                          <a:spcPct val="100000"/>
                        </a:lnSpc>
                        <a:spcBef>
                          <a:spcPts val="600"/>
                        </a:spcBef>
                        <a:spcAft>
                          <a:spcPts val="1200"/>
                        </a:spcAft>
                      </a:pPr>
                      <a:r>
                        <a:rPr lang="fr-FR" sz="2400" dirty="0"/>
                        <a:t>Trust architectures and digital </a:t>
                      </a:r>
                      <a:r>
                        <a:rPr lang="fr-FR" sz="2400" dirty="0" err="1"/>
                        <a:t>identity</a:t>
                      </a:r>
                      <a:endParaRPr lang="fr-FR" sz="2400" dirty="0"/>
                    </a:p>
                    <a:p>
                      <a:pPr>
                        <a:lnSpc>
                          <a:spcPct val="150000"/>
                        </a:lnSpc>
                        <a:spcBef>
                          <a:spcPts val="600"/>
                        </a:spcBef>
                        <a:spcAft>
                          <a:spcPts val="1200"/>
                        </a:spcAft>
                      </a:pPr>
                      <a:r>
                        <a:rPr lang="fr-FR" sz="2400" dirty="0"/>
                        <a:t>Web3</a:t>
                      </a:r>
                    </a:p>
                  </a:txBody>
                  <a:tcPr>
                    <a:solidFill>
                      <a:schemeClr val="accent6">
                        <a:lumMod val="40000"/>
                        <a:lumOff val="60000"/>
                      </a:schemeClr>
                    </a:solidFill>
                  </a:tcPr>
                </a:tc>
                <a:tc>
                  <a:txBody>
                    <a:bodyPr/>
                    <a:lstStyle/>
                    <a:p>
                      <a:pPr>
                        <a:lnSpc>
                          <a:spcPct val="150000"/>
                        </a:lnSpc>
                        <a:spcBef>
                          <a:spcPts val="600"/>
                        </a:spcBef>
                        <a:spcAft>
                          <a:spcPts val="1200"/>
                        </a:spcAft>
                      </a:pPr>
                      <a:r>
                        <a:rPr lang="fr-FR" sz="2400" dirty="0"/>
                        <a:t>Future of </a:t>
                      </a:r>
                      <a:r>
                        <a:rPr lang="fr-FR" sz="2400" dirty="0" err="1"/>
                        <a:t>bioengineering</a:t>
                      </a:r>
                      <a:endParaRPr lang="fr-FR" sz="2400" dirty="0"/>
                    </a:p>
                    <a:p>
                      <a:pPr>
                        <a:lnSpc>
                          <a:spcPct val="150000"/>
                        </a:lnSpc>
                        <a:spcBef>
                          <a:spcPts val="600"/>
                        </a:spcBef>
                        <a:spcAft>
                          <a:spcPts val="1200"/>
                        </a:spcAft>
                      </a:pPr>
                      <a:r>
                        <a:rPr lang="fr-FR" sz="2400" dirty="0"/>
                        <a:t>Future of clean </a:t>
                      </a:r>
                      <a:r>
                        <a:rPr lang="fr-FR" sz="2400" dirty="0" err="1"/>
                        <a:t>energy</a:t>
                      </a:r>
                      <a:endParaRPr lang="fr-FR" sz="2400" dirty="0"/>
                    </a:p>
                    <a:p>
                      <a:pPr>
                        <a:lnSpc>
                          <a:spcPct val="150000"/>
                        </a:lnSpc>
                        <a:spcBef>
                          <a:spcPts val="600"/>
                        </a:spcBef>
                        <a:spcAft>
                          <a:spcPts val="1200"/>
                        </a:spcAft>
                      </a:pPr>
                      <a:r>
                        <a:rPr lang="fr-FR" sz="2400" dirty="0"/>
                        <a:t>Future of </a:t>
                      </a:r>
                      <a:r>
                        <a:rPr lang="fr-FR" sz="2400" dirty="0" err="1"/>
                        <a:t>mobility</a:t>
                      </a:r>
                      <a:endParaRPr lang="fr-FR" sz="2400" dirty="0"/>
                    </a:p>
                    <a:p>
                      <a:pPr>
                        <a:lnSpc>
                          <a:spcPct val="100000"/>
                        </a:lnSpc>
                        <a:spcBef>
                          <a:spcPts val="600"/>
                        </a:spcBef>
                        <a:spcAft>
                          <a:spcPts val="1200"/>
                        </a:spcAft>
                      </a:pPr>
                      <a:r>
                        <a:rPr lang="fr-FR" sz="2400" dirty="0"/>
                        <a:t>Future of </a:t>
                      </a:r>
                      <a:r>
                        <a:rPr lang="fr-FR" sz="2400" dirty="0" err="1"/>
                        <a:t>space</a:t>
                      </a:r>
                      <a:r>
                        <a:rPr lang="fr-FR" sz="2400" dirty="0"/>
                        <a:t> technologies</a:t>
                      </a:r>
                    </a:p>
                    <a:p>
                      <a:pPr>
                        <a:lnSpc>
                          <a:spcPct val="100000"/>
                        </a:lnSpc>
                        <a:spcBef>
                          <a:spcPts val="600"/>
                        </a:spcBef>
                        <a:spcAft>
                          <a:spcPts val="1200"/>
                        </a:spcAft>
                      </a:pPr>
                      <a:r>
                        <a:rPr lang="fr-FR" sz="2400" dirty="0"/>
                        <a:t>Future of </a:t>
                      </a:r>
                      <a:r>
                        <a:rPr lang="fr-FR" sz="2400" dirty="0" err="1"/>
                        <a:t>sustainable</a:t>
                      </a:r>
                      <a:r>
                        <a:rPr lang="fr-FR" sz="2400" dirty="0"/>
                        <a:t> </a:t>
                      </a:r>
                      <a:r>
                        <a:rPr lang="fr-FR" sz="2400" dirty="0" err="1"/>
                        <a:t>consumption</a:t>
                      </a:r>
                      <a:endParaRPr lang="fr-FR" sz="2400" dirty="0"/>
                    </a:p>
                  </a:txBody>
                  <a:tcPr>
                    <a:solidFill>
                      <a:schemeClr val="accent6">
                        <a:lumMod val="40000"/>
                        <a:lumOff val="60000"/>
                      </a:schemeClr>
                    </a:solidFill>
                  </a:tcPr>
                </a:tc>
                <a:extLst>
                  <a:ext uri="{0D108BD9-81ED-4DB2-BD59-A6C34878D82A}">
                    <a16:rowId xmlns:a16="http://schemas.microsoft.com/office/drawing/2014/main" val="3684131636"/>
                  </a:ext>
                </a:extLst>
              </a:tr>
            </a:tbl>
          </a:graphicData>
        </a:graphic>
      </p:graphicFrame>
    </p:spTree>
    <p:extLst>
      <p:ext uri="{BB962C8B-B14F-4D97-AF65-F5344CB8AC3E}">
        <p14:creationId xmlns:p14="http://schemas.microsoft.com/office/powerpoint/2010/main" val="100122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A7ED6-0708-41C1-A62C-9409A3621175}"/>
              </a:ext>
            </a:extLst>
          </p:cNvPr>
          <p:cNvSpPr>
            <a:spLocks noGrp="1"/>
          </p:cNvSpPr>
          <p:nvPr>
            <p:ph idx="1"/>
          </p:nvPr>
        </p:nvSpPr>
        <p:spPr>
          <a:xfrm>
            <a:off x="533400" y="973991"/>
            <a:ext cx="11399520" cy="5203092"/>
          </a:xfrm>
          <a:noFill/>
        </p:spPr>
        <p:txBody>
          <a:bodyPr>
            <a:normAutofit lnSpcReduction="10000"/>
          </a:bodyPr>
          <a:lstStyle/>
          <a:p>
            <a:pPr algn="l">
              <a:lnSpc>
                <a:spcPct val="110000"/>
              </a:lnSpc>
              <a:spcBef>
                <a:spcPts val="600"/>
              </a:spcBef>
              <a:spcAft>
                <a:spcPts val="600"/>
              </a:spcAft>
              <a:buFont typeface="Wingdings" panose="05000000000000000000" pitchFamily="2" charset="2"/>
              <a:buChar char="§"/>
            </a:pPr>
            <a:r>
              <a:rPr lang="en-US" sz="2200" b="0" i="0" dirty="0">
                <a:solidFill>
                  <a:srgbClr val="111111"/>
                </a:solidFill>
                <a:effectLst/>
              </a:rPr>
              <a:t>World population </a:t>
            </a:r>
            <a:r>
              <a:rPr lang="en-US" sz="2200" dirty="0">
                <a:solidFill>
                  <a:srgbClr val="111111"/>
                </a:solidFill>
              </a:rPr>
              <a:t>from </a:t>
            </a:r>
            <a:r>
              <a:rPr lang="en-US" sz="2200" b="0" i="0" dirty="0">
                <a:solidFill>
                  <a:srgbClr val="111111"/>
                </a:solidFill>
                <a:effectLst/>
              </a:rPr>
              <a:t>6.1 M to 7.7 B (estimated 9.9 by 2050) </a:t>
            </a:r>
          </a:p>
          <a:p>
            <a:pPr algn="l">
              <a:lnSpc>
                <a:spcPct val="110000"/>
              </a:lnSpc>
              <a:spcBef>
                <a:spcPts val="600"/>
              </a:spcBef>
              <a:spcAft>
                <a:spcPts val="600"/>
              </a:spcAft>
              <a:buFont typeface="Wingdings" panose="05000000000000000000" pitchFamily="2" charset="2"/>
              <a:buChar char="§"/>
            </a:pPr>
            <a:r>
              <a:rPr lang="en-US" sz="2200" b="0" i="0" dirty="0">
                <a:solidFill>
                  <a:srgbClr val="111111"/>
                </a:solidFill>
                <a:effectLst/>
              </a:rPr>
              <a:t>Explosion of cities: 55% of the population lives in towns / cities (two-thirds in 2050)</a:t>
            </a:r>
          </a:p>
          <a:p>
            <a:pPr algn="l">
              <a:lnSpc>
                <a:spcPct val="110000"/>
              </a:lnSpc>
              <a:spcBef>
                <a:spcPts val="600"/>
              </a:spcBef>
              <a:spcAft>
                <a:spcPts val="600"/>
              </a:spcAft>
              <a:buFont typeface="Wingdings" panose="05000000000000000000" pitchFamily="2" charset="2"/>
              <a:buChar char="§"/>
            </a:pPr>
            <a:r>
              <a:rPr lang="en-US" sz="2200" dirty="0">
                <a:solidFill>
                  <a:srgbClr val="111111"/>
                </a:solidFill>
              </a:rPr>
              <a:t>59% of the world population has internet access (against 7% in 2000)</a:t>
            </a:r>
          </a:p>
          <a:p>
            <a:pPr algn="l">
              <a:lnSpc>
                <a:spcPct val="110000"/>
              </a:lnSpc>
              <a:spcBef>
                <a:spcPts val="600"/>
              </a:spcBef>
              <a:spcAft>
                <a:spcPts val="600"/>
              </a:spcAft>
              <a:buFont typeface="Wingdings" panose="05000000000000000000" pitchFamily="2" charset="2"/>
              <a:buChar char="§"/>
            </a:pPr>
            <a:r>
              <a:rPr lang="en-US" sz="2200" b="0" i="0" dirty="0">
                <a:solidFill>
                  <a:srgbClr val="111111"/>
                </a:solidFill>
                <a:effectLst/>
              </a:rPr>
              <a:t>Twenty years ago, Google /Wiki did not exist. Transition from libraries to the pc (So…?)</a:t>
            </a:r>
          </a:p>
          <a:p>
            <a:pPr algn="l">
              <a:lnSpc>
                <a:spcPct val="110000"/>
              </a:lnSpc>
              <a:spcBef>
                <a:spcPts val="600"/>
              </a:spcBef>
              <a:spcAft>
                <a:spcPts val="600"/>
              </a:spcAft>
              <a:buFont typeface="Wingdings" panose="05000000000000000000" pitchFamily="2" charset="2"/>
              <a:buChar char="§"/>
            </a:pPr>
            <a:r>
              <a:rPr lang="en-US" sz="2200" dirty="0">
                <a:solidFill>
                  <a:srgbClr val="111111"/>
                </a:solidFill>
              </a:rPr>
              <a:t>3.6 B people on social media</a:t>
            </a:r>
          </a:p>
          <a:p>
            <a:pPr algn="l">
              <a:lnSpc>
                <a:spcPct val="110000"/>
              </a:lnSpc>
              <a:spcBef>
                <a:spcPts val="600"/>
              </a:spcBef>
              <a:spcAft>
                <a:spcPts val="600"/>
              </a:spcAft>
              <a:buFont typeface="Wingdings" panose="05000000000000000000" pitchFamily="2" charset="2"/>
              <a:buChar char="§"/>
            </a:pPr>
            <a:r>
              <a:rPr lang="en-US" sz="2200" b="0" i="0" dirty="0">
                <a:solidFill>
                  <a:srgbClr val="111111"/>
                </a:solidFill>
                <a:effectLst/>
              </a:rPr>
              <a:t>3.5 B of people have a smartphone</a:t>
            </a:r>
          </a:p>
          <a:p>
            <a:pPr algn="l">
              <a:lnSpc>
                <a:spcPct val="110000"/>
              </a:lnSpc>
              <a:spcBef>
                <a:spcPts val="600"/>
              </a:spcBef>
              <a:spcAft>
                <a:spcPts val="600"/>
              </a:spcAft>
              <a:buFont typeface="Wingdings" panose="05000000000000000000" pitchFamily="2" charset="2"/>
              <a:buChar char="§"/>
            </a:pPr>
            <a:r>
              <a:rPr lang="en-US" sz="2200" dirty="0">
                <a:solidFill>
                  <a:srgbClr val="111111"/>
                </a:solidFill>
              </a:rPr>
              <a:t>Limited trust in financial institutions (55%)</a:t>
            </a:r>
          </a:p>
          <a:p>
            <a:pPr algn="l">
              <a:lnSpc>
                <a:spcPct val="110000"/>
              </a:lnSpc>
              <a:spcBef>
                <a:spcPts val="600"/>
              </a:spcBef>
              <a:spcAft>
                <a:spcPts val="600"/>
              </a:spcAft>
              <a:buFont typeface="Wingdings" panose="05000000000000000000" pitchFamily="2" charset="2"/>
              <a:buChar char="§"/>
            </a:pPr>
            <a:r>
              <a:rPr lang="en-US" sz="2200" b="0" i="0" dirty="0">
                <a:solidFill>
                  <a:srgbClr val="111111"/>
                </a:solidFill>
                <a:effectLst/>
              </a:rPr>
              <a:t>19 of the hottest years ever since 1999</a:t>
            </a:r>
          </a:p>
          <a:p>
            <a:pPr>
              <a:lnSpc>
                <a:spcPct val="110000"/>
              </a:lnSpc>
              <a:spcBef>
                <a:spcPts val="600"/>
              </a:spcBef>
              <a:spcAft>
                <a:spcPts val="600"/>
              </a:spcAft>
              <a:buFont typeface="Wingdings" panose="05000000000000000000" pitchFamily="2" charset="2"/>
              <a:buChar char="§"/>
            </a:pPr>
            <a:r>
              <a:rPr lang="en-US" sz="2200" b="0" i="0" dirty="0">
                <a:solidFill>
                  <a:srgbClr val="111111"/>
                </a:solidFill>
                <a:effectLst/>
              </a:rPr>
              <a:t>Poverty reduction from 27% to 9% of the world population. In parallel, explosion of inequalities  </a:t>
            </a:r>
            <a:endParaRPr lang="en-US" sz="2200" dirty="0">
              <a:solidFill>
                <a:srgbClr val="111111"/>
              </a:solidFill>
            </a:endParaRPr>
          </a:p>
          <a:p>
            <a:pPr algn="l">
              <a:lnSpc>
                <a:spcPct val="100000"/>
              </a:lnSpc>
              <a:spcBef>
                <a:spcPts val="600"/>
              </a:spcBef>
              <a:spcAft>
                <a:spcPts val="600"/>
              </a:spcAft>
              <a:buFont typeface="Wingdings" panose="05000000000000000000" pitchFamily="2" charset="2"/>
              <a:buChar char="§"/>
            </a:pPr>
            <a:endParaRPr lang="en-US" sz="2200" b="0" i="0" dirty="0">
              <a:solidFill>
                <a:srgbClr val="111111"/>
              </a:solidFill>
              <a:effectLst/>
            </a:endParaRPr>
          </a:p>
          <a:p>
            <a:pPr marL="0" indent="0" algn="l">
              <a:buNone/>
            </a:pPr>
            <a:endParaRPr lang="en-US" b="0" i="0" dirty="0">
              <a:solidFill>
                <a:srgbClr val="111111"/>
              </a:solidFill>
              <a:effectLst/>
              <a:latin typeface="-apple-system"/>
            </a:endParaRPr>
          </a:p>
          <a:p>
            <a:endParaRPr lang="fr-FR" dirty="0"/>
          </a:p>
        </p:txBody>
      </p:sp>
      <p:sp>
        <p:nvSpPr>
          <p:cNvPr id="4" name="TextBox 3">
            <a:extLst>
              <a:ext uri="{FF2B5EF4-FFF2-40B4-BE49-F238E27FC236}">
                <a16:creationId xmlns:a16="http://schemas.microsoft.com/office/drawing/2014/main" id="{3BF040B8-B157-4ECE-A4A2-C11571CAE7F8}"/>
              </a:ext>
            </a:extLst>
          </p:cNvPr>
          <p:cNvSpPr txBox="1"/>
          <p:nvPr/>
        </p:nvSpPr>
        <p:spPr>
          <a:xfrm>
            <a:off x="76346" y="201245"/>
            <a:ext cx="12313627" cy="646331"/>
          </a:xfrm>
          <a:prstGeom prst="rect">
            <a:avLst/>
          </a:prstGeom>
          <a:noFill/>
        </p:spPr>
        <p:txBody>
          <a:bodyPr wrap="none" rtlCol="0">
            <a:spAutoFit/>
          </a:bodyPr>
          <a:lstStyle/>
          <a:p>
            <a:r>
              <a:rPr lang="fr-FR" sz="3600" dirty="0">
                <a:latin typeface="+mj-lt"/>
                <a:cs typeface="Arial" panose="020B0604020202020204" pitchFamily="34" charset="0"/>
              </a:rPr>
              <a:t>And </a:t>
            </a:r>
            <a:r>
              <a:rPr lang="fr-FR" sz="3600" dirty="0" err="1">
                <a:latin typeface="+mj-lt"/>
                <a:cs typeface="Arial" panose="020B0604020202020204" pitchFamily="34" charset="0"/>
              </a:rPr>
              <a:t>finally</a:t>
            </a:r>
            <a:r>
              <a:rPr lang="fr-FR" sz="3600" dirty="0">
                <a:latin typeface="+mj-lt"/>
                <a:cs typeface="Arial" panose="020B0604020202020204" pitchFamily="34" charset="0"/>
              </a:rPr>
              <a:t>, </a:t>
            </a:r>
            <a:r>
              <a:rPr lang="fr-FR" sz="3600" dirty="0" err="1">
                <a:latin typeface="+mj-lt"/>
                <a:cs typeface="Arial" panose="020B0604020202020204" pitchFamily="34" charset="0"/>
              </a:rPr>
              <a:t>some</a:t>
            </a:r>
            <a:r>
              <a:rPr lang="fr-FR" sz="3600" dirty="0">
                <a:latin typeface="+mj-lt"/>
                <a:cs typeface="Arial" panose="020B0604020202020204" pitchFamily="34" charset="0"/>
              </a:rPr>
              <a:t> of the main changes of the </a:t>
            </a:r>
            <a:r>
              <a:rPr lang="fr-FR" sz="3600" dirty="0" err="1">
                <a:latin typeface="+mj-lt"/>
                <a:cs typeface="Arial" panose="020B0604020202020204" pitchFamily="34" charset="0"/>
              </a:rPr>
              <a:t>past</a:t>
            </a:r>
            <a:r>
              <a:rPr lang="fr-FR" sz="3600" dirty="0">
                <a:latin typeface="+mj-lt"/>
                <a:cs typeface="Arial" panose="020B0604020202020204" pitchFamily="34" charset="0"/>
              </a:rPr>
              <a:t> 20 </a:t>
            </a:r>
            <a:r>
              <a:rPr lang="fr-FR" sz="3600" dirty="0" err="1">
                <a:latin typeface="+mj-lt"/>
                <a:cs typeface="Arial" panose="020B0604020202020204" pitchFamily="34" charset="0"/>
              </a:rPr>
              <a:t>years</a:t>
            </a:r>
            <a:r>
              <a:rPr lang="fr-FR" sz="3600" dirty="0">
                <a:latin typeface="+mj-lt"/>
                <a:cs typeface="Arial" panose="020B0604020202020204" pitchFamily="34" charset="0"/>
              </a:rPr>
              <a:t> or </a:t>
            </a:r>
            <a:r>
              <a:rPr lang="fr-FR" sz="3600" dirty="0" err="1">
                <a:latin typeface="+mj-lt"/>
                <a:cs typeface="Arial" panose="020B0604020202020204" pitchFamily="34" charset="0"/>
              </a:rPr>
              <a:t>so</a:t>
            </a:r>
            <a:r>
              <a:rPr lang="fr-FR" sz="3600" dirty="0">
                <a:latin typeface="+mj-lt"/>
                <a:cs typeface="Arial" panose="020B0604020202020204" pitchFamily="34" charset="0"/>
              </a:rPr>
              <a:t>:</a:t>
            </a:r>
            <a:endParaRPr lang="fr-FR" sz="2400" dirty="0">
              <a:latin typeface="+mj-lt"/>
              <a:cs typeface="Arial" panose="020B0604020202020204" pitchFamily="34" charset="0"/>
            </a:endParaRPr>
          </a:p>
        </p:txBody>
      </p:sp>
      <p:sp>
        <p:nvSpPr>
          <p:cNvPr id="5" name="TextBox 4">
            <a:extLst>
              <a:ext uri="{FF2B5EF4-FFF2-40B4-BE49-F238E27FC236}">
                <a16:creationId xmlns:a16="http://schemas.microsoft.com/office/drawing/2014/main" id="{4D16393E-1ADD-42F9-9598-85C2F6B50169}"/>
              </a:ext>
            </a:extLst>
          </p:cNvPr>
          <p:cNvSpPr txBox="1"/>
          <p:nvPr/>
        </p:nvSpPr>
        <p:spPr>
          <a:xfrm>
            <a:off x="7709916" y="5964944"/>
            <a:ext cx="4099560" cy="338554"/>
          </a:xfrm>
          <a:prstGeom prst="rect">
            <a:avLst/>
          </a:prstGeom>
          <a:noFill/>
        </p:spPr>
        <p:txBody>
          <a:bodyPr wrap="square" rtlCol="0">
            <a:spAutoFit/>
          </a:bodyPr>
          <a:lstStyle/>
          <a:p>
            <a:r>
              <a:rPr lang="fr-FR" sz="1600" i="1" dirty="0">
                <a:latin typeface="Arial" panose="020B0604020202020204" pitchFamily="34" charset="0"/>
                <a:cs typeface="Arial" panose="020B0604020202020204" pitchFamily="34" charset="0"/>
              </a:rPr>
              <a:t>Sources: worldbank.org, economist.com…</a:t>
            </a:r>
          </a:p>
        </p:txBody>
      </p:sp>
    </p:spTree>
    <p:extLst>
      <p:ext uri="{BB962C8B-B14F-4D97-AF65-F5344CB8AC3E}">
        <p14:creationId xmlns:p14="http://schemas.microsoft.com/office/powerpoint/2010/main" val="1141794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22A53E4-E0A6-47D8-9CFB-D98B0AD05814}"/>
              </a:ext>
            </a:extLst>
          </p:cNvPr>
          <p:cNvSpPr txBox="1">
            <a:spLocks noGrp="1"/>
          </p:cNvSpPr>
          <p:nvPr>
            <p:ph type="title" idx="4294967295"/>
          </p:nvPr>
        </p:nvSpPr>
        <p:spPr>
          <a:xfrm>
            <a:off x="149468" y="96021"/>
            <a:ext cx="11746523" cy="590931"/>
          </a:xfrm>
        </p:spPr>
        <p:txBody>
          <a:bodyPr wrap="square">
            <a:spAutoFit/>
          </a:bodyPr>
          <a:lstStyle/>
          <a:p>
            <a:pPr lvl="0"/>
            <a:r>
              <a:rPr lang="en-US" sz="3600" dirty="0">
                <a:solidFill>
                  <a:srgbClr val="C00000"/>
                </a:solidFill>
              </a:rPr>
              <a:t>And the “great acceleration”</a:t>
            </a:r>
          </a:p>
        </p:txBody>
      </p:sp>
      <p:sp>
        <p:nvSpPr>
          <p:cNvPr id="25" name="Slide Number Placeholder 5">
            <a:extLst>
              <a:ext uri="{FF2B5EF4-FFF2-40B4-BE49-F238E27FC236}">
                <a16:creationId xmlns:a16="http://schemas.microsoft.com/office/drawing/2014/main" id="{153FE0F8-2CA1-4089-98CF-1123EF3CAC8F}"/>
              </a:ext>
            </a:extLst>
          </p:cNvPr>
          <p:cNvSpPr>
            <a:spLocks noGrp="1"/>
          </p:cNvSpPr>
          <p:nvPr>
            <p:ph type="sldNum" sz="quarter" idx="12"/>
          </p:nvPr>
        </p:nvSpPr>
        <p:spPr>
          <a:xfrm>
            <a:off x="8486775" y="6594476"/>
            <a:ext cx="2057400" cy="263524"/>
          </a:xfrm>
          <a:prstGeom prst="rect">
            <a:avLst/>
          </a:prstGeom>
        </p:spPr>
        <p:txBody>
          <a:bodyPr/>
          <a:lstStyle>
            <a:lvl1pPr algn="r">
              <a:defRPr sz="1100"/>
            </a:lvl1pPr>
          </a:lstStyle>
          <a:p>
            <a:fld id="{B2BA53E1-650A-E740-8A72-94655C82F3D0}" type="slidenum">
              <a:rPr lang="en-US" smtClean="0"/>
              <a:pPr/>
              <a:t>12</a:t>
            </a:fld>
            <a:endParaRPr lang="en-US"/>
          </a:p>
        </p:txBody>
      </p:sp>
      <p:pic>
        <p:nvPicPr>
          <p:cNvPr id="12" name="Image 7" descr="Image 7">
            <a:extLst>
              <a:ext uri="{FF2B5EF4-FFF2-40B4-BE49-F238E27FC236}">
                <a16:creationId xmlns:a16="http://schemas.microsoft.com/office/drawing/2014/main" id="{1AC35E31-99E5-44C1-A800-939531B9C70D}"/>
              </a:ext>
            </a:extLst>
          </p:cNvPr>
          <p:cNvPicPr>
            <a:picLocks noChangeAspect="1"/>
          </p:cNvPicPr>
          <p:nvPr/>
        </p:nvPicPr>
        <p:blipFill>
          <a:blip r:embed="rId3"/>
          <a:stretch>
            <a:fillRect/>
          </a:stretch>
        </p:blipFill>
        <p:spPr>
          <a:xfrm>
            <a:off x="6352046" y="663743"/>
            <a:ext cx="4624755" cy="5156602"/>
          </a:xfrm>
          <a:prstGeom prst="rect">
            <a:avLst/>
          </a:prstGeom>
          <a:ln w="12700">
            <a:miter lim="400000"/>
          </a:ln>
        </p:spPr>
      </p:pic>
      <p:pic>
        <p:nvPicPr>
          <p:cNvPr id="13" name="Image 8" descr="Image 8">
            <a:extLst>
              <a:ext uri="{FF2B5EF4-FFF2-40B4-BE49-F238E27FC236}">
                <a16:creationId xmlns:a16="http://schemas.microsoft.com/office/drawing/2014/main" id="{3C66B661-9795-4A07-8D87-A9FED7034543}"/>
              </a:ext>
            </a:extLst>
          </p:cNvPr>
          <p:cNvPicPr>
            <a:picLocks noChangeAspect="1"/>
          </p:cNvPicPr>
          <p:nvPr/>
        </p:nvPicPr>
        <p:blipFill>
          <a:blip r:embed="rId4"/>
          <a:stretch>
            <a:fillRect/>
          </a:stretch>
        </p:blipFill>
        <p:spPr>
          <a:xfrm>
            <a:off x="1019907" y="663744"/>
            <a:ext cx="4624755" cy="5156601"/>
          </a:xfrm>
          <a:prstGeom prst="rect">
            <a:avLst/>
          </a:prstGeom>
          <a:ln w="12700">
            <a:miter lim="400000"/>
          </a:ln>
        </p:spPr>
      </p:pic>
      <p:sp>
        <p:nvSpPr>
          <p:cNvPr id="15" name="ZoneTexte 14">
            <a:extLst>
              <a:ext uri="{FF2B5EF4-FFF2-40B4-BE49-F238E27FC236}">
                <a16:creationId xmlns:a16="http://schemas.microsoft.com/office/drawing/2014/main" id="{BAEEEFED-F963-4A7B-84E7-C6EA8FED428B}"/>
              </a:ext>
            </a:extLst>
          </p:cNvPr>
          <p:cNvSpPr txBox="1"/>
          <p:nvPr/>
        </p:nvSpPr>
        <p:spPr>
          <a:xfrm>
            <a:off x="8486775" y="6499635"/>
            <a:ext cx="2577500" cy="276999"/>
          </a:xfrm>
          <a:prstGeom prst="rect">
            <a:avLst/>
          </a:prstGeom>
          <a:noFill/>
        </p:spPr>
        <p:txBody>
          <a:bodyPr wrap="none" rtlCol="0">
            <a:spAutoFit/>
          </a:bodyPr>
          <a:lstStyle/>
          <a:p>
            <a:r>
              <a:rPr lang="fr-FR" sz="1200" dirty="0"/>
              <a:t>Source : Marc Darras / Jacques </a:t>
            </a:r>
            <a:r>
              <a:rPr lang="fr-FR" sz="1200" dirty="0" err="1"/>
              <a:t>MIllery</a:t>
            </a:r>
            <a:endParaRPr lang="fr-FR" sz="1200" dirty="0"/>
          </a:p>
        </p:txBody>
      </p:sp>
      <p:sp>
        <p:nvSpPr>
          <p:cNvPr id="16" name="TextBox 15">
            <a:extLst>
              <a:ext uri="{FF2B5EF4-FFF2-40B4-BE49-F238E27FC236}">
                <a16:creationId xmlns:a16="http://schemas.microsoft.com/office/drawing/2014/main" id="{AB24541C-4985-4682-82F8-602F5C361D48}"/>
              </a:ext>
            </a:extLst>
          </p:cNvPr>
          <p:cNvSpPr txBox="1"/>
          <p:nvPr/>
        </p:nvSpPr>
        <p:spPr>
          <a:xfrm>
            <a:off x="619432" y="5946891"/>
            <a:ext cx="12045461" cy="400110"/>
          </a:xfrm>
          <a:prstGeom prst="rect">
            <a:avLst/>
          </a:prstGeom>
          <a:noFill/>
        </p:spPr>
        <p:txBody>
          <a:bodyPr wrap="square">
            <a:spAutoFit/>
          </a:bodyPr>
          <a:lstStyle/>
          <a:p>
            <a:pPr>
              <a:defRPr sz="1400">
                <a:latin typeface="Franklin Gothic Book"/>
                <a:ea typeface="Franklin Gothic Book"/>
                <a:cs typeface="Franklin Gothic Book"/>
                <a:sym typeface="Franklin Gothic Book"/>
              </a:defRPr>
            </a:pPr>
            <a:r>
              <a:rPr lang="fr-FR" sz="2000" dirty="0"/>
              <a:t>The </a:t>
            </a:r>
            <a:r>
              <a:rPr lang="fr-FR" sz="2000" dirty="0" err="1"/>
              <a:t>parallel</a:t>
            </a:r>
            <a:r>
              <a:rPr lang="fr-FR" sz="2000" dirty="0"/>
              <a:t> </a:t>
            </a:r>
            <a:r>
              <a:rPr lang="fr-FR" sz="2000" dirty="0" err="1"/>
              <a:t>between</a:t>
            </a:r>
            <a:r>
              <a:rPr lang="fr-FR" sz="2000" dirty="0"/>
              <a:t> the </a:t>
            </a:r>
            <a:r>
              <a:rPr lang="fr-FR" sz="2000" dirty="0" err="1"/>
              <a:t>exponential</a:t>
            </a:r>
            <a:r>
              <a:rPr lang="fr-FR" sz="2000" dirty="0"/>
              <a:t> changes of </a:t>
            </a:r>
            <a:r>
              <a:rPr lang="fr-FR" sz="2000" dirty="0" err="1"/>
              <a:t>socio-economics</a:t>
            </a:r>
            <a:r>
              <a:rPr lang="fr-FR" sz="2000" dirty="0"/>
              <a:t> and </a:t>
            </a:r>
            <a:r>
              <a:rPr lang="fr-FR" sz="2000" dirty="0" err="1"/>
              <a:t>those</a:t>
            </a:r>
            <a:r>
              <a:rPr lang="fr-FR" sz="2000" dirty="0"/>
              <a:t> of the </a:t>
            </a:r>
            <a:r>
              <a:rPr lang="fr-FR" sz="2000" dirty="0" err="1"/>
              <a:t>earth</a:t>
            </a:r>
            <a:r>
              <a:rPr lang="fr-FR" sz="2000" dirty="0"/>
              <a:t> system..</a:t>
            </a:r>
            <a:endParaRPr lang="fr-FR" sz="2000" dirty="0">
              <a:ea typeface="Times New Roman"/>
              <a:cs typeface="Times New Roman"/>
              <a:sym typeface="Times New Roman"/>
            </a:endParaRPr>
          </a:p>
        </p:txBody>
      </p:sp>
    </p:spTree>
    <p:extLst>
      <p:ext uri="{BB962C8B-B14F-4D97-AF65-F5344CB8AC3E}">
        <p14:creationId xmlns:p14="http://schemas.microsoft.com/office/powerpoint/2010/main" val="413853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66DD01-C246-ADE5-6996-2B65EC9301D1}"/>
              </a:ext>
            </a:extLst>
          </p:cNvPr>
          <p:cNvSpPr>
            <a:spLocks noGrp="1"/>
          </p:cNvSpPr>
          <p:nvPr>
            <p:ph idx="1"/>
          </p:nvPr>
        </p:nvSpPr>
        <p:spPr>
          <a:xfrm>
            <a:off x="998035" y="1470024"/>
            <a:ext cx="10549952" cy="3917950"/>
          </a:xfrm>
        </p:spPr>
        <p:txBody>
          <a:bodyPr>
            <a:normAutofit/>
          </a:bodyPr>
          <a:lstStyle/>
          <a:p>
            <a:pPr>
              <a:lnSpc>
                <a:spcPct val="110000"/>
              </a:lnSpc>
              <a:spcAft>
                <a:spcPts val="1200"/>
              </a:spcAft>
              <a:buClr>
                <a:srgbClr val="C00000"/>
              </a:buClr>
              <a:buFont typeface="Wingdings" panose="05000000000000000000" pitchFamily="2" charset="2"/>
              <a:buChar char="§"/>
            </a:pPr>
            <a:r>
              <a:rPr lang="fr-FR" dirty="0" err="1">
                <a:solidFill>
                  <a:schemeClr val="tx1">
                    <a:lumMod val="50000"/>
                  </a:schemeClr>
                </a:solidFill>
              </a:rPr>
              <a:t>Within</a:t>
            </a:r>
            <a:r>
              <a:rPr lang="fr-FR" dirty="0">
                <a:solidFill>
                  <a:schemeClr val="tx1">
                    <a:lumMod val="50000"/>
                  </a:schemeClr>
                </a:solidFill>
              </a:rPr>
              <a:t> </a:t>
            </a:r>
            <a:r>
              <a:rPr lang="fr-FR" dirty="0" err="1">
                <a:solidFill>
                  <a:schemeClr val="tx1">
                    <a:lumMod val="50000"/>
                  </a:schemeClr>
                </a:solidFill>
              </a:rPr>
              <a:t>these</a:t>
            </a:r>
            <a:r>
              <a:rPr lang="fr-FR" dirty="0">
                <a:solidFill>
                  <a:schemeClr val="tx1">
                    <a:lumMod val="50000"/>
                  </a:schemeClr>
                </a:solidFill>
              </a:rPr>
              <a:t> </a:t>
            </a:r>
            <a:r>
              <a:rPr lang="fr-FR" dirty="0" err="1">
                <a:solidFill>
                  <a:schemeClr val="tx1">
                    <a:lumMod val="50000"/>
                  </a:schemeClr>
                </a:solidFill>
              </a:rPr>
              <a:t>contexts</a:t>
            </a:r>
            <a:r>
              <a:rPr lang="fr-FR" dirty="0">
                <a:solidFill>
                  <a:schemeClr val="tx1">
                    <a:lumMod val="50000"/>
                  </a:schemeClr>
                </a:solidFill>
              </a:rPr>
              <a:t>, </a:t>
            </a:r>
            <a:r>
              <a:rPr lang="fr-FR" dirty="0" err="1">
                <a:solidFill>
                  <a:schemeClr val="tx1">
                    <a:lumMod val="50000"/>
                  </a:schemeClr>
                </a:solidFill>
              </a:rPr>
              <a:t>please</a:t>
            </a:r>
            <a:r>
              <a:rPr lang="fr-FR" dirty="0">
                <a:solidFill>
                  <a:schemeClr val="tx1">
                    <a:lumMod val="50000"/>
                  </a:schemeClr>
                </a:solidFill>
              </a:rPr>
              <a:t> </a:t>
            </a:r>
            <a:r>
              <a:rPr lang="fr-FR" dirty="0" err="1">
                <a:solidFill>
                  <a:schemeClr val="tx1">
                    <a:lumMod val="50000"/>
                  </a:schemeClr>
                </a:solidFill>
              </a:rPr>
              <a:t>think</a:t>
            </a:r>
            <a:r>
              <a:rPr lang="fr-FR" dirty="0">
                <a:solidFill>
                  <a:schemeClr val="tx1">
                    <a:lumMod val="50000"/>
                  </a:schemeClr>
                </a:solidFill>
              </a:rPr>
              <a:t> about </a:t>
            </a:r>
            <a:r>
              <a:rPr lang="fr-FR" dirty="0" err="1">
                <a:solidFill>
                  <a:schemeClr val="tx1">
                    <a:lumMod val="50000"/>
                  </a:schemeClr>
                </a:solidFill>
              </a:rPr>
              <a:t>what</a:t>
            </a:r>
            <a:r>
              <a:rPr lang="fr-FR" dirty="0">
                <a:solidFill>
                  <a:schemeClr val="tx1">
                    <a:lumMod val="50000"/>
                  </a:schemeClr>
                </a:solidFill>
              </a:rPr>
              <a:t> </a:t>
            </a:r>
            <a:r>
              <a:rPr lang="fr-FR" dirty="0" err="1">
                <a:solidFill>
                  <a:schemeClr val="tx1">
                    <a:lumMod val="50000"/>
                  </a:schemeClr>
                </a:solidFill>
              </a:rPr>
              <a:t>you</a:t>
            </a:r>
            <a:r>
              <a:rPr lang="fr-FR" dirty="0">
                <a:solidFill>
                  <a:schemeClr val="tx1">
                    <a:lumMod val="50000"/>
                  </a:schemeClr>
                </a:solidFill>
              </a:rPr>
              <a:t> </a:t>
            </a:r>
            <a:r>
              <a:rPr lang="fr-FR" dirty="0" err="1">
                <a:solidFill>
                  <a:schemeClr val="tx1">
                    <a:lumMod val="50000"/>
                  </a:schemeClr>
                </a:solidFill>
              </a:rPr>
              <a:t>want</a:t>
            </a:r>
            <a:r>
              <a:rPr lang="fr-FR" dirty="0">
                <a:solidFill>
                  <a:schemeClr val="tx1">
                    <a:lumMod val="50000"/>
                  </a:schemeClr>
                </a:solidFill>
              </a:rPr>
              <a:t> to </a:t>
            </a:r>
            <a:r>
              <a:rPr lang="fr-FR" dirty="0" err="1">
                <a:solidFill>
                  <a:schemeClr val="tx1">
                    <a:lumMod val="50000"/>
                  </a:schemeClr>
                </a:solidFill>
              </a:rPr>
              <a:t>learn</a:t>
            </a:r>
            <a:r>
              <a:rPr lang="fr-FR" dirty="0">
                <a:solidFill>
                  <a:schemeClr val="tx1">
                    <a:lumMod val="50000"/>
                  </a:schemeClr>
                </a:solidFill>
              </a:rPr>
              <a:t> </a:t>
            </a:r>
            <a:r>
              <a:rPr lang="fr-FR" dirty="0" err="1">
                <a:solidFill>
                  <a:schemeClr val="tx1">
                    <a:lumMod val="50000"/>
                  </a:schemeClr>
                </a:solidFill>
              </a:rPr>
              <a:t>here</a:t>
            </a:r>
            <a:r>
              <a:rPr lang="fr-FR" dirty="0">
                <a:solidFill>
                  <a:schemeClr val="tx1">
                    <a:lumMod val="50000"/>
                  </a:schemeClr>
                </a:solidFill>
              </a:rPr>
              <a:t>, in </a:t>
            </a:r>
            <a:r>
              <a:rPr lang="fr-FR" dirty="0" err="1">
                <a:solidFill>
                  <a:schemeClr val="tx1">
                    <a:lumMod val="50000"/>
                  </a:schemeClr>
                </a:solidFill>
              </a:rPr>
              <a:t>this</a:t>
            </a:r>
            <a:r>
              <a:rPr lang="fr-FR" dirty="0">
                <a:solidFill>
                  <a:schemeClr val="tx1">
                    <a:lumMod val="50000"/>
                  </a:schemeClr>
                </a:solidFill>
              </a:rPr>
              <a:t> course.</a:t>
            </a:r>
          </a:p>
          <a:p>
            <a:pPr marL="0" indent="0">
              <a:lnSpc>
                <a:spcPct val="110000"/>
              </a:lnSpc>
              <a:spcAft>
                <a:spcPts val="1200"/>
              </a:spcAft>
              <a:buClr>
                <a:srgbClr val="C00000"/>
              </a:buClr>
              <a:buNone/>
            </a:pPr>
            <a:r>
              <a:rPr lang="fr-FR" dirty="0">
                <a:solidFill>
                  <a:schemeClr val="bg1">
                    <a:lumMod val="10000"/>
                  </a:schemeClr>
                </a:solidFill>
              </a:rPr>
              <a:t>I </a:t>
            </a:r>
            <a:r>
              <a:rPr lang="fr-FR" dirty="0" err="1">
                <a:solidFill>
                  <a:schemeClr val="bg1">
                    <a:lumMod val="10000"/>
                  </a:schemeClr>
                </a:solidFill>
              </a:rPr>
              <a:t>will</a:t>
            </a:r>
            <a:r>
              <a:rPr lang="fr-FR" dirty="0">
                <a:solidFill>
                  <a:schemeClr val="bg1">
                    <a:lumMod val="10000"/>
                  </a:schemeClr>
                </a:solidFill>
              </a:rPr>
              <a:t> </a:t>
            </a:r>
            <a:r>
              <a:rPr lang="fr-FR" dirty="0" err="1">
                <a:solidFill>
                  <a:schemeClr val="bg1">
                    <a:lumMod val="10000"/>
                  </a:schemeClr>
                </a:solidFill>
              </a:rPr>
              <a:t>make</a:t>
            </a:r>
            <a:r>
              <a:rPr lang="fr-FR" dirty="0">
                <a:solidFill>
                  <a:schemeClr val="bg1">
                    <a:lumMod val="10000"/>
                  </a:schemeClr>
                </a:solidFill>
              </a:rPr>
              <a:t> notes and </a:t>
            </a:r>
            <a:r>
              <a:rPr lang="fr-FR" dirty="0" err="1">
                <a:solidFill>
                  <a:schemeClr val="bg1">
                    <a:lumMod val="10000"/>
                  </a:schemeClr>
                </a:solidFill>
              </a:rPr>
              <a:t>make</a:t>
            </a:r>
            <a:r>
              <a:rPr lang="fr-FR" dirty="0">
                <a:solidFill>
                  <a:schemeClr val="bg1">
                    <a:lumMod val="10000"/>
                  </a:schemeClr>
                </a:solidFill>
              </a:rPr>
              <a:t> sure I deal </a:t>
            </a:r>
            <a:r>
              <a:rPr lang="fr-FR" dirty="0" err="1">
                <a:solidFill>
                  <a:schemeClr val="bg1">
                    <a:lumMod val="10000"/>
                  </a:schemeClr>
                </a:solidFill>
              </a:rPr>
              <a:t>with</a:t>
            </a:r>
            <a:r>
              <a:rPr lang="fr-FR" dirty="0">
                <a:solidFill>
                  <a:schemeClr val="bg1">
                    <a:lumMod val="10000"/>
                  </a:schemeClr>
                </a:solidFill>
              </a:rPr>
              <a:t> </a:t>
            </a:r>
            <a:r>
              <a:rPr lang="fr-FR" dirty="0" err="1">
                <a:solidFill>
                  <a:schemeClr val="bg1">
                    <a:lumMod val="10000"/>
                  </a:schemeClr>
                </a:solidFill>
              </a:rPr>
              <a:t>any</a:t>
            </a:r>
            <a:r>
              <a:rPr lang="fr-FR" dirty="0">
                <a:solidFill>
                  <a:schemeClr val="bg1">
                    <a:lumMod val="10000"/>
                  </a:schemeClr>
                </a:solidFill>
              </a:rPr>
              <a:t> points </a:t>
            </a:r>
            <a:r>
              <a:rPr lang="fr-FR" dirty="0" err="1">
                <a:solidFill>
                  <a:schemeClr val="bg1">
                    <a:lumMod val="10000"/>
                  </a:schemeClr>
                </a:solidFill>
              </a:rPr>
              <a:t>you</a:t>
            </a:r>
            <a:r>
              <a:rPr lang="fr-FR" dirty="0">
                <a:solidFill>
                  <a:schemeClr val="bg1">
                    <a:lumMod val="10000"/>
                  </a:schemeClr>
                </a:solidFill>
              </a:rPr>
              <a:t> </a:t>
            </a:r>
            <a:r>
              <a:rPr lang="fr-FR" dirty="0" err="1">
                <a:solidFill>
                  <a:schemeClr val="bg1">
                    <a:lumMod val="10000"/>
                  </a:schemeClr>
                </a:solidFill>
              </a:rPr>
              <a:t>raise</a:t>
            </a:r>
            <a:r>
              <a:rPr lang="fr-FR" dirty="0">
                <a:solidFill>
                  <a:schemeClr val="bg1">
                    <a:lumMod val="10000"/>
                  </a:schemeClr>
                </a:solidFill>
              </a:rPr>
              <a:t>.</a:t>
            </a:r>
          </a:p>
        </p:txBody>
      </p:sp>
      <p:sp>
        <p:nvSpPr>
          <p:cNvPr id="3" name="Footer Placeholder 2">
            <a:extLst>
              <a:ext uri="{FF2B5EF4-FFF2-40B4-BE49-F238E27FC236}">
                <a16:creationId xmlns:a16="http://schemas.microsoft.com/office/drawing/2014/main" id="{366D8350-255A-C8CA-F72C-FDA65B95CB30}"/>
              </a:ext>
            </a:extLst>
          </p:cNvPr>
          <p:cNvSpPr>
            <a:spLocks noGrp="1"/>
          </p:cNvSpPr>
          <p:nvPr>
            <p:ph type="ftr" sz="quarter" idx="11"/>
          </p:nvPr>
        </p:nvSpPr>
        <p:spPr/>
        <p:txBody>
          <a:bodyPr/>
          <a:lstStyle/>
          <a:p>
            <a:endParaRPr lang="en-VN"/>
          </a:p>
        </p:txBody>
      </p:sp>
      <p:sp>
        <p:nvSpPr>
          <p:cNvPr id="4" name="Title 3">
            <a:extLst>
              <a:ext uri="{FF2B5EF4-FFF2-40B4-BE49-F238E27FC236}">
                <a16:creationId xmlns:a16="http://schemas.microsoft.com/office/drawing/2014/main" id="{C3E3AFB9-0192-402A-EB4B-8E8BB61A0896}"/>
              </a:ext>
            </a:extLst>
          </p:cNvPr>
          <p:cNvSpPr>
            <a:spLocks noGrp="1"/>
          </p:cNvSpPr>
          <p:nvPr>
            <p:ph type="title"/>
          </p:nvPr>
        </p:nvSpPr>
        <p:spPr>
          <a:xfrm>
            <a:off x="1466490" y="-166297"/>
            <a:ext cx="10195930" cy="1378755"/>
          </a:xfrm>
        </p:spPr>
        <p:txBody>
          <a:bodyPr/>
          <a:lstStyle/>
          <a:p>
            <a:pPr algn="r"/>
            <a:r>
              <a:rPr lang="fr-FR" b="0" dirty="0" err="1"/>
              <a:t>Individual</a:t>
            </a:r>
            <a:r>
              <a:rPr lang="fr-FR" b="0" dirty="0"/>
              <a:t> </a:t>
            </a:r>
            <a:r>
              <a:rPr lang="fr-FR" b="0" dirty="0" err="1"/>
              <a:t>activity</a:t>
            </a:r>
            <a:endParaRPr lang="fr-FR" b="0" dirty="0"/>
          </a:p>
        </p:txBody>
      </p:sp>
    </p:spTree>
    <p:extLst>
      <p:ext uri="{BB962C8B-B14F-4D97-AF65-F5344CB8AC3E}">
        <p14:creationId xmlns:p14="http://schemas.microsoft.com/office/powerpoint/2010/main" val="87259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S1</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71084"/>
            <a:ext cx="10515600" cy="5283377"/>
          </a:xfrm>
        </p:spPr>
        <p:txBody>
          <a:bodyPr>
            <a:noAutofit/>
          </a:bodyPr>
          <a:lstStyle/>
          <a:p>
            <a:pPr marL="622300" indent="-514350">
              <a:buFont typeface="+mj-lt"/>
              <a:buAutoNum type="arabicPeriod"/>
            </a:pPr>
            <a:r>
              <a:rPr lang="fr-FR" sz="3200" dirty="0" err="1"/>
              <a:t>Why</a:t>
            </a:r>
            <a:r>
              <a:rPr lang="fr-FR" sz="3200" dirty="0"/>
              <a:t> ?</a:t>
            </a:r>
          </a:p>
          <a:p>
            <a:pPr marL="622300" indent="-514350">
              <a:buFont typeface="+mj-lt"/>
              <a:buAutoNum type="arabicPeriod"/>
            </a:pPr>
            <a:r>
              <a:rPr lang="fr-FR" sz="3200" b="1" dirty="0" err="1"/>
              <a:t>What</a:t>
            </a:r>
            <a:r>
              <a:rPr lang="fr-FR" sz="3200" b="1" dirty="0"/>
              <a:t> ?</a:t>
            </a:r>
          </a:p>
          <a:p>
            <a:pPr marL="622300" indent="-514350">
              <a:buFont typeface="+mj-lt"/>
              <a:buAutoNum type="arabicPeriod"/>
            </a:pPr>
            <a:r>
              <a:rPr lang="fr-FR" sz="3200" dirty="0"/>
              <a:t>How ?</a:t>
            </a:r>
          </a:p>
          <a:p>
            <a:pPr marL="622300" indent="-514350">
              <a:buFont typeface="+mj-lt"/>
              <a:buAutoNum type="arabicPeriod"/>
            </a:pPr>
            <a:r>
              <a:rPr lang="fr-FR" sz="3200" dirty="0"/>
              <a:t>A few initial </a:t>
            </a:r>
            <a:r>
              <a:rPr lang="fr-FR" sz="3200" dirty="0" err="1"/>
              <a:t>thoughts</a:t>
            </a:r>
            <a:r>
              <a:rPr lang="fr-FR" sz="3200" dirty="0"/>
              <a:t> and exercices</a:t>
            </a:r>
          </a:p>
          <a:p>
            <a:pPr marL="622300" indent="-514350">
              <a:buFont typeface="+mj-lt"/>
              <a:buAutoNum type="arabicPeriod"/>
            </a:pPr>
            <a:r>
              <a:rPr lang="fr-FR" sz="3200" dirty="0"/>
              <a:t>Work for </a:t>
            </a:r>
            <a:r>
              <a:rPr lang="fr-FR" sz="3200" dirty="0" err="1"/>
              <a:t>next</a:t>
            </a:r>
            <a:r>
              <a:rPr lang="fr-FR" sz="3200"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719" y="445146"/>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133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2E8F-DE6E-7566-E8ED-ACE05C676B6C}"/>
              </a:ext>
            </a:extLst>
          </p:cNvPr>
          <p:cNvSpPr>
            <a:spLocks noGrp="1"/>
          </p:cNvSpPr>
          <p:nvPr>
            <p:ph type="title"/>
          </p:nvPr>
        </p:nvSpPr>
        <p:spPr/>
        <p:txBody>
          <a:bodyPr>
            <a:normAutofit/>
          </a:bodyPr>
          <a:lstStyle/>
          <a:p>
            <a:r>
              <a:rPr lang="fr-FR" sz="4000" dirty="0">
                <a:latin typeface="+mj-lt"/>
              </a:rPr>
              <a:t>Course description</a:t>
            </a:r>
          </a:p>
        </p:txBody>
      </p:sp>
      <p:sp>
        <p:nvSpPr>
          <p:cNvPr id="3" name="Content Placeholder 2">
            <a:extLst>
              <a:ext uri="{FF2B5EF4-FFF2-40B4-BE49-F238E27FC236}">
                <a16:creationId xmlns:a16="http://schemas.microsoft.com/office/drawing/2014/main" id="{98F8D805-2480-AAED-E8E6-D11EEFEADA36}"/>
              </a:ext>
            </a:extLst>
          </p:cNvPr>
          <p:cNvSpPr>
            <a:spLocks noGrp="1"/>
          </p:cNvSpPr>
          <p:nvPr>
            <p:ph idx="1"/>
          </p:nvPr>
        </p:nvSpPr>
        <p:spPr>
          <a:xfrm>
            <a:off x="838200" y="1016950"/>
            <a:ext cx="10515600" cy="5165452"/>
          </a:xfrm>
        </p:spPr>
        <p:txBody>
          <a:bodyPr/>
          <a:lstStyle/>
          <a:p>
            <a:pPr marL="107950" indent="0">
              <a:lnSpc>
                <a:spcPct val="100000"/>
              </a:lnSpc>
              <a:buNone/>
            </a:pPr>
            <a:r>
              <a:rPr lang="en-US" dirty="0">
                <a:solidFill>
                  <a:schemeClr val="bg1">
                    <a:lumMod val="10000"/>
                  </a:schemeClr>
                </a:solidFill>
              </a:rPr>
              <a:t>Global markets face today more-than-ever challenges that require a blend of specific hard and soft skills. </a:t>
            </a:r>
          </a:p>
          <a:p>
            <a:pPr marL="107950" indent="0">
              <a:lnSpc>
                <a:spcPct val="100000"/>
              </a:lnSpc>
              <a:buNone/>
            </a:pPr>
            <a:r>
              <a:rPr lang="en-US" dirty="0">
                <a:solidFill>
                  <a:schemeClr val="bg1">
                    <a:lumMod val="10000"/>
                  </a:schemeClr>
                </a:solidFill>
              </a:rPr>
              <a:t>This module aims to :</a:t>
            </a:r>
          </a:p>
          <a:p>
            <a:pPr marL="679450" indent="-571500">
              <a:lnSpc>
                <a:spcPct val="100000"/>
              </a:lnSpc>
              <a:buAutoNum type="romanLcParenR"/>
            </a:pPr>
            <a:r>
              <a:rPr lang="en-US" dirty="0">
                <a:solidFill>
                  <a:schemeClr val="bg1">
                    <a:lumMod val="10000"/>
                  </a:schemeClr>
                </a:solidFill>
              </a:rPr>
              <a:t>expose students with a wide array of real business cases coming from practical experiences in different industries and </a:t>
            </a:r>
          </a:p>
          <a:p>
            <a:pPr marL="679450" indent="-571500">
              <a:lnSpc>
                <a:spcPct val="100000"/>
              </a:lnSpc>
              <a:buAutoNum type="romanLcParenR"/>
            </a:pPr>
            <a:r>
              <a:rPr lang="en-US" dirty="0">
                <a:solidFill>
                  <a:schemeClr val="bg1">
                    <a:lumMod val="10000"/>
                  </a:schemeClr>
                </a:solidFill>
              </a:rPr>
              <a:t>ii) provide students with concepts and tools to enable them to understand and set the frameworks of future challenges in </a:t>
            </a:r>
            <a:r>
              <a:rPr lang="en-US" i="1" dirty="0">
                <a:solidFill>
                  <a:schemeClr val="bg1">
                    <a:lumMod val="10000"/>
                  </a:schemeClr>
                </a:solidFill>
              </a:rPr>
              <a:t>daily company tasks </a:t>
            </a:r>
            <a:r>
              <a:rPr lang="en-US" dirty="0">
                <a:solidFill>
                  <a:schemeClr val="bg1">
                    <a:lumMod val="10000"/>
                  </a:schemeClr>
                </a:solidFill>
              </a:rPr>
              <a:t>as well as in more complex projects </a:t>
            </a:r>
            <a:r>
              <a:rPr lang="en-US" i="1" dirty="0">
                <a:solidFill>
                  <a:schemeClr val="bg1">
                    <a:lumMod val="10000"/>
                  </a:schemeClr>
                </a:solidFill>
              </a:rPr>
              <a:t>leveraging</a:t>
            </a:r>
            <a:r>
              <a:rPr lang="en-US" dirty="0">
                <a:solidFill>
                  <a:schemeClr val="bg1">
                    <a:lumMod val="10000"/>
                  </a:schemeClr>
                </a:solidFill>
              </a:rPr>
              <a:t> artificial intelligence systems.</a:t>
            </a:r>
            <a:endParaRPr lang="fr-FR" dirty="0">
              <a:solidFill>
                <a:schemeClr val="bg1">
                  <a:lumMod val="10000"/>
                </a:schemeClr>
              </a:solidFill>
            </a:endParaRPr>
          </a:p>
        </p:txBody>
      </p:sp>
      <p:sp>
        <p:nvSpPr>
          <p:cNvPr id="4" name="Footer Placeholder 3">
            <a:extLst>
              <a:ext uri="{FF2B5EF4-FFF2-40B4-BE49-F238E27FC236}">
                <a16:creationId xmlns:a16="http://schemas.microsoft.com/office/drawing/2014/main" id="{DE96EC4D-4B23-AED0-2824-A19135C6641B}"/>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2654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E03C-42FE-BEF1-39F2-3805A48F8665}"/>
              </a:ext>
            </a:extLst>
          </p:cNvPr>
          <p:cNvSpPr>
            <a:spLocks noGrp="1"/>
          </p:cNvSpPr>
          <p:nvPr>
            <p:ph type="title"/>
          </p:nvPr>
        </p:nvSpPr>
        <p:spPr/>
        <p:txBody>
          <a:bodyPr>
            <a:normAutofit/>
          </a:bodyPr>
          <a:lstStyle/>
          <a:p>
            <a:r>
              <a:rPr lang="fr-FR" sz="4000" dirty="0">
                <a:latin typeface="+mj-lt"/>
              </a:rPr>
              <a:t>A </a:t>
            </a:r>
            <a:r>
              <a:rPr lang="fr-FR" sz="4000" dirty="0" err="1">
                <a:latin typeface="+mj-lt"/>
              </a:rPr>
              <a:t>funnel</a:t>
            </a:r>
            <a:endParaRPr lang="fr-FR" sz="4000" dirty="0">
              <a:latin typeface="+mj-lt"/>
            </a:endParaRPr>
          </a:p>
        </p:txBody>
      </p:sp>
      <p:sp>
        <p:nvSpPr>
          <p:cNvPr id="3" name="Content Placeholder 2">
            <a:extLst>
              <a:ext uri="{FF2B5EF4-FFF2-40B4-BE49-F238E27FC236}">
                <a16:creationId xmlns:a16="http://schemas.microsoft.com/office/drawing/2014/main" id="{47B7A55F-911C-1154-D0C6-52FACA3839C9}"/>
              </a:ext>
            </a:extLst>
          </p:cNvPr>
          <p:cNvSpPr>
            <a:spLocks noGrp="1"/>
          </p:cNvSpPr>
          <p:nvPr>
            <p:ph idx="1"/>
          </p:nvPr>
        </p:nvSpPr>
        <p:spPr>
          <a:xfrm>
            <a:off x="784714" y="1166128"/>
            <a:ext cx="10515600" cy="2805797"/>
          </a:xfrm>
        </p:spPr>
        <p:txBody>
          <a:bodyPr/>
          <a:lstStyle/>
          <a:p>
            <a:pPr marL="107950" indent="0">
              <a:lnSpc>
                <a:spcPct val="100000"/>
              </a:lnSpc>
              <a:buNone/>
            </a:pPr>
            <a:r>
              <a:rPr lang="en-US" dirty="0">
                <a:solidFill>
                  <a:schemeClr val="bg1">
                    <a:lumMod val="10000"/>
                  </a:schemeClr>
                </a:solidFill>
              </a:rPr>
              <a:t>The course aims to go from "Big to Small": a funnel that moves from General Context, to Business Strategy, Marketing Plans and then specifically focus onto Customer Relationship Management.</a:t>
            </a:r>
            <a:endParaRPr lang="fr-FR" dirty="0">
              <a:solidFill>
                <a:schemeClr val="bg1">
                  <a:lumMod val="10000"/>
                </a:schemeClr>
              </a:solidFill>
            </a:endParaRPr>
          </a:p>
        </p:txBody>
      </p:sp>
      <p:sp>
        <p:nvSpPr>
          <p:cNvPr id="4" name="Footer Placeholder 3">
            <a:extLst>
              <a:ext uri="{FF2B5EF4-FFF2-40B4-BE49-F238E27FC236}">
                <a16:creationId xmlns:a16="http://schemas.microsoft.com/office/drawing/2014/main" id="{A59476D5-F352-9C02-5F91-775D223F5EFF}"/>
              </a:ext>
            </a:extLst>
          </p:cNvPr>
          <p:cNvSpPr>
            <a:spLocks noGrp="1"/>
          </p:cNvSpPr>
          <p:nvPr>
            <p:ph type="ftr" sz="quarter" idx="10"/>
          </p:nvPr>
        </p:nvSpPr>
        <p:spPr/>
        <p:txBody>
          <a:bodyPr/>
          <a:lstStyle/>
          <a:p>
            <a:r>
              <a:rPr lang="fr-FR"/>
              <a:t>Indiquez votre nom dans le pied de page</a:t>
            </a:r>
            <a:endParaRPr lang="fr-FR" dirty="0"/>
          </a:p>
        </p:txBody>
      </p:sp>
      <p:sp>
        <p:nvSpPr>
          <p:cNvPr id="5" name="Isosceles Triangle 4">
            <a:extLst>
              <a:ext uri="{FF2B5EF4-FFF2-40B4-BE49-F238E27FC236}">
                <a16:creationId xmlns:a16="http://schemas.microsoft.com/office/drawing/2014/main" id="{410EDAC1-AA6D-F6A0-267E-D2D503B29D71}"/>
              </a:ext>
            </a:extLst>
          </p:cNvPr>
          <p:cNvSpPr/>
          <p:nvPr/>
        </p:nvSpPr>
        <p:spPr>
          <a:xfrm rot="10800000">
            <a:off x="6350793" y="2843213"/>
            <a:ext cx="4336257" cy="3545517"/>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TextBox 5">
            <a:extLst>
              <a:ext uri="{FF2B5EF4-FFF2-40B4-BE49-F238E27FC236}">
                <a16:creationId xmlns:a16="http://schemas.microsoft.com/office/drawing/2014/main" id="{CB0337AF-CBAC-3F28-748A-E7A280277D4D}"/>
              </a:ext>
            </a:extLst>
          </p:cNvPr>
          <p:cNvSpPr txBox="1"/>
          <p:nvPr/>
        </p:nvSpPr>
        <p:spPr>
          <a:xfrm>
            <a:off x="7267809" y="3184862"/>
            <a:ext cx="2502223" cy="2031325"/>
          </a:xfrm>
          <a:prstGeom prst="rect">
            <a:avLst/>
          </a:prstGeom>
          <a:noFill/>
        </p:spPr>
        <p:txBody>
          <a:bodyPr wrap="none" rtlCol="0">
            <a:spAutoFit/>
          </a:bodyPr>
          <a:lstStyle/>
          <a:p>
            <a:pPr algn="ctr">
              <a:spcAft>
                <a:spcPts val="1200"/>
              </a:spcAft>
            </a:pPr>
            <a:r>
              <a:rPr lang="fr-FR" sz="2400" dirty="0">
                <a:solidFill>
                  <a:schemeClr val="bg1">
                    <a:lumMod val="10000"/>
                  </a:schemeClr>
                </a:solidFill>
              </a:rPr>
              <a:t>General </a:t>
            </a:r>
            <a:r>
              <a:rPr lang="fr-FR" sz="2400" dirty="0" err="1">
                <a:solidFill>
                  <a:schemeClr val="bg1">
                    <a:lumMod val="10000"/>
                  </a:schemeClr>
                </a:solidFill>
              </a:rPr>
              <a:t>context</a:t>
            </a:r>
            <a:endParaRPr lang="fr-FR" sz="2400" dirty="0">
              <a:solidFill>
                <a:schemeClr val="bg1">
                  <a:lumMod val="10000"/>
                </a:schemeClr>
              </a:solidFill>
            </a:endParaRPr>
          </a:p>
          <a:p>
            <a:pPr algn="ctr">
              <a:spcAft>
                <a:spcPts val="1200"/>
              </a:spcAft>
            </a:pPr>
            <a:r>
              <a:rPr lang="fr-FR" sz="2400" dirty="0">
                <a:solidFill>
                  <a:schemeClr val="bg1">
                    <a:lumMod val="10000"/>
                  </a:schemeClr>
                </a:solidFill>
              </a:rPr>
              <a:t>Business </a:t>
            </a:r>
            <a:r>
              <a:rPr lang="fr-FR" sz="2400" dirty="0" err="1">
                <a:solidFill>
                  <a:schemeClr val="bg1">
                    <a:lumMod val="10000"/>
                  </a:schemeClr>
                </a:solidFill>
              </a:rPr>
              <a:t>srategy</a:t>
            </a:r>
            <a:endParaRPr lang="fr-FR" sz="2400" dirty="0">
              <a:solidFill>
                <a:schemeClr val="bg1">
                  <a:lumMod val="10000"/>
                </a:schemeClr>
              </a:solidFill>
            </a:endParaRPr>
          </a:p>
          <a:p>
            <a:pPr algn="ctr">
              <a:spcAft>
                <a:spcPts val="1200"/>
              </a:spcAft>
            </a:pPr>
            <a:r>
              <a:rPr lang="fr-FR" sz="2400" dirty="0">
                <a:solidFill>
                  <a:schemeClr val="bg1">
                    <a:lumMod val="10000"/>
                  </a:schemeClr>
                </a:solidFill>
              </a:rPr>
              <a:t>Marketing</a:t>
            </a:r>
          </a:p>
          <a:p>
            <a:pPr algn="ctr">
              <a:spcAft>
                <a:spcPts val="1200"/>
              </a:spcAft>
            </a:pPr>
            <a:r>
              <a:rPr lang="fr-FR" sz="2400" dirty="0">
                <a:solidFill>
                  <a:schemeClr val="bg1">
                    <a:lumMod val="10000"/>
                  </a:schemeClr>
                </a:solidFill>
              </a:rPr>
              <a:t>CRM</a:t>
            </a:r>
          </a:p>
        </p:txBody>
      </p:sp>
    </p:spTree>
    <p:extLst>
      <p:ext uri="{BB962C8B-B14F-4D97-AF65-F5344CB8AC3E}">
        <p14:creationId xmlns:p14="http://schemas.microsoft.com/office/powerpoint/2010/main" val="2025666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8201" y="50236"/>
            <a:ext cx="10357424" cy="1268413"/>
          </a:xfrm>
        </p:spPr>
        <p:txBody>
          <a:bodyPr>
            <a:normAutofit/>
          </a:bodyPr>
          <a:lstStyle/>
          <a:p>
            <a:r>
              <a:rPr lang="fr-FR" sz="4000" dirty="0" err="1">
                <a:solidFill>
                  <a:schemeClr val="tx2">
                    <a:lumMod val="50000"/>
                  </a:schemeClr>
                </a:solidFill>
                <a:latin typeface="+mj-lt"/>
              </a:rPr>
              <a:t>Another</a:t>
            </a:r>
            <a:r>
              <a:rPr lang="fr-FR" sz="4000" dirty="0">
                <a:solidFill>
                  <a:schemeClr val="tx2">
                    <a:lumMod val="50000"/>
                  </a:schemeClr>
                </a:solidFill>
                <a:latin typeface="+mj-lt"/>
              </a:rPr>
              <a:t> </a:t>
            </a:r>
            <a:r>
              <a:rPr lang="fr-FR" sz="4000" dirty="0" err="1">
                <a:solidFill>
                  <a:schemeClr val="tx2">
                    <a:lumMod val="50000"/>
                  </a:schemeClr>
                </a:solidFill>
                <a:latin typeface="+mj-lt"/>
              </a:rPr>
              <a:t>funnel</a:t>
            </a:r>
            <a:r>
              <a:rPr lang="fr-FR" sz="4000" dirty="0">
                <a:solidFill>
                  <a:schemeClr val="tx2">
                    <a:lumMod val="50000"/>
                  </a:schemeClr>
                </a:solidFill>
                <a:latin typeface="+mj-lt"/>
              </a:rPr>
              <a:t> – </a:t>
            </a:r>
            <a:r>
              <a:rPr lang="fr-FR" sz="4000" dirty="0" err="1">
                <a:solidFill>
                  <a:schemeClr val="tx2">
                    <a:lumMod val="50000"/>
                  </a:schemeClr>
                </a:solidFill>
                <a:latin typeface="+mj-lt"/>
              </a:rPr>
              <a:t>we</a:t>
            </a:r>
            <a:r>
              <a:rPr lang="fr-FR" sz="4000" dirty="0">
                <a:solidFill>
                  <a:schemeClr val="tx2">
                    <a:lumMod val="50000"/>
                  </a:schemeClr>
                </a:solidFill>
                <a:latin typeface="+mj-lt"/>
              </a:rPr>
              <a:t> </a:t>
            </a:r>
            <a:r>
              <a:rPr lang="fr-FR" sz="4000" dirty="0" err="1">
                <a:solidFill>
                  <a:schemeClr val="tx2">
                    <a:lumMod val="50000"/>
                  </a:schemeClr>
                </a:solidFill>
                <a:latin typeface="+mj-lt"/>
              </a:rPr>
              <a:t>will</a:t>
            </a:r>
            <a:r>
              <a:rPr lang="fr-FR" sz="4000" dirty="0">
                <a:solidFill>
                  <a:schemeClr val="tx2">
                    <a:lumMod val="50000"/>
                  </a:schemeClr>
                </a:solidFill>
                <a:latin typeface="+mj-lt"/>
              </a:rPr>
              <a:t> </a:t>
            </a:r>
            <a:r>
              <a:rPr lang="fr-FR" sz="4000" dirty="0" err="1">
                <a:solidFill>
                  <a:schemeClr val="tx2">
                    <a:lumMod val="50000"/>
                  </a:schemeClr>
                </a:solidFill>
                <a:latin typeface="+mj-lt"/>
              </a:rPr>
              <a:t>work</a:t>
            </a:r>
            <a:r>
              <a:rPr lang="fr-FR" sz="4000" dirty="0">
                <a:solidFill>
                  <a:schemeClr val="tx2">
                    <a:lumMod val="50000"/>
                  </a:schemeClr>
                </a:solidFill>
                <a:latin typeface="+mj-lt"/>
              </a:rPr>
              <a:t> on </a:t>
            </a:r>
            <a:r>
              <a:rPr lang="fr-FR" sz="4000" dirty="0" err="1">
                <a:solidFill>
                  <a:schemeClr val="tx2">
                    <a:lumMod val="50000"/>
                  </a:schemeClr>
                </a:solidFill>
                <a:latin typeface="+mj-lt"/>
              </a:rPr>
              <a:t>three</a:t>
            </a:r>
            <a:r>
              <a:rPr lang="fr-FR" sz="4000" dirty="0">
                <a:solidFill>
                  <a:schemeClr val="tx2">
                    <a:lumMod val="50000"/>
                  </a:schemeClr>
                </a:solidFill>
                <a:latin typeface="+mj-lt"/>
              </a:rPr>
              <a:t> </a:t>
            </a:r>
            <a:r>
              <a:rPr lang="fr-FR" sz="4000" dirty="0" err="1">
                <a:solidFill>
                  <a:schemeClr val="tx2">
                    <a:lumMod val="50000"/>
                  </a:schemeClr>
                </a:solidFill>
                <a:latin typeface="+mj-lt"/>
              </a:rPr>
              <a:t>levels</a:t>
            </a:r>
            <a:endParaRPr lang="en-US" sz="4000" dirty="0">
              <a:solidFill>
                <a:schemeClr val="tx2">
                  <a:lumMod val="50000"/>
                </a:schemeClr>
              </a:solidFill>
              <a:latin typeface="+mj-lt"/>
            </a:endParaRPr>
          </a:p>
        </p:txBody>
      </p:sp>
      <p:sp>
        <p:nvSpPr>
          <p:cNvPr id="4" name="Triangle isocèle 3"/>
          <p:cNvSpPr/>
          <p:nvPr/>
        </p:nvSpPr>
        <p:spPr bwMode="auto">
          <a:xfrm>
            <a:off x="2619968" y="1266910"/>
            <a:ext cx="5833431" cy="4769139"/>
          </a:xfrm>
          <a:prstGeom prst="triangle">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algn="ctr" defTabSz="914400" eaLnBrk="0" fontAlgn="base" hangingPunct="0">
              <a:spcBef>
                <a:spcPct val="0"/>
              </a:spcBef>
              <a:spcAft>
                <a:spcPct val="0"/>
              </a:spcAft>
            </a:pPr>
            <a:endParaRPr lang="en-US" sz="3200" b="1">
              <a:latin typeface="Arial" charset="0"/>
            </a:endParaRPr>
          </a:p>
        </p:txBody>
      </p:sp>
      <p:cxnSp>
        <p:nvCxnSpPr>
          <p:cNvPr id="6" name="Connecteur droit 5"/>
          <p:cNvCxnSpPr>
            <a:cxnSpLocks/>
          </p:cNvCxnSpPr>
          <p:nvPr/>
        </p:nvCxnSpPr>
        <p:spPr bwMode="auto">
          <a:xfrm>
            <a:off x="4197648" y="3458145"/>
            <a:ext cx="2678069" cy="0"/>
          </a:xfrm>
          <a:prstGeom prst="line">
            <a:avLst/>
          </a:prstGeom>
          <a:noFill/>
          <a:ln w="38100" cap="flat" cmpd="sng" algn="ctr">
            <a:solidFill>
              <a:schemeClr val="bg1">
                <a:lumMod val="10000"/>
              </a:schemeClr>
            </a:solidFill>
            <a:prstDash val="solid"/>
            <a:round/>
            <a:headEnd type="none" w="med" len="med"/>
            <a:tailEnd type="none" w="med" len="med"/>
          </a:ln>
          <a:effectLst/>
        </p:spPr>
      </p:cxnSp>
      <p:cxnSp>
        <p:nvCxnSpPr>
          <p:cNvPr id="7" name="Connecteur droit 6"/>
          <p:cNvCxnSpPr>
            <a:cxnSpLocks/>
          </p:cNvCxnSpPr>
          <p:nvPr/>
        </p:nvCxnSpPr>
        <p:spPr bwMode="auto">
          <a:xfrm>
            <a:off x="3372602" y="4849137"/>
            <a:ext cx="4383628" cy="0"/>
          </a:xfrm>
          <a:prstGeom prst="line">
            <a:avLst/>
          </a:prstGeom>
          <a:noFill/>
          <a:ln w="38100" cap="flat" cmpd="sng" algn="ctr">
            <a:solidFill>
              <a:schemeClr val="bg1">
                <a:lumMod val="10000"/>
              </a:schemeClr>
            </a:solidFill>
            <a:prstDash val="solid"/>
            <a:round/>
            <a:headEnd type="none" w="med" len="med"/>
            <a:tailEnd type="none" w="med" len="med"/>
          </a:ln>
          <a:effectLst/>
        </p:spPr>
      </p:cxnSp>
      <p:sp>
        <p:nvSpPr>
          <p:cNvPr id="9" name="ZoneTexte 8"/>
          <p:cNvSpPr txBox="1"/>
          <p:nvPr/>
        </p:nvSpPr>
        <p:spPr>
          <a:xfrm>
            <a:off x="4731060" y="5165591"/>
            <a:ext cx="1685333" cy="523220"/>
          </a:xfrm>
          <a:prstGeom prst="rect">
            <a:avLst/>
          </a:prstGeom>
          <a:noFill/>
        </p:spPr>
        <p:txBody>
          <a:bodyPr wrap="none" rtlCol="0">
            <a:spAutoFit/>
          </a:bodyPr>
          <a:lstStyle/>
          <a:p>
            <a:r>
              <a:rPr lang="fr-FR" sz="2800" dirty="0" err="1">
                <a:solidFill>
                  <a:schemeClr val="bg1">
                    <a:lumMod val="10000"/>
                  </a:schemeClr>
                </a:solidFill>
                <a:latin typeface="Arial" panose="020B0604020202020204" pitchFamily="34" charset="0"/>
                <a:cs typeface="Arial" panose="020B0604020202020204" pitchFamily="34" charset="0"/>
              </a:rPr>
              <a:t>Technical</a:t>
            </a:r>
            <a:endParaRPr lang="en-US" sz="2800" dirty="0">
              <a:solidFill>
                <a:schemeClr val="bg1">
                  <a:lumMod val="10000"/>
                </a:schemeClr>
              </a:solidFill>
              <a:latin typeface="Arial" panose="020B0604020202020204" pitchFamily="34" charset="0"/>
              <a:cs typeface="Arial" panose="020B0604020202020204" pitchFamily="34" charset="0"/>
            </a:endParaRPr>
          </a:p>
        </p:txBody>
      </p:sp>
      <p:sp>
        <p:nvSpPr>
          <p:cNvPr id="11" name="ZoneTexte 10"/>
          <p:cNvSpPr txBox="1"/>
          <p:nvPr/>
        </p:nvSpPr>
        <p:spPr>
          <a:xfrm>
            <a:off x="4542483" y="3944240"/>
            <a:ext cx="2045753" cy="523220"/>
          </a:xfrm>
          <a:prstGeom prst="rect">
            <a:avLst/>
          </a:prstGeom>
          <a:noFill/>
        </p:spPr>
        <p:txBody>
          <a:bodyPr wrap="none" rtlCol="0">
            <a:spAutoFit/>
          </a:bodyPr>
          <a:lstStyle/>
          <a:p>
            <a:r>
              <a:rPr lang="fr-FR" sz="2800" dirty="0" err="1">
                <a:solidFill>
                  <a:schemeClr val="bg1">
                    <a:lumMod val="10000"/>
                  </a:schemeClr>
                </a:solidFill>
                <a:latin typeface="Arial" panose="020B0604020202020204" pitchFamily="34" charset="0"/>
                <a:cs typeface="Arial" panose="020B0604020202020204" pitchFamily="34" charset="0"/>
              </a:rPr>
              <a:t>Operational</a:t>
            </a:r>
            <a:endParaRPr lang="en-US" sz="2800" dirty="0">
              <a:solidFill>
                <a:schemeClr val="bg1">
                  <a:lumMod val="10000"/>
                </a:schemeClr>
              </a:solidFill>
              <a:latin typeface="Arial" panose="020B0604020202020204" pitchFamily="34" charset="0"/>
              <a:cs typeface="Arial" panose="020B0604020202020204" pitchFamily="34" charset="0"/>
            </a:endParaRPr>
          </a:p>
        </p:txBody>
      </p:sp>
      <p:sp>
        <p:nvSpPr>
          <p:cNvPr id="12" name="ZoneTexte 11"/>
          <p:cNvSpPr txBox="1"/>
          <p:nvPr/>
        </p:nvSpPr>
        <p:spPr>
          <a:xfrm>
            <a:off x="4742716" y="2551073"/>
            <a:ext cx="1643399" cy="523220"/>
          </a:xfrm>
          <a:prstGeom prst="rect">
            <a:avLst/>
          </a:prstGeom>
          <a:noFill/>
        </p:spPr>
        <p:txBody>
          <a:bodyPr wrap="none" rtlCol="0">
            <a:spAutoFit/>
          </a:bodyPr>
          <a:lstStyle/>
          <a:p>
            <a:r>
              <a:rPr lang="fr-FR" sz="2800" dirty="0">
                <a:solidFill>
                  <a:schemeClr val="bg1">
                    <a:lumMod val="10000"/>
                  </a:schemeClr>
                </a:solidFill>
                <a:latin typeface="Arial" panose="020B0604020202020204" pitchFamily="34" charset="0"/>
                <a:cs typeface="Arial" panose="020B0604020202020204" pitchFamily="34" charset="0"/>
              </a:rPr>
              <a:t>Business</a:t>
            </a:r>
            <a:endParaRPr lang="en-US" sz="2800" dirty="0">
              <a:solidFill>
                <a:schemeClr val="bg1">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2664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7C16-E102-6BCE-6753-0FFC00EB4D7A}"/>
              </a:ext>
            </a:extLst>
          </p:cNvPr>
          <p:cNvSpPr>
            <a:spLocks noGrp="1"/>
          </p:cNvSpPr>
          <p:nvPr>
            <p:ph type="title"/>
          </p:nvPr>
        </p:nvSpPr>
        <p:spPr/>
        <p:txBody>
          <a:bodyPr>
            <a:normAutofit/>
          </a:bodyPr>
          <a:lstStyle/>
          <a:p>
            <a:r>
              <a:rPr lang="fr-FR" sz="4000" dirty="0">
                <a:latin typeface="+mj-lt"/>
              </a:rPr>
              <a:t>Objectives</a:t>
            </a:r>
          </a:p>
        </p:txBody>
      </p:sp>
      <p:sp>
        <p:nvSpPr>
          <p:cNvPr id="3" name="Content Placeholder 2">
            <a:extLst>
              <a:ext uri="{FF2B5EF4-FFF2-40B4-BE49-F238E27FC236}">
                <a16:creationId xmlns:a16="http://schemas.microsoft.com/office/drawing/2014/main" id="{1E54EC44-7844-F88C-E676-9F11B044E072}"/>
              </a:ext>
            </a:extLst>
          </p:cNvPr>
          <p:cNvSpPr>
            <a:spLocks noGrp="1"/>
          </p:cNvSpPr>
          <p:nvPr>
            <p:ph idx="1"/>
          </p:nvPr>
        </p:nvSpPr>
        <p:spPr>
          <a:xfrm>
            <a:off x="838200" y="1016950"/>
            <a:ext cx="10834688" cy="5165452"/>
          </a:xfrm>
        </p:spPr>
        <p:txBody>
          <a:bodyPr>
            <a:normAutofit fontScale="70000" lnSpcReduction="20000"/>
          </a:bodyPr>
          <a:lstStyle/>
          <a:p>
            <a:r>
              <a:rPr lang="en-US" dirty="0">
                <a:solidFill>
                  <a:schemeClr val="bg1">
                    <a:lumMod val="10000"/>
                  </a:schemeClr>
                </a:solidFill>
              </a:rPr>
              <a:t>LG1 To master artificial intelligence applications for marketing strategy / LO2 To design innovative and disruptive technologies that empower organizations to create, predict and fulfil market demands LG3 To use artificial intelligence for strengthening customer relationships and driving consumer behavior / LO1 To deploy artificial intelligence techniques and tools to improve consumer engagement experiences </a:t>
            </a:r>
          </a:p>
          <a:p>
            <a:r>
              <a:rPr lang="en-US" dirty="0">
                <a:solidFill>
                  <a:schemeClr val="bg1">
                    <a:lumMod val="10000"/>
                  </a:schemeClr>
                </a:solidFill>
              </a:rPr>
              <a:t>Objectif(s) </a:t>
            </a:r>
            <a:r>
              <a:rPr lang="en-US" dirty="0" err="1">
                <a:solidFill>
                  <a:schemeClr val="bg1">
                    <a:lumMod val="10000"/>
                  </a:schemeClr>
                </a:solidFill>
              </a:rPr>
              <a:t>pédagogique</a:t>
            </a:r>
            <a:r>
              <a:rPr lang="en-US" dirty="0">
                <a:solidFill>
                  <a:schemeClr val="bg1">
                    <a:lumMod val="10000"/>
                  </a:schemeClr>
                </a:solidFill>
              </a:rPr>
              <a:t>(s) The intended learning outcomes of the course are the capabilities to assess the context, put priorities in order, </a:t>
            </a:r>
            <a:r>
              <a:rPr lang="en-US" b="1" i="1" dirty="0">
                <a:solidFill>
                  <a:schemeClr val="bg1">
                    <a:lumMod val="10000"/>
                  </a:schemeClr>
                </a:solidFill>
              </a:rPr>
              <a:t>reason critically </a:t>
            </a:r>
            <a:r>
              <a:rPr lang="en-US" b="1" dirty="0">
                <a:solidFill>
                  <a:schemeClr val="bg1">
                    <a:lumMod val="10000"/>
                  </a:schemeClr>
                </a:solidFill>
              </a:rPr>
              <a:t>and </a:t>
            </a:r>
            <a:r>
              <a:rPr lang="en-US" b="1" i="1" dirty="0">
                <a:solidFill>
                  <a:schemeClr val="bg1">
                    <a:lumMod val="10000"/>
                  </a:schemeClr>
                </a:solidFill>
              </a:rPr>
              <a:t>think laterally </a:t>
            </a:r>
            <a:r>
              <a:rPr lang="en-US" dirty="0">
                <a:solidFill>
                  <a:schemeClr val="bg1">
                    <a:lumMod val="10000"/>
                  </a:schemeClr>
                </a:solidFill>
              </a:rPr>
              <a:t>to create unbiased and innovative solutions in different industries. Students should then be able to get inspiration, imagine and build effective and efficient marketing plans to achieve objectives through the application of easy-to-use methodologies. </a:t>
            </a:r>
            <a:endParaRPr lang="fr-FR" dirty="0">
              <a:solidFill>
                <a:schemeClr val="bg1">
                  <a:lumMod val="10000"/>
                </a:schemeClr>
              </a:solidFill>
            </a:endParaRPr>
          </a:p>
        </p:txBody>
      </p:sp>
      <p:sp>
        <p:nvSpPr>
          <p:cNvPr id="4" name="Footer Placeholder 3">
            <a:extLst>
              <a:ext uri="{FF2B5EF4-FFF2-40B4-BE49-F238E27FC236}">
                <a16:creationId xmlns:a16="http://schemas.microsoft.com/office/drawing/2014/main" id="{96DA41E2-7299-4FD0-000D-51ED08C47EFF}"/>
              </a:ext>
            </a:extLst>
          </p:cNvPr>
          <p:cNvSpPr>
            <a:spLocks noGrp="1"/>
          </p:cNvSpPr>
          <p:nvPr>
            <p:ph type="ftr" sz="quarter" idx="10"/>
          </p:nvPr>
        </p:nvSpPr>
        <p:spPr/>
        <p:txBody>
          <a:bodyPr/>
          <a:lstStyle/>
          <a:p>
            <a:r>
              <a:rPr lang="fr-FR"/>
              <a:t>Indiquez votre nom dans le pied de page</a:t>
            </a:r>
            <a:endParaRPr lang="fr-FR" dirty="0"/>
          </a:p>
        </p:txBody>
      </p:sp>
      <p:sp>
        <p:nvSpPr>
          <p:cNvPr id="5" name="TextBox 4">
            <a:extLst>
              <a:ext uri="{FF2B5EF4-FFF2-40B4-BE49-F238E27FC236}">
                <a16:creationId xmlns:a16="http://schemas.microsoft.com/office/drawing/2014/main" id="{8D5C3C2D-400B-E41F-DACB-8A0EE935BBD1}"/>
              </a:ext>
            </a:extLst>
          </p:cNvPr>
          <p:cNvSpPr txBox="1"/>
          <p:nvPr/>
        </p:nvSpPr>
        <p:spPr>
          <a:xfrm flipH="1">
            <a:off x="6507474" y="5351405"/>
            <a:ext cx="5614988" cy="830997"/>
          </a:xfrm>
          <a:prstGeom prst="rect">
            <a:avLst/>
          </a:prstGeom>
          <a:solidFill>
            <a:schemeClr val="accent6">
              <a:lumMod val="20000"/>
              <a:lumOff val="80000"/>
            </a:schemeClr>
          </a:solidFill>
        </p:spPr>
        <p:txBody>
          <a:bodyPr wrap="square" rtlCol="0">
            <a:spAutoFit/>
          </a:bodyPr>
          <a:lstStyle/>
          <a:p>
            <a:r>
              <a:rPr lang="fr-FR" sz="2400" dirty="0" err="1"/>
              <a:t>What</a:t>
            </a:r>
            <a:r>
              <a:rPr lang="fr-FR" sz="2400" dirty="0"/>
              <a:t> do </a:t>
            </a:r>
            <a:r>
              <a:rPr lang="fr-FR" sz="2400" dirty="0" err="1"/>
              <a:t>we</a:t>
            </a:r>
            <a:r>
              <a:rPr lang="fr-FR" sz="2400" dirty="0"/>
              <a:t> </a:t>
            </a:r>
            <a:r>
              <a:rPr lang="fr-FR" sz="2400" dirty="0" err="1"/>
              <a:t>mean</a:t>
            </a:r>
            <a:r>
              <a:rPr lang="fr-FR" sz="2400" dirty="0"/>
              <a:t> by « </a:t>
            </a:r>
            <a:r>
              <a:rPr lang="fr-FR" sz="2400" dirty="0" err="1"/>
              <a:t>reason</a:t>
            </a:r>
            <a:r>
              <a:rPr lang="fr-FR" sz="2400" dirty="0"/>
              <a:t> </a:t>
            </a:r>
            <a:r>
              <a:rPr lang="fr-FR" sz="2400" dirty="0" err="1"/>
              <a:t>critically</a:t>
            </a:r>
            <a:r>
              <a:rPr lang="fr-FR" sz="2400" dirty="0"/>
              <a:t> » and « </a:t>
            </a:r>
            <a:r>
              <a:rPr lang="fr-FR" sz="2400" dirty="0" err="1"/>
              <a:t>think</a:t>
            </a:r>
            <a:r>
              <a:rPr lang="fr-FR" sz="2400" dirty="0"/>
              <a:t> </a:t>
            </a:r>
            <a:r>
              <a:rPr lang="fr-FR" sz="2400" dirty="0" err="1"/>
              <a:t>laterally</a:t>
            </a:r>
            <a:r>
              <a:rPr lang="fr-FR" sz="2400" dirty="0"/>
              <a:t> »? </a:t>
            </a:r>
          </a:p>
        </p:txBody>
      </p:sp>
    </p:spTree>
    <p:extLst>
      <p:ext uri="{BB962C8B-B14F-4D97-AF65-F5344CB8AC3E}">
        <p14:creationId xmlns:p14="http://schemas.microsoft.com/office/powerpoint/2010/main" val="235924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0077-0FBB-9A52-9AF3-36FBC8F96F83}"/>
              </a:ext>
            </a:extLst>
          </p:cNvPr>
          <p:cNvSpPr>
            <a:spLocks noGrp="1"/>
          </p:cNvSpPr>
          <p:nvPr>
            <p:ph type="title"/>
          </p:nvPr>
        </p:nvSpPr>
        <p:spPr/>
        <p:txBody>
          <a:bodyPr>
            <a:normAutofit/>
          </a:bodyPr>
          <a:lstStyle/>
          <a:p>
            <a:r>
              <a:rPr lang="fr-FR" sz="4000" dirty="0">
                <a:latin typeface="+mj-lt"/>
              </a:rPr>
              <a:t>Critical </a:t>
            </a:r>
            <a:r>
              <a:rPr lang="fr-FR" sz="4000" dirty="0" err="1">
                <a:latin typeface="+mj-lt"/>
              </a:rPr>
              <a:t>thinking</a:t>
            </a:r>
            <a:endParaRPr lang="fr-FR" sz="4000" dirty="0">
              <a:latin typeface="+mj-lt"/>
            </a:endParaRPr>
          </a:p>
        </p:txBody>
      </p:sp>
      <p:sp>
        <p:nvSpPr>
          <p:cNvPr id="3" name="Content Placeholder 2">
            <a:extLst>
              <a:ext uri="{FF2B5EF4-FFF2-40B4-BE49-F238E27FC236}">
                <a16:creationId xmlns:a16="http://schemas.microsoft.com/office/drawing/2014/main" id="{00035E7B-9DC1-E7EE-E732-1F71D369E2B4}"/>
              </a:ext>
            </a:extLst>
          </p:cNvPr>
          <p:cNvSpPr>
            <a:spLocks noGrp="1"/>
          </p:cNvSpPr>
          <p:nvPr>
            <p:ph idx="1"/>
          </p:nvPr>
        </p:nvSpPr>
        <p:spPr>
          <a:xfrm>
            <a:off x="838200" y="1223278"/>
            <a:ext cx="10515600" cy="3134410"/>
          </a:xfrm>
        </p:spPr>
        <p:txBody>
          <a:bodyPr/>
          <a:lstStyle/>
          <a:p>
            <a:pPr marL="107950" indent="0">
              <a:buNone/>
            </a:pPr>
            <a:r>
              <a:rPr lang="en-US" b="0" i="0" dirty="0">
                <a:solidFill>
                  <a:schemeClr val="tx1">
                    <a:lumMod val="50000"/>
                  </a:schemeClr>
                </a:solidFill>
                <a:effectLst/>
                <a:latin typeface="+mn-lt"/>
              </a:rPr>
              <a:t>There are many very long definitions. My preferred one is short: “The unexamined life is not worth living”. (Socrates)</a:t>
            </a:r>
          </a:p>
          <a:p>
            <a:endParaRPr lang="fr-FR" dirty="0">
              <a:solidFill>
                <a:schemeClr val="tx1">
                  <a:lumMod val="50000"/>
                </a:schemeClr>
              </a:solidFill>
              <a:latin typeface="+mn-lt"/>
            </a:endParaRPr>
          </a:p>
          <a:p>
            <a:pPr>
              <a:lnSpc>
                <a:spcPct val="100000"/>
              </a:lnSpc>
            </a:pPr>
            <a:r>
              <a:rPr lang="fr-FR" dirty="0">
                <a:solidFill>
                  <a:schemeClr val="tx1">
                    <a:lumMod val="50000"/>
                  </a:schemeClr>
                </a:solidFill>
              </a:rPr>
              <a:t>Question: </a:t>
            </a:r>
            <a:r>
              <a:rPr lang="fr-FR" dirty="0" err="1">
                <a:solidFill>
                  <a:schemeClr val="tx1">
                    <a:lumMod val="50000"/>
                  </a:schemeClr>
                </a:solidFill>
              </a:rPr>
              <a:t>What</a:t>
            </a:r>
            <a:r>
              <a:rPr lang="fr-FR" dirty="0">
                <a:solidFill>
                  <a:schemeClr val="tx1">
                    <a:lumMod val="50000"/>
                  </a:schemeClr>
                </a:solidFill>
              </a:rPr>
              <a:t> are the obstacles to </a:t>
            </a:r>
            <a:r>
              <a:rPr lang="fr-FR" dirty="0" err="1">
                <a:solidFill>
                  <a:schemeClr val="tx1">
                    <a:lumMod val="50000"/>
                  </a:schemeClr>
                </a:solidFill>
              </a:rPr>
              <a:t>critical</a:t>
            </a:r>
            <a:r>
              <a:rPr lang="fr-FR" dirty="0">
                <a:solidFill>
                  <a:schemeClr val="tx1">
                    <a:lumMod val="50000"/>
                  </a:schemeClr>
                </a:solidFill>
              </a:rPr>
              <a:t> </a:t>
            </a:r>
            <a:r>
              <a:rPr lang="fr-FR" dirty="0" err="1">
                <a:solidFill>
                  <a:schemeClr val="tx1">
                    <a:lumMod val="50000"/>
                  </a:schemeClr>
                </a:solidFill>
              </a:rPr>
              <a:t>thinking</a:t>
            </a:r>
            <a:r>
              <a:rPr lang="fr-FR" dirty="0">
                <a:solidFill>
                  <a:schemeClr val="tx1">
                    <a:lumMod val="50000"/>
                  </a:schemeClr>
                </a:solidFill>
              </a:rPr>
              <a:t> in an organisation?</a:t>
            </a:r>
          </a:p>
        </p:txBody>
      </p:sp>
      <p:sp>
        <p:nvSpPr>
          <p:cNvPr id="4" name="Footer Placeholder 3">
            <a:extLst>
              <a:ext uri="{FF2B5EF4-FFF2-40B4-BE49-F238E27FC236}">
                <a16:creationId xmlns:a16="http://schemas.microsoft.com/office/drawing/2014/main" id="{49E83534-BA5F-8AC2-CDAA-B2AEB9A7B407}"/>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62136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8"/>
          <p:cNvSpPr>
            <a:spLocks noGrp="1" noChangeArrowheads="1"/>
          </p:cNvSpPr>
          <p:nvPr>
            <p:ph type="title"/>
          </p:nvPr>
        </p:nvSpPr>
        <p:spPr>
          <a:xfrm>
            <a:off x="1534962" y="30470"/>
            <a:ext cx="8447087" cy="1268413"/>
          </a:xfrm>
        </p:spPr>
        <p:txBody>
          <a:bodyPr>
            <a:normAutofit/>
          </a:bodyPr>
          <a:lstStyle/>
          <a:p>
            <a:r>
              <a:rPr lang="en-GB" b="0" dirty="0">
                <a:solidFill>
                  <a:schemeClr val="tx1"/>
                </a:solidFill>
              </a:rPr>
              <a:t>Robert </a:t>
            </a:r>
            <a:r>
              <a:rPr lang="en-GB" b="0" dirty="0" err="1">
                <a:solidFill>
                  <a:schemeClr val="tx1"/>
                </a:solidFill>
              </a:rPr>
              <a:t>Fonteijn</a:t>
            </a:r>
            <a:endParaRPr lang="en-US" b="0" dirty="0">
              <a:solidFill>
                <a:schemeClr val="tx1"/>
              </a:solidFill>
            </a:endParaRPr>
          </a:p>
        </p:txBody>
      </p:sp>
      <p:sp>
        <p:nvSpPr>
          <p:cNvPr id="6" name="Rectangle 5">
            <a:extLst>
              <a:ext uri="{FF2B5EF4-FFF2-40B4-BE49-F238E27FC236}">
                <a16:creationId xmlns:a16="http://schemas.microsoft.com/office/drawing/2014/main" id="{010CFCF4-7823-4753-8514-13F626474EFE}"/>
              </a:ext>
            </a:extLst>
          </p:cNvPr>
          <p:cNvSpPr/>
          <p:nvPr/>
        </p:nvSpPr>
        <p:spPr>
          <a:xfrm>
            <a:off x="5017209" y="381006"/>
            <a:ext cx="7154477" cy="1631216"/>
          </a:xfrm>
          <a:prstGeom prst="rect">
            <a:avLst/>
          </a:prstGeom>
          <a:solidFill>
            <a:schemeClr val="accent6">
              <a:lumMod val="20000"/>
              <a:lumOff val="80000"/>
            </a:schemeClr>
          </a:solidFill>
        </p:spPr>
        <p:txBody>
          <a:bodyPr wrap="square">
            <a:spAutoFit/>
          </a:bodyPr>
          <a:lstStyle/>
          <a:p>
            <a:r>
              <a:rPr lang="en-US" sz="2000" b="0" i="0" dirty="0">
                <a:effectLst/>
              </a:rPr>
              <a:t>A three-legged stool: consulting, business school teaching and volunteer work. I support my clients in gaining competitiveness in a VUCA world, my students in engaging with the 21st rather than the 20th century, and all parties I work with in making an impact on things that matter.</a:t>
            </a:r>
            <a:endParaRPr lang="fr-FR" sz="2000" dirty="0">
              <a:cs typeface="Arial" panose="020B0604020202020204" pitchFamily="34" charset="0"/>
            </a:endParaRPr>
          </a:p>
        </p:txBody>
      </p:sp>
      <p:pic>
        <p:nvPicPr>
          <p:cNvPr id="8" name="Picture 2" descr="Elevation Learning">
            <a:extLst>
              <a:ext uri="{FF2B5EF4-FFF2-40B4-BE49-F238E27FC236}">
                <a16:creationId xmlns:a16="http://schemas.microsoft.com/office/drawing/2014/main" id="{38E7DA18-CB95-455F-A90A-84629566C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491" y="2223852"/>
            <a:ext cx="3076718" cy="8058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ORDB Consulting LLC">
            <a:extLst>
              <a:ext uri="{FF2B5EF4-FFF2-40B4-BE49-F238E27FC236}">
                <a16:creationId xmlns:a16="http://schemas.microsoft.com/office/drawing/2014/main" id="{3C7F3CE3-4123-4272-8B42-7E6715722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736" y="5153625"/>
            <a:ext cx="1173156" cy="1340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123A2D0D-8BCF-47F7-9D92-F4F4C1C12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6688" y="2536658"/>
            <a:ext cx="2726141" cy="5165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ee original image">
            <a:extLst>
              <a:ext uri="{FF2B5EF4-FFF2-40B4-BE49-F238E27FC236}">
                <a16:creationId xmlns:a16="http://schemas.microsoft.com/office/drawing/2014/main" id="{B73FC449-E6AA-449A-AD9F-464856C601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1509" y="2130047"/>
            <a:ext cx="1607097" cy="15991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Elixir">
            <a:extLst>
              <a:ext uri="{FF2B5EF4-FFF2-40B4-BE49-F238E27FC236}">
                <a16:creationId xmlns:a16="http://schemas.microsoft.com/office/drawing/2014/main" id="{F65B6A1B-455F-4F44-B1B7-A796611FDE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0322" y="3084463"/>
            <a:ext cx="1512110" cy="126822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NOKIA_LOGO_BLUE">
            <a:extLst>
              <a:ext uri="{FF2B5EF4-FFF2-40B4-BE49-F238E27FC236}">
                <a16:creationId xmlns:a16="http://schemas.microsoft.com/office/drawing/2014/main" id="{F164A3AA-5CA6-408C-9E18-4406DC8F207B}"/>
              </a:ext>
            </a:extLst>
          </p:cNvPr>
          <p:cNvPicPr/>
          <p:nvPr/>
        </p:nvPicPr>
        <p:blipFill>
          <a:blip r:embed="rId7"/>
          <a:srcRect/>
          <a:stretch>
            <a:fillRect/>
          </a:stretch>
        </p:blipFill>
        <p:spPr bwMode="auto">
          <a:xfrm>
            <a:off x="6567910" y="4356912"/>
            <a:ext cx="3600400" cy="1268221"/>
          </a:xfrm>
          <a:prstGeom prst="rect">
            <a:avLst/>
          </a:prstGeom>
          <a:noFill/>
          <a:ln w="9525">
            <a:noFill/>
            <a:miter lim="800000"/>
            <a:headEnd/>
            <a:tailEnd/>
          </a:ln>
        </p:spPr>
      </p:pic>
      <p:pic>
        <p:nvPicPr>
          <p:cNvPr id="15" name="Picture 2" descr="http://www.hmr.co.com/Style%20Library/Branding/img/logo-inter.png">
            <a:extLst>
              <a:ext uri="{FF2B5EF4-FFF2-40B4-BE49-F238E27FC236}">
                <a16:creationId xmlns:a16="http://schemas.microsoft.com/office/drawing/2014/main" id="{FB6ED243-BB45-4D67-87DF-8BE5579056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7682" y="5813267"/>
            <a:ext cx="3272380" cy="4886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DFE1910C-1CD2-4B9A-8A83-33AC5DB2005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7209" y="3479691"/>
            <a:ext cx="2234179" cy="93214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9DE7632B-30DA-4882-A123-EED80A4383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09551" y="5922750"/>
            <a:ext cx="18859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Brickendon Consulting Logo">
            <a:extLst>
              <a:ext uri="{FF2B5EF4-FFF2-40B4-BE49-F238E27FC236}">
                <a16:creationId xmlns:a16="http://schemas.microsoft.com/office/drawing/2014/main" id="{6CB95CB0-CFBF-4E4C-BFFE-96213653DB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36273" y="3847055"/>
            <a:ext cx="1596794" cy="15967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10;&#10;Description automatically generated">
            <a:extLst>
              <a:ext uri="{FF2B5EF4-FFF2-40B4-BE49-F238E27FC236}">
                <a16:creationId xmlns:a16="http://schemas.microsoft.com/office/drawing/2014/main" id="{6E663E31-9C6E-25C6-DFAD-330367369945}"/>
              </a:ext>
            </a:extLst>
          </p:cNvPr>
          <p:cNvPicPr>
            <a:picLocks noChangeAspect="1"/>
          </p:cNvPicPr>
          <p:nvPr/>
        </p:nvPicPr>
        <p:blipFill>
          <a:blip r:embed="rId12"/>
          <a:stretch>
            <a:fillRect/>
          </a:stretch>
        </p:blipFill>
        <p:spPr>
          <a:xfrm>
            <a:off x="1659741" y="3509772"/>
            <a:ext cx="2827394" cy="805807"/>
          </a:xfrm>
          <a:prstGeom prst="rect">
            <a:avLst/>
          </a:prstGeom>
        </p:spPr>
      </p:pic>
      <p:pic>
        <p:nvPicPr>
          <p:cNvPr id="1026" name="Picture 2" descr="InStar logo">
            <a:extLst>
              <a:ext uri="{FF2B5EF4-FFF2-40B4-BE49-F238E27FC236}">
                <a16:creationId xmlns:a16="http://schemas.microsoft.com/office/drawing/2014/main" id="{67BFE2E7-8B1F-F853-AB77-6874CB2DAE5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638" y="444179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70B5F3D5-4CD5-F56A-1BE9-49DE6DD42E9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546" y="1378662"/>
            <a:ext cx="1728207" cy="172820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971C73D2-8ED4-AF1B-BB8A-09DF20EAD479}"/>
              </a:ext>
            </a:extLst>
          </p:cNvPr>
          <p:cNvSpPr txBox="1"/>
          <p:nvPr/>
        </p:nvSpPr>
        <p:spPr>
          <a:xfrm>
            <a:off x="83414" y="3140440"/>
            <a:ext cx="1658313" cy="369332"/>
          </a:xfrm>
          <a:prstGeom prst="rect">
            <a:avLst/>
          </a:prstGeom>
          <a:noFill/>
        </p:spPr>
        <p:txBody>
          <a:bodyPr wrap="square">
            <a:spAutoFit/>
          </a:bodyPr>
          <a:lstStyle/>
          <a:p>
            <a:r>
              <a:rPr lang="fr-FR" b="1" i="0" dirty="0" err="1">
                <a:solidFill>
                  <a:srgbClr val="444444"/>
                </a:solidFill>
                <a:effectLst/>
                <a:latin typeface="Open Sans" panose="020B0606030504020204" pitchFamily="34" charset="0"/>
              </a:rPr>
              <a:t>CleverValues</a:t>
            </a:r>
            <a:endParaRPr lang="fr-FR" dirty="0"/>
          </a:p>
        </p:txBody>
      </p:sp>
    </p:spTree>
    <p:extLst>
      <p:ext uri="{BB962C8B-B14F-4D97-AF65-F5344CB8AC3E}">
        <p14:creationId xmlns:p14="http://schemas.microsoft.com/office/powerpoint/2010/main" val="2824449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624B-5CF1-9ED1-3149-0B6A232C43D0}"/>
              </a:ext>
            </a:extLst>
          </p:cNvPr>
          <p:cNvSpPr>
            <a:spLocks noGrp="1"/>
          </p:cNvSpPr>
          <p:nvPr>
            <p:ph type="title"/>
          </p:nvPr>
        </p:nvSpPr>
        <p:spPr/>
        <p:txBody>
          <a:bodyPr>
            <a:normAutofit/>
          </a:bodyPr>
          <a:lstStyle/>
          <a:p>
            <a:r>
              <a:rPr lang="fr-FR" sz="4000" dirty="0">
                <a:latin typeface="+mj-lt"/>
              </a:rPr>
              <a:t>The formula: 14 + 28</a:t>
            </a:r>
          </a:p>
        </p:txBody>
      </p:sp>
      <p:sp>
        <p:nvSpPr>
          <p:cNvPr id="3" name="Content Placeholder 2">
            <a:extLst>
              <a:ext uri="{FF2B5EF4-FFF2-40B4-BE49-F238E27FC236}">
                <a16:creationId xmlns:a16="http://schemas.microsoft.com/office/drawing/2014/main" id="{88C8F35D-9677-BA85-5EB5-0DD3F75A91DF}"/>
              </a:ext>
            </a:extLst>
          </p:cNvPr>
          <p:cNvSpPr>
            <a:spLocks noGrp="1"/>
          </p:cNvSpPr>
          <p:nvPr>
            <p:ph idx="1"/>
          </p:nvPr>
        </p:nvSpPr>
        <p:spPr>
          <a:xfrm>
            <a:off x="838200" y="1223278"/>
            <a:ext cx="11284262" cy="3777347"/>
          </a:xfrm>
        </p:spPr>
        <p:txBody>
          <a:bodyPr/>
          <a:lstStyle/>
          <a:p>
            <a:pPr algn="l">
              <a:buFont typeface="+mj-lt"/>
              <a:buAutoNum type="arabicPeriod"/>
            </a:pPr>
            <a:r>
              <a:rPr lang="fr-FR" b="0" i="0" dirty="0">
                <a:solidFill>
                  <a:srgbClr val="000000"/>
                </a:solidFill>
                <a:effectLst/>
                <a:latin typeface="Calibri" panose="020F0502020204030204" pitchFamily="34" charset="0"/>
              </a:rPr>
              <a:t> </a:t>
            </a:r>
            <a:r>
              <a:rPr lang="fr-FR" b="0" i="0" dirty="0">
                <a:solidFill>
                  <a:schemeClr val="bg1">
                    <a:lumMod val="10000"/>
                  </a:schemeClr>
                </a:solidFill>
                <a:effectLst/>
                <a:latin typeface="+mj-lt"/>
              </a:rPr>
              <a:t>Sessions:</a:t>
            </a:r>
          </a:p>
          <a:p>
            <a:pPr marL="742950" lvl="1" indent="-457200">
              <a:buFont typeface="+mj-lt"/>
              <a:buAutoNum type="alphaUcPeriod"/>
            </a:pPr>
            <a:r>
              <a:rPr lang="fr-FR" sz="2800" b="0" i="0" dirty="0" err="1">
                <a:solidFill>
                  <a:schemeClr val="bg1">
                    <a:lumMod val="10000"/>
                  </a:schemeClr>
                </a:solidFill>
                <a:effectLst/>
                <a:latin typeface="+mj-lt"/>
              </a:rPr>
              <a:t>February</a:t>
            </a:r>
            <a:r>
              <a:rPr lang="fr-FR" sz="2800" b="0" i="0" dirty="0">
                <a:solidFill>
                  <a:schemeClr val="bg1">
                    <a:lumMod val="10000"/>
                  </a:schemeClr>
                </a:solidFill>
                <a:effectLst/>
                <a:latin typeface="+mj-lt"/>
              </a:rPr>
              <a:t>: </a:t>
            </a:r>
            <a:r>
              <a:rPr lang="fr-FR" sz="2800" b="0" i="0" dirty="0" err="1">
                <a:solidFill>
                  <a:schemeClr val="bg1">
                    <a:lumMod val="10000"/>
                  </a:schemeClr>
                </a:solidFill>
                <a:effectLst/>
                <a:latin typeface="+mj-lt"/>
              </a:rPr>
              <a:t>Wednesdays</a:t>
            </a:r>
            <a:r>
              <a:rPr lang="fr-FR" sz="2800" b="0" i="0" dirty="0">
                <a:solidFill>
                  <a:schemeClr val="bg1">
                    <a:lumMod val="10000"/>
                  </a:schemeClr>
                </a:solidFill>
                <a:effectLst/>
                <a:latin typeface="+mj-lt"/>
              </a:rPr>
              <a:t> 1st, 10:00 - 13:00 and 8th 10:00 à 13:00 (6h)</a:t>
            </a:r>
          </a:p>
          <a:p>
            <a:pPr marL="742950" lvl="1" indent="-457200">
              <a:buFont typeface="+mj-lt"/>
              <a:buAutoNum type="alphaUcPeriod"/>
            </a:pPr>
            <a:r>
              <a:rPr lang="fr-FR" sz="2800" b="0" i="0" dirty="0">
                <a:solidFill>
                  <a:schemeClr val="bg1">
                    <a:lumMod val="10000"/>
                  </a:schemeClr>
                </a:solidFill>
                <a:effectLst/>
                <a:latin typeface="+mj-lt"/>
              </a:rPr>
              <a:t>March: </a:t>
            </a:r>
            <a:r>
              <a:rPr lang="fr-FR" sz="2800" b="0" i="0" dirty="0" err="1">
                <a:solidFill>
                  <a:schemeClr val="bg1">
                    <a:lumMod val="10000"/>
                  </a:schemeClr>
                </a:solidFill>
                <a:effectLst/>
                <a:latin typeface="+mj-lt"/>
              </a:rPr>
              <a:t>Wednesdays</a:t>
            </a:r>
            <a:r>
              <a:rPr lang="fr-FR" sz="2800" b="0" i="0" dirty="0">
                <a:solidFill>
                  <a:schemeClr val="bg1">
                    <a:lumMod val="10000"/>
                  </a:schemeClr>
                </a:solidFill>
                <a:effectLst/>
                <a:latin typeface="+mj-lt"/>
              </a:rPr>
              <a:t> 1st, 10:00 - 13:00, 8th, 10:00 - 13:00 and 15th, 10:00 - 12:00 (8h)</a:t>
            </a:r>
          </a:p>
          <a:p>
            <a:pPr marL="622300" indent="-514350">
              <a:buFont typeface="+mj-lt"/>
              <a:buAutoNum type="arabicPeriod"/>
            </a:pPr>
            <a:r>
              <a:rPr lang="fr-FR" dirty="0">
                <a:solidFill>
                  <a:schemeClr val="bg1">
                    <a:lumMod val="10000"/>
                  </a:schemeClr>
                </a:solidFill>
                <a:latin typeface="+mj-lt"/>
              </a:rPr>
              <a:t>Homework : 28 </a:t>
            </a:r>
            <a:r>
              <a:rPr lang="fr-FR" dirty="0" err="1">
                <a:solidFill>
                  <a:schemeClr val="bg1">
                    <a:lumMod val="10000"/>
                  </a:schemeClr>
                </a:solidFill>
                <a:latin typeface="+mj-lt"/>
              </a:rPr>
              <a:t>hours</a:t>
            </a:r>
            <a:r>
              <a:rPr lang="fr-FR" dirty="0">
                <a:solidFill>
                  <a:schemeClr val="bg1">
                    <a:lumMod val="10000"/>
                  </a:schemeClr>
                </a:solidFill>
                <a:latin typeface="+mj-lt"/>
              </a:rPr>
              <a:t> i.e. 7 </a:t>
            </a:r>
            <a:r>
              <a:rPr lang="fr-FR" dirty="0" err="1">
                <a:solidFill>
                  <a:schemeClr val="bg1">
                    <a:lumMod val="10000"/>
                  </a:schemeClr>
                </a:solidFill>
                <a:latin typeface="+mj-lt"/>
              </a:rPr>
              <a:t>hours</a:t>
            </a:r>
            <a:r>
              <a:rPr lang="fr-FR" dirty="0">
                <a:solidFill>
                  <a:schemeClr val="bg1">
                    <a:lumMod val="10000"/>
                  </a:schemeClr>
                </a:solidFill>
                <a:latin typeface="+mj-lt"/>
              </a:rPr>
              <a:t> </a:t>
            </a:r>
            <a:r>
              <a:rPr lang="fr-FR" dirty="0" err="1">
                <a:solidFill>
                  <a:schemeClr val="bg1">
                    <a:lumMod val="10000"/>
                  </a:schemeClr>
                </a:solidFill>
                <a:latin typeface="+mj-lt"/>
              </a:rPr>
              <a:t>between</a:t>
            </a:r>
            <a:r>
              <a:rPr lang="fr-FR" dirty="0">
                <a:solidFill>
                  <a:schemeClr val="bg1">
                    <a:lumMod val="10000"/>
                  </a:schemeClr>
                </a:solidFill>
                <a:latin typeface="+mj-lt"/>
              </a:rPr>
              <a:t> </a:t>
            </a:r>
            <a:r>
              <a:rPr lang="fr-FR" dirty="0" err="1">
                <a:solidFill>
                  <a:schemeClr val="bg1">
                    <a:lumMod val="10000"/>
                  </a:schemeClr>
                </a:solidFill>
                <a:latin typeface="+mj-lt"/>
              </a:rPr>
              <a:t>each</a:t>
            </a:r>
            <a:r>
              <a:rPr lang="fr-FR" dirty="0">
                <a:solidFill>
                  <a:schemeClr val="bg1">
                    <a:lumMod val="10000"/>
                  </a:schemeClr>
                </a:solidFill>
                <a:latin typeface="+mj-lt"/>
              </a:rPr>
              <a:t> session.</a:t>
            </a:r>
          </a:p>
        </p:txBody>
      </p:sp>
      <p:sp>
        <p:nvSpPr>
          <p:cNvPr id="4" name="Footer Placeholder 3">
            <a:extLst>
              <a:ext uri="{FF2B5EF4-FFF2-40B4-BE49-F238E27FC236}">
                <a16:creationId xmlns:a16="http://schemas.microsoft.com/office/drawing/2014/main" id="{87009538-F4E7-94EE-A6D7-F8A982A86775}"/>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49393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222250"/>
            <a:ext cx="10515600" cy="651825"/>
          </a:xfrm>
        </p:spPr>
        <p:txBody>
          <a:bodyPr>
            <a:normAutofit/>
          </a:bodyPr>
          <a:lstStyle/>
          <a:p>
            <a:r>
              <a:rPr lang="fr-FR" sz="3600" dirty="0">
                <a:latin typeface="+mj-lt"/>
              </a:rPr>
              <a:t>Bibliography</a:t>
            </a:r>
            <a:endParaRPr lang="fr-FR" sz="3600" i="1" dirty="0">
              <a:latin typeface="+mj-lt"/>
            </a:endParaRP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1016950"/>
            <a:ext cx="10515600" cy="5165452"/>
          </a:xfrm>
        </p:spPr>
        <p:txBody>
          <a:bodyPr>
            <a:normAutofit/>
          </a:bodyPr>
          <a:lstStyle/>
          <a:p>
            <a:pPr>
              <a:lnSpc>
                <a:spcPct val="100000"/>
              </a:lnSpc>
            </a:pPr>
            <a:r>
              <a:rPr lang="en-US" sz="2400" dirty="0">
                <a:solidFill>
                  <a:schemeClr val="bg1">
                    <a:lumMod val="10000"/>
                  </a:schemeClr>
                </a:solidFill>
              </a:rPr>
              <a:t>Porter, E.M. (1998) Competitive Strategy: Techniques for Analyzing Industries and Competitors, Free Press</a:t>
            </a:r>
          </a:p>
          <a:p>
            <a:pPr>
              <a:lnSpc>
                <a:spcPct val="100000"/>
              </a:lnSpc>
            </a:pPr>
            <a:r>
              <a:rPr lang="en-US" sz="2400" dirty="0">
                <a:solidFill>
                  <a:schemeClr val="bg1">
                    <a:lumMod val="10000"/>
                  </a:schemeClr>
                </a:solidFill>
              </a:rPr>
              <a:t>Grant, M.R (2015) Contemporary Strategy Analysis, John Wiley &amp; Sons</a:t>
            </a:r>
          </a:p>
          <a:p>
            <a:pPr>
              <a:lnSpc>
                <a:spcPct val="100000"/>
              </a:lnSpc>
            </a:pPr>
            <a:r>
              <a:rPr lang="fr-FR" sz="2400" dirty="0" err="1">
                <a:solidFill>
                  <a:schemeClr val="bg1">
                    <a:lumMod val="10000"/>
                  </a:schemeClr>
                </a:solidFill>
              </a:rPr>
              <a:t>Kartajaya</a:t>
            </a:r>
            <a:r>
              <a:rPr lang="fr-FR" sz="2400" dirty="0">
                <a:solidFill>
                  <a:schemeClr val="bg1">
                    <a:lumMod val="10000"/>
                  </a:schemeClr>
                </a:solidFill>
              </a:rPr>
              <a:t>, H., </a:t>
            </a:r>
            <a:r>
              <a:rPr lang="fr-FR" sz="2400" dirty="0" err="1">
                <a:solidFill>
                  <a:schemeClr val="bg1">
                    <a:lumMod val="10000"/>
                  </a:schemeClr>
                </a:solidFill>
              </a:rPr>
              <a:t>Kotler</a:t>
            </a:r>
            <a:r>
              <a:rPr lang="fr-FR" sz="2400" dirty="0">
                <a:solidFill>
                  <a:schemeClr val="bg1">
                    <a:lumMod val="10000"/>
                  </a:schemeClr>
                </a:solidFill>
              </a:rPr>
              <a:t>, P., &amp; </a:t>
            </a:r>
            <a:r>
              <a:rPr lang="fr-FR" sz="2400" dirty="0" err="1">
                <a:solidFill>
                  <a:schemeClr val="bg1">
                    <a:lumMod val="10000"/>
                  </a:schemeClr>
                </a:solidFill>
              </a:rPr>
              <a:t>Setiawan</a:t>
            </a:r>
            <a:r>
              <a:rPr lang="fr-FR" sz="2400" dirty="0">
                <a:solidFill>
                  <a:schemeClr val="bg1">
                    <a:lumMod val="10000"/>
                  </a:schemeClr>
                </a:solidFill>
              </a:rPr>
              <a:t>, I. (2016) Marketing 4.0: Moving </a:t>
            </a:r>
            <a:r>
              <a:rPr lang="fr-FR" sz="2400" dirty="0" err="1">
                <a:solidFill>
                  <a:schemeClr val="bg1">
                    <a:lumMod val="10000"/>
                  </a:schemeClr>
                </a:solidFill>
              </a:rPr>
              <a:t>from</a:t>
            </a:r>
            <a:r>
              <a:rPr lang="fr-FR" sz="2400" dirty="0">
                <a:solidFill>
                  <a:schemeClr val="bg1">
                    <a:lumMod val="10000"/>
                  </a:schemeClr>
                </a:solidFill>
              </a:rPr>
              <a:t> </a:t>
            </a:r>
            <a:r>
              <a:rPr lang="fr-FR" sz="2400" dirty="0" err="1">
                <a:solidFill>
                  <a:schemeClr val="bg1">
                    <a:lumMod val="10000"/>
                  </a:schemeClr>
                </a:solidFill>
              </a:rPr>
              <a:t>Traditional</a:t>
            </a:r>
            <a:r>
              <a:rPr lang="fr-FR" sz="2400" dirty="0">
                <a:solidFill>
                  <a:schemeClr val="bg1">
                    <a:lumMod val="10000"/>
                  </a:schemeClr>
                </a:solidFill>
              </a:rPr>
              <a:t> to Digital, </a:t>
            </a:r>
            <a:r>
              <a:rPr lang="fr-FR" sz="2400" dirty="0" err="1">
                <a:solidFill>
                  <a:schemeClr val="bg1">
                    <a:lumMod val="10000"/>
                  </a:schemeClr>
                </a:solidFill>
              </a:rPr>
              <a:t>Wiley</a:t>
            </a:r>
            <a:endParaRPr lang="fr-FR" sz="2400" i="1" dirty="0">
              <a:solidFill>
                <a:schemeClr val="bg1">
                  <a:lumMod val="10000"/>
                </a:schemeClr>
              </a:solidFill>
            </a:endParaRPr>
          </a:p>
          <a:p>
            <a:pPr marL="107950" indent="0">
              <a:buNone/>
            </a:pPr>
            <a:r>
              <a:rPr lang="fr-FR" sz="2400" u="sng" dirty="0" err="1">
                <a:solidFill>
                  <a:schemeClr val="bg1">
                    <a:lumMod val="10000"/>
                  </a:schemeClr>
                </a:solidFill>
              </a:rPr>
              <a:t>Additional</a:t>
            </a:r>
            <a:r>
              <a:rPr lang="fr-FR" sz="2400" u="sng" dirty="0">
                <a:solidFill>
                  <a:schemeClr val="bg1">
                    <a:lumMod val="10000"/>
                  </a:schemeClr>
                </a:solidFill>
              </a:rPr>
              <a:t> </a:t>
            </a:r>
            <a:r>
              <a:rPr lang="fr-FR" sz="2400" u="sng" dirty="0" err="1">
                <a:solidFill>
                  <a:schemeClr val="bg1">
                    <a:lumMod val="10000"/>
                  </a:schemeClr>
                </a:solidFill>
              </a:rPr>
              <a:t>references</a:t>
            </a:r>
            <a:r>
              <a:rPr lang="fr-FR" sz="2400" dirty="0">
                <a:solidFill>
                  <a:schemeClr val="bg1">
                    <a:lumMod val="10000"/>
                  </a:schemeClr>
                </a:solidFill>
              </a:rPr>
              <a:t>:</a:t>
            </a:r>
          </a:p>
          <a:p>
            <a:pPr>
              <a:lnSpc>
                <a:spcPct val="100000"/>
              </a:lnSpc>
            </a:pPr>
            <a:r>
              <a:rPr lang="fr-FR" sz="2400" dirty="0">
                <a:solidFill>
                  <a:schemeClr val="bg1">
                    <a:lumMod val="10000"/>
                  </a:schemeClr>
                </a:solidFill>
              </a:rPr>
              <a:t>International </a:t>
            </a:r>
            <a:r>
              <a:rPr lang="fr-FR" sz="2400" dirty="0" err="1">
                <a:solidFill>
                  <a:schemeClr val="bg1">
                    <a:lumMod val="10000"/>
                  </a:schemeClr>
                </a:solidFill>
              </a:rPr>
              <a:t>press</a:t>
            </a:r>
            <a:r>
              <a:rPr lang="fr-FR" sz="2400" dirty="0">
                <a:solidFill>
                  <a:schemeClr val="bg1">
                    <a:lumMod val="10000"/>
                  </a:schemeClr>
                </a:solidFill>
              </a:rPr>
              <a:t>, </a:t>
            </a:r>
            <a:r>
              <a:rPr lang="fr-FR" sz="2400" dirty="0" err="1">
                <a:solidFill>
                  <a:schemeClr val="bg1">
                    <a:lumMod val="10000"/>
                  </a:schemeClr>
                </a:solidFill>
              </a:rPr>
              <a:t>including</a:t>
            </a:r>
            <a:r>
              <a:rPr lang="fr-FR" sz="2400" dirty="0">
                <a:solidFill>
                  <a:schemeClr val="bg1">
                    <a:lumMod val="10000"/>
                  </a:schemeClr>
                </a:solidFill>
              </a:rPr>
              <a:t> bbc.com  theconomist.com | ft.com| theguardian.com | reuters.com | wikipedia.org |  piie.com | ec.europa.eu | weforum.org</a:t>
            </a:r>
          </a:p>
          <a:p>
            <a:pPr>
              <a:lnSpc>
                <a:spcPct val="100000"/>
              </a:lnSpc>
            </a:pPr>
            <a:r>
              <a:rPr lang="fr-FR" sz="2400" dirty="0">
                <a:solidFill>
                  <a:schemeClr val="bg1">
                    <a:lumMod val="10000"/>
                  </a:schemeClr>
                </a:solidFill>
              </a:rPr>
              <a:t>The large management consulting </a:t>
            </a:r>
            <a:r>
              <a:rPr lang="fr-FR" sz="2400" dirty="0" err="1">
                <a:solidFill>
                  <a:schemeClr val="bg1">
                    <a:lumMod val="10000"/>
                  </a:schemeClr>
                </a:solidFill>
              </a:rPr>
              <a:t>firms</a:t>
            </a:r>
            <a:r>
              <a:rPr lang="fr-FR" sz="2400" dirty="0">
                <a:solidFill>
                  <a:schemeClr val="bg1">
                    <a:lumMod val="10000"/>
                  </a:schemeClr>
                </a:solidFill>
              </a:rPr>
              <a:t>: McKinsey, BCG, Accenture…</a:t>
            </a:r>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653638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S1</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71084"/>
            <a:ext cx="10515600" cy="5283377"/>
          </a:xfrm>
        </p:spPr>
        <p:txBody>
          <a:bodyPr>
            <a:noAutofit/>
          </a:bodyPr>
          <a:lstStyle/>
          <a:p>
            <a:pPr marL="622300" indent="-514350">
              <a:buFont typeface="+mj-lt"/>
              <a:buAutoNum type="arabicPeriod"/>
            </a:pPr>
            <a:r>
              <a:rPr lang="fr-FR" sz="3200" dirty="0" err="1"/>
              <a:t>Why</a:t>
            </a:r>
            <a:r>
              <a:rPr lang="fr-FR" sz="3200" dirty="0"/>
              <a:t> ?</a:t>
            </a:r>
          </a:p>
          <a:p>
            <a:pPr marL="622300" indent="-514350">
              <a:buFont typeface="+mj-lt"/>
              <a:buAutoNum type="arabicPeriod"/>
            </a:pPr>
            <a:r>
              <a:rPr lang="fr-FR" sz="3200" dirty="0" err="1"/>
              <a:t>What</a:t>
            </a:r>
            <a:r>
              <a:rPr lang="fr-FR" sz="3200" dirty="0"/>
              <a:t> ?</a:t>
            </a:r>
          </a:p>
          <a:p>
            <a:pPr marL="622300" indent="-514350">
              <a:buFont typeface="+mj-lt"/>
              <a:buAutoNum type="arabicPeriod"/>
            </a:pPr>
            <a:r>
              <a:rPr lang="fr-FR" sz="3200" b="1" dirty="0"/>
              <a:t>How ?</a:t>
            </a:r>
          </a:p>
          <a:p>
            <a:pPr marL="622300" indent="-514350">
              <a:buFont typeface="+mj-lt"/>
              <a:buAutoNum type="arabicPeriod"/>
            </a:pPr>
            <a:r>
              <a:rPr lang="fr-FR" sz="3200" dirty="0"/>
              <a:t>A few initial </a:t>
            </a:r>
            <a:r>
              <a:rPr lang="fr-FR" sz="3200" dirty="0" err="1"/>
              <a:t>thoughts</a:t>
            </a:r>
            <a:r>
              <a:rPr lang="fr-FR" sz="3200" dirty="0"/>
              <a:t> and exercices</a:t>
            </a:r>
          </a:p>
          <a:p>
            <a:pPr marL="622300" indent="-514350">
              <a:buFont typeface="+mj-lt"/>
              <a:buAutoNum type="arabicPeriod"/>
            </a:pPr>
            <a:r>
              <a:rPr lang="fr-FR" sz="3200" dirty="0"/>
              <a:t>Work for </a:t>
            </a:r>
            <a:r>
              <a:rPr lang="fr-FR" sz="3200" dirty="0" err="1"/>
              <a:t>next</a:t>
            </a:r>
            <a:r>
              <a:rPr lang="fr-FR" sz="3200"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719" y="445146"/>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457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E4E38-E4C6-E784-1B0D-92E78B237B9D}"/>
              </a:ext>
            </a:extLst>
          </p:cNvPr>
          <p:cNvSpPr>
            <a:spLocks noGrp="1"/>
          </p:cNvSpPr>
          <p:nvPr>
            <p:ph type="title"/>
          </p:nvPr>
        </p:nvSpPr>
        <p:spPr/>
        <p:txBody>
          <a:bodyPr>
            <a:normAutofit/>
          </a:bodyPr>
          <a:lstStyle/>
          <a:p>
            <a:r>
              <a:rPr lang="fr-FR" sz="3600" b="1" dirty="0" err="1"/>
              <a:t>Practical</a:t>
            </a:r>
            <a:r>
              <a:rPr lang="fr-FR" sz="3600" b="1" dirty="0"/>
              <a:t> </a:t>
            </a:r>
            <a:r>
              <a:rPr lang="fr-FR" sz="3600" b="1" dirty="0" err="1"/>
              <a:t>matters</a:t>
            </a:r>
            <a:endParaRPr lang="fr-FR" sz="3600" b="1" dirty="0"/>
          </a:p>
        </p:txBody>
      </p:sp>
      <p:sp>
        <p:nvSpPr>
          <p:cNvPr id="4" name="Espace réservé du pied de page 3">
            <a:extLst>
              <a:ext uri="{FF2B5EF4-FFF2-40B4-BE49-F238E27FC236}">
                <a16:creationId xmlns:a16="http://schemas.microsoft.com/office/drawing/2014/main" id="{DDD1992A-3F89-8DA5-8BE9-605893EDA3F8}"/>
              </a:ext>
            </a:extLst>
          </p:cNvPr>
          <p:cNvSpPr>
            <a:spLocks noGrp="1"/>
          </p:cNvSpPr>
          <p:nvPr>
            <p:ph type="ftr" sz="quarter" idx="10"/>
          </p:nvPr>
        </p:nvSpPr>
        <p:spPr/>
        <p:txBody>
          <a:bodyPr/>
          <a:lstStyle/>
          <a:p>
            <a:r>
              <a:rPr lang="fr-FR"/>
              <a:t>Indiquez votre nom dans le pied de page</a:t>
            </a:r>
            <a:endParaRPr lang="fr-FR" dirty="0"/>
          </a:p>
        </p:txBody>
      </p:sp>
      <p:sp>
        <p:nvSpPr>
          <p:cNvPr id="5" name="Rectangle 4">
            <a:extLst>
              <a:ext uri="{FF2B5EF4-FFF2-40B4-BE49-F238E27FC236}">
                <a16:creationId xmlns:a16="http://schemas.microsoft.com/office/drawing/2014/main" id="{E8107895-0B52-00B8-1E74-E5C5A7075385}"/>
              </a:ext>
            </a:extLst>
          </p:cNvPr>
          <p:cNvSpPr/>
          <p:nvPr/>
        </p:nvSpPr>
        <p:spPr>
          <a:xfrm>
            <a:off x="838200" y="1432101"/>
            <a:ext cx="8568952" cy="2739211"/>
          </a:xfrm>
          <a:prstGeom prst="rect">
            <a:avLst/>
          </a:prstGeom>
          <a:noFill/>
        </p:spPr>
        <p:txBody>
          <a:bodyPr wrap="square">
            <a:spAutoFit/>
          </a:bodyPr>
          <a:lstStyle/>
          <a:p>
            <a:pPr marL="457200" indent="-457200">
              <a:spcBef>
                <a:spcPts val="600"/>
              </a:spcBef>
              <a:spcAft>
                <a:spcPts val="1800"/>
              </a:spcAft>
              <a:buFont typeface="+mj-lt"/>
              <a:buAutoNum type="arabicPeriod"/>
            </a:pPr>
            <a:r>
              <a:rPr lang="fr-FR" sz="2800" b="0" dirty="0">
                <a:solidFill>
                  <a:schemeClr val="tx1">
                    <a:lumMod val="50000"/>
                  </a:schemeClr>
                </a:solidFill>
                <a:latin typeface="+mn-lt"/>
                <a:ea typeface="Times New Roman" panose="02020603050405020304" pitchFamily="18" charset="0"/>
              </a:rPr>
              <a:t>Values and </a:t>
            </a:r>
            <a:r>
              <a:rPr lang="fr-FR" sz="2800" b="0" dirty="0" err="1">
                <a:solidFill>
                  <a:schemeClr val="tx1">
                    <a:lumMod val="50000"/>
                  </a:schemeClr>
                </a:solidFill>
                <a:latin typeface="+mn-lt"/>
                <a:ea typeface="Times New Roman" panose="02020603050405020304" pitchFamily="18" charset="0"/>
              </a:rPr>
              <a:t>rules</a:t>
            </a:r>
            <a:endParaRPr lang="fr-FR" sz="2800" b="0" dirty="0">
              <a:solidFill>
                <a:schemeClr val="tx1">
                  <a:lumMod val="50000"/>
                </a:schemeClr>
              </a:solidFill>
              <a:latin typeface="+mn-lt"/>
              <a:ea typeface="Times New Roman" panose="02020603050405020304" pitchFamily="18" charset="0"/>
            </a:endParaRPr>
          </a:p>
          <a:p>
            <a:pPr marL="457200" indent="-457200">
              <a:spcBef>
                <a:spcPts val="600"/>
              </a:spcBef>
              <a:spcAft>
                <a:spcPts val="1800"/>
              </a:spcAft>
              <a:buFont typeface="+mj-lt"/>
              <a:buAutoNum type="arabicPeriod"/>
            </a:pPr>
            <a:r>
              <a:rPr lang="fr-FR" sz="2800" dirty="0">
                <a:solidFill>
                  <a:schemeClr val="tx1">
                    <a:lumMod val="50000"/>
                  </a:schemeClr>
                </a:solidFill>
                <a:ea typeface="Times New Roman" panose="02020603050405020304" pitchFamily="18" charset="0"/>
              </a:rPr>
              <a:t>Communication</a:t>
            </a:r>
            <a:endParaRPr lang="fr-FR" sz="2800" b="0" dirty="0">
              <a:solidFill>
                <a:schemeClr val="tx1">
                  <a:lumMod val="50000"/>
                </a:schemeClr>
              </a:solidFill>
              <a:latin typeface="+mn-lt"/>
              <a:ea typeface="Times New Roman" panose="02020603050405020304" pitchFamily="18" charset="0"/>
            </a:endParaRPr>
          </a:p>
          <a:p>
            <a:pPr marL="457200" indent="-457200">
              <a:spcBef>
                <a:spcPts val="600"/>
              </a:spcBef>
              <a:spcAft>
                <a:spcPts val="1800"/>
              </a:spcAft>
              <a:buFont typeface="+mj-lt"/>
              <a:buAutoNum type="arabicPeriod"/>
            </a:pPr>
            <a:r>
              <a:rPr lang="fr-FR" sz="2800" dirty="0" err="1">
                <a:solidFill>
                  <a:schemeClr val="tx1">
                    <a:lumMod val="50000"/>
                  </a:schemeClr>
                </a:solidFill>
                <a:ea typeface="Times New Roman" panose="02020603050405020304" pitchFamily="18" charset="0"/>
              </a:rPr>
              <a:t>Making</a:t>
            </a:r>
            <a:r>
              <a:rPr lang="fr-FR" sz="2800" dirty="0">
                <a:solidFill>
                  <a:schemeClr val="tx1">
                    <a:lumMod val="50000"/>
                  </a:schemeClr>
                </a:solidFill>
                <a:ea typeface="Times New Roman" panose="02020603050405020304" pitchFamily="18" charset="0"/>
              </a:rPr>
              <a:t> up the teams</a:t>
            </a:r>
          </a:p>
          <a:p>
            <a:pPr marL="457200" indent="-457200">
              <a:spcBef>
                <a:spcPts val="600"/>
              </a:spcBef>
              <a:spcAft>
                <a:spcPts val="1800"/>
              </a:spcAft>
              <a:buFont typeface="+mj-lt"/>
              <a:buAutoNum type="arabicPeriod"/>
            </a:pPr>
            <a:r>
              <a:rPr lang="fr-FR" sz="2800" dirty="0" err="1">
                <a:solidFill>
                  <a:schemeClr val="tx1">
                    <a:lumMod val="50000"/>
                  </a:schemeClr>
                </a:solidFill>
                <a:ea typeface="Times New Roman" panose="02020603050405020304" pitchFamily="18" charset="0"/>
              </a:rPr>
              <a:t>Grading</a:t>
            </a:r>
            <a:endParaRPr lang="fr-FR" sz="2800" b="0" i="1" dirty="0">
              <a:solidFill>
                <a:schemeClr val="tx1">
                  <a:lumMod val="50000"/>
                </a:schemeClr>
              </a:solidFill>
              <a:latin typeface="+mn-lt"/>
            </a:endParaRPr>
          </a:p>
        </p:txBody>
      </p:sp>
    </p:spTree>
    <p:extLst>
      <p:ext uri="{BB962C8B-B14F-4D97-AF65-F5344CB8AC3E}">
        <p14:creationId xmlns:p14="http://schemas.microsoft.com/office/powerpoint/2010/main" val="729848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E4E38-E4C6-E784-1B0D-92E78B237B9D}"/>
              </a:ext>
            </a:extLst>
          </p:cNvPr>
          <p:cNvSpPr>
            <a:spLocks noGrp="1"/>
          </p:cNvSpPr>
          <p:nvPr>
            <p:ph type="title"/>
          </p:nvPr>
        </p:nvSpPr>
        <p:spPr>
          <a:xfrm>
            <a:off x="838200" y="180569"/>
            <a:ext cx="10515600" cy="651825"/>
          </a:xfrm>
        </p:spPr>
        <p:txBody>
          <a:bodyPr>
            <a:normAutofit/>
          </a:bodyPr>
          <a:lstStyle/>
          <a:p>
            <a:r>
              <a:rPr lang="fr-FR" sz="4000" dirty="0">
                <a:latin typeface="+mj-lt"/>
              </a:rPr>
              <a:t>2 x 3 Values + 3 </a:t>
            </a:r>
            <a:r>
              <a:rPr lang="fr-FR" sz="4000" dirty="0" err="1">
                <a:latin typeface="+mj-lt"/>
              </a:rPr>
              <a:t>rules</a:t>
            </a:r>
            <a:endParaRPr lang="fr-FR" sz="4000" dirty="0">
              <a:latin typeface="+mj-lt"/>
            </a:endParaRPr>
          </a:p>
        </p:txBody>
      </p:sp>
      <p:sp>
        <p:nvSpPr>
          <p:cNvPr id="4" name="Espace réservé du pied de page 3">
            <a:extLst>
              <a:ext uri="{FF2B5EF4-FFF2-40B4-BE49-F238E27FC236}">
                <a16:creationId xmlns:a16="http://schemas.microsoft.com/office/drawing/2014/main" id="{DDD1992A-3F89-8DA5-8BE9-605893EDA3F8}"/>
              </a:ext>
            </a:extLst>
          </p:cNvPr>
          <p:cNvSpPr>
            <a:spLocks noGrp="1"/>
          </p:cNvSpPr>
          <p:nvPr>
            <p:ph type="ftr" sz="quarter" idx="10"/>
          </p:nvPr>
        </p:nvSpPr>
        <p:spPr/>
        <p:txBody>
          <a:bodyPr/>
          <a:lstStyle/>
          <a:p>
            <a:r>
              <a:rPr lang="fr-FR"/>
              <a:t>Indiquez votre nom dans le pied de page</a:t>
            </a:r>
            <a:endParaRPr lang="fr-FR" dirty="0"/>
          </a:p>
        </p:txBody>
      </p:sp>
      <p:sp>
        <p:nvSpPr>
          <p:cNvPr id="3" name="Espace réservé du contenu 2">
            <a:extLst>
              <a:ext uri="{FF2B5EF4-FFF2-40B4-BE49-F238E27FC236}">
                <a16:creationId xmlns:a16="http://schemas.microsoft.com/office/drawing/2014/main" id="{77C2B8B7-2E5D-CD93-0FE1-B8621CB69E0F}"/>
              </a:ext>
            </a:extLst>
          </p:cNvPr>
          <p:cNvSpPr>
            <a:spLocks noGrp="1"/>
          </p:cNvSpPr>
          <p:nvPr>
            <p:ph idx="1"/>
          </p:nvPr>
        </p:nvSpPr>
        <p:spPr>
          <a:xfrm>
            <a:off x="838200" y="1016950"/>
            <a:ext cx="10834688" cy="5008656"/>
          </a:xfrm>
          <a:noFill/>
        </p:spPr>
        <p:txBody>
          <a:bodyPr>
            <a:noAutofit/>
          </a:bodyPr>
          <a:lstStyle/>
          <a:p>
            <a:pPr marL="457200" indent="-457200">
              <a:lnSpc>
                <a:spcPct val="100000"/>
              </a:lnSpc>
              <a:buClr>
                <a:srgbClr val="C00000"/>
              </a:buClr>
              <a:buFont typeface="+mj-lt"/>
              <a:buAutoNum type="arabicPeriod"/>
            </a:pPr>
            <a:r>
              <a:rPr lang="fr-FR" dirty="0" err="1">
                <a:solidFill>
                  <a:schemeClr val="bg1">
                    <a:lumMod val="10000"/>
                  </a:schemeClr>
                </a:solidFill>
              </a:rPr>
              <a:t>Academically</a:t>
            </a:r>
            <a:r>
              <a:rPr lang="fr-FR" dirty="0">
                <a:solidFill>
                  <a:schemeClr val="bg1">
                    <a:lumMod val="10000"/>
                  </a:schemeClr>
                </a:solidFill>
              </a:rPr>
              <a:t> </a:t>
            </a:r>
            <a:r>
              <a:rPr lang="fr-FR" dirty="0" err="1">
                <a:solidFill>
                  <a:schemeClr val="bg1">
                    <a:lumMod val="10000"/>
                  </a:schemeClr>
                </a:solidFill>
              </a:rPr>
              <a:t>demanding</a:t>
            </a:r>
            <a:r>
              <a:rPr lang="fr-FR" dirty="0">
                <a:solidFill>
                  <a:schemeClr val="bg1">
                    <a:lumMod val="10000"/>
                  </a:schemeClr>
                </a:solidFill>
              </a:rPr>
              <a:t> + Internationalisation + professionnalisation.</a:t>
            </a:r>
          </a:p>
          <a:p>
            <a:pPr marL="457200" indent="-457200">
              <a:lnSpc>
                <a:spcPct val="100000"/>
              </a:lnSpc>
              <a:buClr>
                <a:srgbClr val="C00000"/>
              </a:buClr>
              <a:buFont typeface="+mj-lt"/>
              <a:buAutoNum type="arabicPeriod"/>
            </a:pPr>
            <a:r>
              <a:rPr lang="fr-FR" dirty="0">
                <a:solidFill>
                  <a:schemeClr val="bg1">
                    <a:lumMod val="10000"/>
                  </a:schemeClr>
                </a:solidFill>
              </a:rPr>
              <a:t>The </a:t>
            </a:r>
            <a:r>
              <a:rPr lang="fr-FR" dirty="0" err="1">
                <a:solidFill>
                  <a:schemeClr val="bg1">
                    <a:lumMod val="10000"/>
                  </a:schemeClr>
                </a:solidFill>
              </a:rPr>
              <a:t>three</a:t>
            </a:r>
            <a:r>
              <a:rPr lang="fr-FR" dirty="0">
                <a:solidFill>
                  <a:schemeClr val="bg1">
                    <a:lumMod val="10000"/>
                  </a:schemeClr>
                </a:solidFill>
              </a:rPr>
              <a:t> values of the </a:t>
            </a:r>
            <a:r>
              <a:rPr lang="fr-FR" dirty="0" err="1">
                <a:solidFill>
                  <a:schemeClr val="bg1">
                    <a:lumMod val="10000"/>
                  </a:schemeClr>
                </a:solidFill>
              </a:rPr>
              <a:t>school</a:t>
            </a:r>
            <a:r>
              <a:rPr lang="fr-FR" dirty="0">
                <a:solidFill>
                  <a:schemeClr val="bg1">
                    <a:lumMod val="10000"/>
                  </a:schemeClr>
                </a:solidFill>
              </a:rPr>
              <a:t>: </a:t>
            </a:r>
            <a:r>
              <a:rPr lang="fr-FR" dirty="0" err="1">
                <a:solidFill>
                  <a:schemeClr val="bg1">
                    <a:lumMod val="10000"/>
                  </a:schemeClr>
                </a:solidFill>
              </a:rPr>
              <a:t>audacity</a:t>
            </a:r>
            <a:r>
              <a:rPr lang="fr-FR" dirty="0">
                <a:solidFill>
                  <a:schemeClr val="bg1">
                    <a:lumMod val="10000"/>
                  </a:schemeClr>
                </a:solidFill>
              </a:rPr>
              <a:t>, </a:t>
            </a:r>
            <a:r>
              <a:rPr lang="fr-FR" dirty="0" err="1">
                <a:solidFill>
                  <a:schemeClr val="bg1">
                    <a:lumMod val="10000"/>
                  </a:schemeClr>
                </a:solidFill>
              </a:rPr>
              <a:t>loyalty</a:t>
            </a:r>
            <a:r>
              <a:rPr lang="fr-FR" dirty="0">
                <a:solidFill>
                  <a:schemeClr val="bg1">
                    <a:lumMod val="10000"/>
                  </a:schemeClr>
                </a:solidFill>
              </a:rPr>
              <a:t> and courage.</a:t>
            </a:r>
          </a:p>
          <a:p>
            <a:pPr marL="457200" indent="-457200">
              <a:buClr>
                <a:srgbClr val="C00000"/>
              </a:buClr>
              <a:buFont typeface="+mj-lt"/>
              <a:buAutoNum type="arabicPeriod"/>
            </a:pPr>
            <a:r>
              <a:rPr lang="fr-FR" u="sng" dirty="0" err="1">
                <a:solidFill>
                  <a:schemeClr val="bg1">
                    <a:lumMod val="10000"/>
                  </a:schemeClr>
                </a:solidFill>
              </a:rPr>
              <a:t>Three</a:t>
            </a:r>
            <a:r>
              <a:rPr lang="fr-FR" u="sng" dirty="0">
                <a:solidFill>
                  <a:schemeClr val="bg1">
                    <a:lumMod val="10000"/>
                  </a:schemeClr>
                </a:solidFill>
              </a:rPr>
              <a:t> </a:t>
            </a:r>
            <a:r>
              <a:rPr lang="fr-FR" u="sng" dirty="0" err="1">
                <a:solidFill>
                  <a:schemeClr val="bg1">
                    <a:lumMod val="10000"/>
                  </a:schemeClr>
                </a:solidFill>
              </a:rPr>
              <a:t>rules</a:t>
            </a:r>
            <a:r>
              <a:rPr lang="fr-FR" u="sng" dirty="0">
                <a:solidFill>
                  <a:schemeClr val="bg1">
                    <a:lumMod val="10000"/>
                  </a:schemeClr>
                </a:solidFill>
              </a:rPr>
              <a:t>: </a:t>
            </a:r>
          </a:p>
          <a:p>
            <a:pPr marL="820738" lvl="1" indent="-457200">
              <a:lnSpc>
                <a:spcPct val="100000"/>
              </a:lnSpc>
              <a:buClr>
                <a:srgbClr val="C00000"/>
              </a:buClr>
              <a:buFont typeface="+mj-lt"/>
              <a:buAutoNum type="alphaUcPeriod"/>
            </a:pPr>
            <a:r>
              <a:rPr lang="fr-FR" sz="2800" dirty="0">
                <a:solidFill>
                  <a:schemeClr val="bg1">
                    <a:lumMod val="10000"/>
                  </a:schemeClr>
                </a:solidFill>
              </a:rPr>
              <a:t>You </a:t>
            </a:r>
            <a:r>
              <a:rPr lang="fr-FR" sz="2800" dirty="0" err="1">
                <a:solidFill>
                  <a:schemeClr val="bg1">
                    <a:lumMod val="10000"/>
                  </a:schemeClr>
                </a:solidFill>
              </a:rPr>
              <a:t>communicate</a:t>
            </a:r>
            <a:r>
              <a:rPr lang="fr-FR" sz="2800" dirty="0">
                <a:solidFill>
                  <a:schemeClr val="bg1">
                    <a:lumMod val="10000"/>
                  </a:schemeClr>
                </a:solidFill>
              </a:rPr>
              <a:t> </a:t>
            </a:r>
            <a:r>
              <a:rPr lang="fr-FR" sz="2800" dirty="0" err="1">
                <a:solidFill>
                  <a:schemeClr val="bg1">
                    <a:lumMod val="10000"/>
                  </a:schemeClr>
                </a:solidFill>
              </a:rPr>
              <a:t>with</a:t>
            </a:r>
            <a:r>
              <a:rPr lang="fr-FR" sz="2800" dirty="0">
                <a:solidFill>
                  <a:schemeClr val="bg1">
                    <a:lumMod val="10000"/>
                  </a:schemeClr>
                </a:solidFill>
              </a:rPr>
              <a:t> the group, not </a:t>
            </a:r>
            <a:r>
              <a:rPr lang="fr-FR" sz="2800" dirty="0" err="1">
                <a:solidFill>
                  <a:schemeClr val="bg1">
                    <a:lumMod val="10000"/>
                  </a:schemeClr>
                </a:solidFill>
              </a:rPr>
              <a:t>with</a:t>
            </a:r>
            <a:r>
              <a:rPr lang="fr-FR" sz="2800" dirty="0">
                <a:solidFill>
                  <a:schemeClr val="bg1">
                    <a:lumMod val="10000"/>
                  </a:schemeClr>
                </a:solidFill>
              </a:rPr>
              <a:t> </a:t>
            </a:r>
            <a:r>
              <a:rPr lang="fr-FR" sz="2800" dirty="0" err="1">
                <a:solidFill>
                  <a:schemeClr val="bg1">
                    <a:lumMod val="10000"/>
                  </a:schemeClr>
                </a:solidFill>
              </a:rPr>
              <a:t>any</a:t>
            </a:r>
            <a:r>
              <a:rPr lang="fr-FR" sz="2800" dirty="0">
                <a:solidFill>
                  <a:schemeClr val="bg1">
                    <a:lumMod val="10000"/>
                  </a:schemeClr>
                </a:solidFill>
              </a:rPr>
              <a:t> </a:t>
            </a:r>
            <a:r>
              <a:rPr lang="fr-FR" sz="2800" dirty="0" err="1">
                <a:solidFill>
                  <a:schemeClr val="bg1">
                    <a:lumMod val="10000"/>
                  </a:schemeClr>
                </a:solidFill>
              </a:rPr>
              <a:t>individual</a:t>
            </a:r>
            <a:r>
              <a:rPr lang="fr-FR" sz="2800" dirty="0">
                <a:solidFill>
                  <a:schemeClr val="bg1">
                    <a:lumMod val="10000"/>
                  </a:schemeClr>
                </a:solidFill>
              </a:rPr>
              <a:t> </a:t>
            </a:r>
            <a:r>
              <a:rPr lang="fr-FR" sz="2800" dirty="0" err="1">
                <a:solidFill>
                  <a:schemeClr val="bg1">
                    <a:lumMod val="10000"/>
                  </a:schemeClr>
                </a:solidFill>
              </a:rPr>
              <a:t>students</a:t>
            </a:r>
            <a:r>
              <a:rPr lang="fr-FR" sz="2800" dirty="0">
                <a:solidFill>
                  <a:schemeClr val="bg1">
                    <a:lumMod val="10000"/>
                  </a:schemeClr>
                </a:solidFill>
              </a:rPr>
              <a:t> </a:t>
            </a:r>
            <a:r>
              <a:rPr lang="fr-FR" sz="2800" dirty="0" err="1">
                <a:solidFill>
                  <a:schemeClr val="bg1">
                    <a:lumMod val="10000"/>
                  </a:schemeClr>
                </a:solidFill>
              </a:rPr>
              <a:t>around</a:t>
            </a:r>
            <a:r>
              <a:rPr lang="fr-FR" sz="2800" dirty="0">
                <a:solidFill>
                  <a:schemeClr val="bg1">
                    <a:lumMod val="10000"/>
                  </a:schemeClr>
                </a:solidFill>
              </a:rPr>
              <a:t> </a:t>
            </a:r>
            <a:r>
              <a:rPr lang="fr-FR" sz="2800" dirty="0" err="1">
                <a:solidFill>
                  <a:schemeClr val="bg1">
                    <a:lumMod val="10000"/>
                  </a:schemeClr>
                </a:solidFill>
              </a:rPr>
              <a:t>you</a:t>
            </a:r>
            <a:r>
              <a:rPr lang="fr-FR" sz="2800" dirty="0">
                <a:solidFill>
                  <a:schemeClr val="bg1">
                    <a:lumMod val="10000"/>
                  </a:schemeClr>
                </a:solidFill>
              </a:rPr>
              <a:t>. </a:t>
            </a:r>
          </a:p>
          <a:p>
            <a:pPr marL="820738" lvl="1" indent="-457200">
              <a:buClr>
                <a:srgbClr val="C00000"/>
              </a:buClr>
              <a:buFont typeface="+mj-lt"/>
              <a:buAutoNum type="alphaUcPeriod"/>
            </a:pPr>
            <a:r>
              <a:rPr lang="fr-FR" sz="2800" dirty="0">
                <a:solidFill>
                  <a:schemeClr val="bg1">
                    <a:lumMod val="10000"/>
                  </a:schemeClr>
                </a:solidFill>
              </a:rPr>
              <a:t>Be on time.</a:t>
            </a:r>
          </a:p>
          <a:p>
            <a:pPr marL="820738" lvl="1" indent="-457200">
              <a:buClr>
                <a:srgbClr val="C00000"/>
              </a:buClr>
              <a:buFont typeface="+mj-lt"/>
              <a:buAutoNum type="alphaUcPeriod"/>
            </a:pPr>
            <a:r>
              <a:rPr lang="fr-FR" sz="2800" dirty="0">
                <a:solidFill>
                  <a:schemeClr val="bg1">
                    <a:lumMod val="10000"/>
                  </a:schemeClr>
                </a:solidFill>
              </a:rPr>
              <a:t>One </a:t>
            </a:r>
            <a:r>
              <a:rPr lang="fr-FR" sz="2800" dirty="0" err="1">
                <a:solidFill>
                  <a:schemeClr val="bg1">
                    <a:lumMod val="10000"/>
                  </a:schemeClr>
                </a:solidFill>
              </a:rPr>
              <a:t>student</a:t>
            </a:r>
            <a:r>
              <a:rPr lang="fr-FR" sz="2800" dirty="0">
                <a:solidFill>
                  <a:schemeClr val="bg1">
                    <a:lumMod val="10000"/>
                  </a:schemeClr>
                </a:solidFill>
              </a:rPr>
              <a:t> = one screen. Access to PC </a:t>
            </a:r>
            <a:r>
              <a:rPr lang="fr-FR" sz="2800" b="1" dirty="0">
                <a:solidFill>
                  <a:schemeClr val="bg1">
                    <a:lumMod val="10000"/>
                  </a:schemeClr>
                </a:solidFill>
              </a:rPr>
              <a:t>or</a:t>
            </a:r>
            <a:r>
              <a:rPr lang="fr-FR" sz="2800" dirty="0">
                <a:solidFill>
                  <a:schemeClr val="bg1">
                    <a:lumMod val="10000"/>
                  </a:schemeClr>
                </a:solidFill>
              </a:rPr>
              <a:t> mobile, not </a:t>
            </a:r>
            <a:r>
              <a:rPr lang="fr-FR" sz="2800" dirty="0" err="1">
                <a:solidFill>
                  <a:schemeClr val="bg1">
                    <a:lumMod val="10000"/>
                  </a:schemeClr>
                </a:solidFill>
              </a:rPr>
              <a:t>both</a:t>
            </a:r>
            <a:r>
              <a:rPr lang="fr-FR" sz="2800" dirty="0">
                <a:solidFill>
                  <a:schemeClr val="bg1">
                    <a:lumMod val="10000"/>
                  </a:schemeClr>
                </a:solidFill>
              </a:rPr>
              <a:t>. </a:t>
            </a:r>
          </a:p>
        </p:txBody>
      </p:sp>
    </p:spTree>
    <p:extLst>
      <p:ext uri="{BB962C8B-B14F-4D97-AF65-F5344CB8AC3E}">
        <p14:creationId xmlns:p14="http://schemas.microsoft.com/office/powerpoint/2010/main" val="401259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E4E38-E4C6-E784-1B0D-92E78B237B9D}"/>
              </a:ext>
            </a:extLst>
          </p:cNvPr>
          <p:cNvSpPr>
            <a:spLocks noGrp="1"/>
          </p:cNvSpPr>
          <p:nvPr>
            <p:ph type="title"/>
          </p:nvPr>
        </p:nvSpPr>
        <p:spPr/>
        <p:txBody>
          <a:bodyPr>
            <a:normAutofit/>
          </a:bodyPr>
          <a:lstStyle/>
          <a:p>
            <a:r>
              <a:rPr lang="fr-FR" sz="4000" dirty="0">
                <a:latin typeface="+mj-lt"/>
              </a:rPr>
              <a:t>Communication </a:t>
            </a:r>
            <a:r>
              <a:rPr lang="fr-FR" sz="4000" dirty="0" err="1">
                <a:latin typeface="+mj-lt"/>
              </a:rPr>
              <a:t>between</a:t>
            </a:r>
            <a:r>
              <a:rPr lang="fr-FR" sz="4000" dirty="0">
                <a:latin typeface="+mj-lt"/>
              </a:rPr>
              <a:t> us : 3 </a:t>
            </a:r>
            <a:r>
              <a:rPr lang="fr-FR" sz="4000" dirty="0" err="1">
                <a:latin typeface="+mj-lt"/>
              </a:rPr>
              <a:t>levels</a:t>
            </a:r>
            <a:endParaRPr lang="fr-FR" sz="4000" dirty="0">
              <a:latin typeface="+mj-lt"/>
            </a:endParaRPr>
          </a:p>
        </p:txBody>
      </p:sp>
      <p:sp>
        <p:nvSpPr>
          <p:cNvPr id="4" name="Espace réservé du pied de page 3">
            <a:extLst>
              <a:ext uri="{FF2B5EF4-FFF2-40B4-BE49-F238E27FC236}">
                <a16:creationId xmlns:a16="http://schemas.microsoft.com/office/drawing/2014/main" id="{DDD1992A-3F89-8DA5-8BE9-605893EDA3F8}"/>
              </a:ext>
            </a:extLst>
          </p:cNvPr>
          <p:cNvSpPr>
            <a:spLocks noGrp="1"/>
          </p:cNvSpPr>
          <p:nvPr>
            <p:ph type="ftr" sz="quarter" idx="10"/>
          </p:nvPr>
        </p:nvSpPr>
        <p:spPr/>
        <p:txBody>
          <a:bodyPr/>
          <a:lstStyle/>
          <a:p>
            <a:r>
              <a:rPr lang="fr-FR"/>
              <a:t>Indiquez votre nom dans le pied de page</a:t>
            </a:r>
            <a:endParaRPr lang="fr-FR" dirty="0"/>
          </a:p>
        </p:txBody>
      </p:sp>
      <p:sp>
        <p:nvSpPr>
          <p:cNvPr id="5" name="Rectangle 4">
            <a:extLst>
              <a:ext uri="{FF2B5EF4-FFF2-40B4-BE49-F238E27FC236}">
                <a16:creationId xmlns:a16="http://schemas.microsoft.com/office/drawing/2014/main" id="{E8107895-0B52-00B8-1E74-E5C5A7075385}"/>
              </a:ext>
            </a:extLst>
          </p:cNvPr>
          <p:cNvSpPr/>
          <p:nvPr/>
        </p:nvSpPr>
        <p:spPr>
          <a:xfrm>
            <a:off x="838200" y="1432101"/>
            <a:ext cx="8568952" cy="2431435"/>
          </a:xfrm>
          <a:prstGeom prst="rect">
            <a:avLst/>
          </a:prstGeom>
          <a:noFill/>
        </p:spPr>
        <p:txBody>
          <a:bodyPr wrap="square">
            <a:spAutoFit/>
          </a:bodyPr>
          <a:lstStyle/>
          <a:p>
            <a:pPr marL="457200" indent="-457200">
              <a:spcBef>
                <a:spcPts val="600"/>
              </a:spcBef>
              <a:spcAft>
                <a:spcPts val="1800"/>
              </a:spcAft>
              <a:buFont typeface="+mj-lt"/>
              <a:buAutoNum type="arabicPeriod"/>
            </a:pPr>
            <a:r>
              <a:rPr lang="fr-FR" sz="2800" b="0" dirty="0">
                <a:solidFill>
                  <a:schemeClr val="bg1">
                    <a:lumMod val="10000"/>
                  </a:schemeClr>
                </a:solidFill>
                <a:latin typeface="+mn-lt"/>
                <a:ea typeface="Times New Roman" panose="02020603050405020304" pitchFamily="18" charset="0"/>
              </a:rPr>
              <a:t>On a group </a:t>
            </a:r>
            <a:r>
              <a:rPr lang="fr-FR" sz="2800" b="0" dirty="0" err="1">
                <a:solidFill>
                  <a:schemeClr val="bg1">
                    <a:lumMod val="10000"/>
                  </a:schemeClr>
                </a:solidFill>
                <a:latin typeface="+mn-lt"/>
                <a:ea typeface="Times New Roman" panose="02020603050405020304" pitchFamily="18" charset="0"/>
              </a:rPr>
              <a:t>level</a:t>
            </a:r>
            <a:r>
              <a:rPr lang="fr-FR" sz="2800" b="0" dirty="0">
                <a:solidFill>
                  <a:schemeClr val="bg1">
                    <a:lumMod val="10000"/>
                  </a:schemeClr>
                </a:solidFill>
                <a:latin typeface="+mn-lt"/>
                <a:ea typeface="Times New Roman" panose="02020603050405020304" pitchFamily="18" charset="0"/>
              </a:rPr>
              <a:t>, via </a:t>
            </a:r>
            <a:r>
              <a:rPr lang="fr-FR" sz="2800" b="0" dirty="0" err="1">
                <a:solidFill>
                  <a:schemeClr val="bg1">
                    <a:lumMod val="10000"/>
                  </a:schemeClr>
                </a:solidFill>
                <a:latin typeface="+mn-lt"/>
                <a:ea typeface="Times New Roman" panose="02020603050405020304" pitchFamily="18" charset="0"/>
              </a:rPr>
              <a:t>your</a:t>
            </a:r>
            <a:r>
              <a:rPr lang="fr-FR" sz="2800" b="0" dirty="0">
                <a:solidFill>
                  <a:schemeClr val="bg1">
                    <a:lumMod val="10000"/>
                  </a:schemeClr>
                </a:solidFill>
                <a:latin typeface="+mn-lt"/>
                <a:ea typeface="Times New Roman" panose="02020603050405020304" pitchFamily="18" charset="0"/>
              </a:rPr>
              <a:t> </a:t>
            </a:r>
            <a:r>
              <a:rPr lang="fr-FR" sz="2800" b="0" dirty="0" err="1">
                <a:solidFill>
                  <a:schemeClr val="bg1">
                    <a:lumMod val="10000"/>
                  </a:schemeClr>
                </a:solidFill>
                <a:latin typeface="+mn-lt"/>
                <a:ea typeface="Times New Roman" panose="02020603050405020304" pitchFamily="18" charset="0"/>
              </a:rPr>
              <a:t>representative</a:t>
            </a:r>
            <a:endParaRPr lang="fr-FR" sz="2800" b="0" dirty="0">
              <a:solidFill>
                <a:schemeClr val="bg1">
                  <a:lumMod val="10000"/>
                </a:schemeClr>
              </a:solidFill>
              <a:latin typeface="+mn-lt"/>
              <a:ea typeface="Times New Roman" panose="02020603050405020304" pitchFamily="18" charset="0"/>
            </a:endParaRPr>
          </a:p>
          <a:p>
            <a:pPr marL="457200" indent="-457200">
              <a:spcBef>
                <a:spcPts val="600"/>
              </a:spcBef>
              <a:spcAft>
                <a:spcPts val="1800"/>
              </a:spcAft>
              <a:buFont typeface="+mj-lt"/>
              <a:buAutoNum type="arabicPeriod"/>
            </a:pPr>
            <a:r>
              <a:rPr lang="fr-FR" sz="2800" dirty="0">
                <a:solidFill>
                  <a:schemeClr val="bg1">
                    <a:lumMod val="10000"/>
                  </a:schemeClr>
                </a:solidFill>
                <a:ea typeface="Times New Roman" panose="02020603050405020304" pitchFamily="18" charset="0"/>
              </a:rPr>
              <a:t>On team </a:t>
            </a:r>
            <a:r>
              <a:rPr lang="fr-FR" sz="2800" dirty="0" err="1">
                <a:solidFill>
                  <a:schemeClr val="bg1">
                    <a:lumMod val="10000"/>
                  </a:schemeClr>
                </a:solidFill>
                <a:ea typeface="Times New Roman" panose="02020603050405020304" pitchFamily="18" charset="0"/>
              </a:rPr>
              <a:t>matters</a:t>
            </a:r>
            <a:r>
              <a:rPr lang="fr-FR" sz="2800" dirty="0">
                <a:solidFill>
                  <a:schemeClr val="bg1">
                    <a:lumMod val="10000"/>
                  </a:schemeClr>
                </a:solidFill>
                <a:ea typeface="Times New Roman" panose="02020603050405020304" pitchFamily="18" charset="0"/>
              </a:rPr>
              <a:t>, via the focal points</a:t>
            </a:r>
          </a:p>
          <a:p>
            <a:pPr marL="457200" indent="-457200">
              <a:spcBef>
                <a:spcPts val="600"/>
              </a:spcBef>
              <a:spcAft>
                <a:spcPts val="1800"/>
              </a:spcAft>
              <a:buFont typeface="+mj-lt"/>
              <a:buAutoNum type="arabicPeriod"/>
            </a:pPr>
            <a:r>
              <a:rPr lang="fr-FR" sz="2800" b="0" dirty="0">
                <a:solidFill>
                  <a:schemeClr val="bg1">
                    <a:lumMod val="10000"/>
                  </a:schemeClr>
                </a:solidFill>
                <a:latin typeface="+mn-lt"/>
                <a:ea typeface="Times New Roman" panose="02020603050405020304" pitchFamily="18" charset="0"/>
              </a:rPr>
              <a:t>On </a:t>
            </a:r>
            <a:r>
              <a:rPr lang="fr-FR" sz="2800" b="0" dirty="0" err="1">
                <a:solidFill>
                  <a:schemeClr val="bg1">
                    <a:lumMod val="10000"/>
                  </a:schemeClr>
                </a:solidFill>
                <a:latin typeface="+mn-lt"/>
                <a:ea typeface="Times New Roman" panose="02020603050405020304" pitchFamily="18" charset="0"/>
              </a:rPr>
              <a:t>individual</a:t>
            </a:r>
            <a:r>
              <a:rPr lang="fr-FR" sz="2800" b="0" dirty="0">
                <a:solidFill>
                  <a:schemeClr val="bg1">
                    <a:lumMod val="10000"/>
                  </a:schemeClr>
                </a:solidFill>
                <a:latin typeface="+mn-lt"/>
                <a:ea typeface="Times New Roman" panose="02020603050405020304" pitchFamily="18" charset="0"/>
              </a:rPr>
              <a:t> issues / questions, </a:t>
            </a:r>
            <a:r>
              <a:rPr lang="fr-FR" sz="2800" b="0" dirty="0" err="1">
                <a:solidFill>
                  <a:schemeClr val="bg1">
                    <a:lumMod val="10000"/>
                  </a:schemeClr>
                </a:solidFill>
                <a:latin typeface="+mn-lt"/>
                <a:ea typeface="Times New Roman" panose="02020603050405020304" pitchFamily="18" charset="0"/>
              </a:rPr>
              <a:t>you</a:t>
            </a:r>
            <a:r>
              <a:rPr lang="fr-FR" sz="2800" b="0" dirty="0">
                <a:solidFill>
                  <a:schemeClr val="bg1">
                    <a:lumMod val="10000"/>
                  </a:schemeClr>
                </a:solidFill>
                <a:latin typeface="+mn-lt"/>
                <a:ea typeface="Times New Roman" panose="02020603050405020304" pitchFamily="18" charset="0"/>
              </a:rPr>
              <a:t> can contact me on </a:t>
            </a:r>
            <a:r>
              <a:rPr lang="fr-FR" sz="2800" b="0" dirty="0" err="1">
                <a:solidFill>
                  <a:schemeClr val="bg1">
                    <a:lumMod val="10000"/>
                  </a:schemeClr>
                </a:solidFill>
                <a:latin typeface="+mn-lt"/>
                <a:ea typeface="Times New Roman" panose="02020603050405020304" pitchFamily="18" charset="0"/>
              </a:rPr>
              <a:t>my</a:t>
            </a:r>
            <a:r>
              <a:rPr lang="fr-FR" sz="2800" b="0" dirty="0">
                <a:solidFill>
                  <a:schemeClr val="bg1">
                    <a:lumMod val="10000"/>
                  </a:schemeClr>
                </a:solidFill>
                <a:latin typeface="+mn-lt"/>
                <a:ea typeface="Times New Roman" panose="02020603050405020304" pitchFamily="18" charset="0"/>
              </a:rPr>
              <a:t> mail </a:t>
            </a:r>
            <a:r>
              <a:rPr lang="fr-FR" sz="2800" b="0" dirty="0" err="1">
                <a:solidFill>
                  <a:schemeClr val="bg1">
                    <a:lumMod val="10000"/>
                  </a:schemeClr>
                </a:solidFill>
                <a:latin typeface="+mn-lt"/>
                <a:ea typeface="Times New Roman" panose="02020603050405020304" pitchFamily="18" charset="0"/>
              </a:rPr>
              <a:t>address</a:t>
            </a:r>
            <a:r>
              <a:rPr lang="fr-FR" sz="2800" b="0" dirty="0">
                <a:solidFill>
                  <a:schemeClr val="bg1">
                    <a:lumMod val="10000"/>
                  </a:schemeClr>
                </a:solidFill>
                <a:latin typeface="+mn-lt"/>
                <a:ea typeface="Times New Roman" panose="02020603050405020304" pitchFamily="18" charset="0"/>
              </a:rPr>
              <a:t>. </a:t>
            </a:r>
            <a:endParaRPr lang="fr-FR" sz="2800" b="0" i="1" dirty="0">
              <a:solidFill>
                <a:schemeClr val="bg1">
                  <a:lumMod val="10000"/>
                </a:schemeClr>
              </a:solidFill>
              <a:latin typeface="+mn-lt"/>
            </a:endParaRPr>
          </a:p>
        </p:txBody>
      </p:sp>
    </p:spTree>
    <p:extLst>
      <p:ext uri="{BB962C8B-B14F-4D97-AF65-F5344CB8AC3E}">
        <p14:creationId xmlns:p14="http://schemas.microsoft.com/office/powerpoint/2010/main" val="954232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9B328-2B57-AEC2-B02D-8D1E264446A9}"/>
              </a:ext>
            </a:extLst>
          </p:cNvPr>
          <p:cNvSpPr>
            <a:spLocks noGrp="1"/>
          </p:cNvSpPr>
          <p:nvPr>
            <p:ph type="title"/>
          </p:nvPr>
        </p:nvSpPr>
        <p:spPr>
          <a:xfrm>
            <a:off x="601373" y="219247"/>
            <a:ext cx="10515600" cy="651825"/>
          </a:xfrm>
        </p:spPr>
        <p:txBody>
          <a:bodyPr>
            <a:normAutofit/>
          </a:bodyPr>
          <a:lstStyle/>
          <a:p>
            <a:r>
              <a:rPr lang="fr-FR" sz="4000" dirty="0">
                <a:latin typeface="+mj-lt"/>
              </a:rPr>
              <a:t>Team formation</a:t>
            </a:r>
          </a:p>
        </p:txBody>
      </p:sp>
      <p:sp>
        <p:nvSpPr>
          <p:cNvPr id="4" name="Espace réservé du pied de page 3">
            <a:extLst>
              <a:ext uri="{FF2B5EF4-FFF2-40B4-BE49-F238E27FC236}">
                <a16:creationId xmlns:a16="http://schemas.microsoft.com/office/drawing/2014/main" id="{E5D9D84F-AD88-C687-725F-ADED7AB3C463}"/>
              </a:ext>
            </a:extLst>
          </p:cNvPr>
          <p:cNvSpPr>
            <a:spLocks noGrp="1"/>
          </p:cNvSpPr>
          <p:nvPr>
            <p:ph type="ftr" sz="quarter" idx="10"/>
          </p:nvPr>
        </p:nvSpPr>
        <p:spPr/>
        <p:txBody>
          <a:bodyPr/>
          <a:lstStyle/>
          <a:p>
            <a:r>
              <a:rPr lang="fr-FR"/>
              <a:t>Indiquez votre nom dans le pied de page</a:t>
            </a:r>
            <a:endParaRPr lang="fr-FR" dirty="0"/>
          </a:p>
        </p:txBody>
      </p:sp>
      <p:sp>
        <p:nvSpPr>
          <p:cNvPr id="5" name="Rectangle 7">
            <a:extLst>
              <a:ext uri="{FF2B5EF4-FFF2-40B4-BE49-F238E27FC236}">
                <a16:creationId xmlns:a16="http://schemas.microsoft.com/office/drawing/2014/main" id="{ADE2A631-7E56-096E-0997-6D9CF9F11F1A}"/>
              </a:ext>
            </a:extLst>
          </p:cNvPr>
          <p:cNvSpPr txBox="1">
            <a:spLocks noChangeArrowheads="1"/>
          </p:cNvSpPr>
          <p:nvPr/>
        </p:nvSpPr>
        <p:spPr>
          <a:xfrm>
            <a:off x="730827" y="1010776"/>
            <a:ext cx="10730346" cy="4812323"/>
          </a:xfrm>
          <a:prstGeom prst="rect">
            <a:avLst/>
          </a:prstGeom>
          <a:noFill/>
        </p:spPr>
        <p:txBody>
          <a:bodyPr vert="horz" lIns="54000" tIns="45720" rIns="91440" bIns="45720" rtlCol="0">
            <a:noAutofit/>
          </a:bodyPr>
          <a:lstStyle>
            <a:lvl1pPr marL="358775" indent="-250825" algn="l" defTabSz="914400" rtl="0" eaLnBrk="1" latinLnBrk="0" hangingPunct="1">
              <a:lnSpc>
                <a:spcPct val="150000"/>
              </a:lnSpc>
              <a:spcBef>
                <a:spcPts val="1000"/>
              </a:spcBef>
              <a:buClr>
                <a:srgbClr val="D31019"/>
              </a:buClr>
              <a:buFont typeface="Wingdings" panose="05000000000000000000" pitchFamily="2" charset="2"/>
              <a:buChar char="§"/>
              <a:defRPr sz="2800" kern="120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50000"/>
              </a:lnSpc>
              <a:spcBef>
                <a:spcPts val="500"/>
              </a:spcBef>
              <a:buClr>
                <a:srgbClr val="D31019"/>
              </a:buClr>
              <a:buFont typeface="Wingdings" panose="05000000000000000000" pitchFamily="2" charset="2"/>
              <a:buChar char="§"/>
              <a:defRPr sz="2400" kern="120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50000"/>
              </a:lnSpc>
              <a:spcBef>
                <a:spcPts val="500"/>
              </a:spcBef>
              <a:buClr>
                <a:srgbClr val="D31019"/>
              </a:buClr>
              <a:buFont typeface="Wingdings" panose="05000000000000000000" pitchFamily="2" charset="2"/>
              <a:buChar char="§"/>
              <a:defRPr sz="2000" kern="120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50000"/>
              </a:lnSpc>
              <a:spcBef>
                <a:spcPts val="500"/>
              </a:spcBef>
              <a:buClr>
                <a:srgbClr val="D31019"/>
              </a:buClr>
              <a:buFont typeface="Wingdings" panose="05000000000000000000" pitchFamily="2" charset="2"/>
              <a:buChar char="§"/>
              <a:defRPr sz="1800" kern="120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50000"/>
              </a:lnSpc>
              <a:spcBef>
                <a:spcPts val="500"/>
              </a:spcBef>
              <a:buClr>
                <a:srgbClr val="D31019"/>
              </a:buClr>
              <a:buFont typeface="Wingdings" panose="05000000000000000000" pitchFamily="2" charset="2"/>
              <a:buChar char="§"/>
              <a:defRPr sz="1800" kern="1200">
                <a:solidFill>
                  <a:schemeClr val="tx1"/>
                </a:solidFill>
                <a:latin typeface="Avenir Next LT Pro"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00000"/>
              </a:lnSpc>
              <a:spcBef>
                <a:spcPts val="0"/>
              </a:spcBef>
              <a:spcAft>
                <a:spcPts val="1800"/>
              </a:spcAft>
              <a:buClr>
                <a:srgbClr val="C00000"/>
              </a:buClr>
              <a:buFont typeface="+mj-lt"/>
              <a:buAutoNum type="arabicPeriod"/>
            </a:pPr>
            <a:r>
              <a:rPr lang="fr-FR" dirty="0">
                <a:solidFill>
                  <a:schemeClr val="tx1">
                    <a:lumMod val="50000"/>
                  </a:schemeClr>
                </a:solidFill>
              </a:rPr>
              <a:t>1 team = 3 or 4 </a:t>
            </a:r>
            <a:r>
              <a:rPr lang="fr-FR" dirty="0" err="1">
                <a:solidFill>
                  <a:schemeClr val="tx1">
                    <a:lumMod val="50000"/>
                  </a:schemeClr>
                </a:solidFill>
              </a:rPr>
              <a:t>students</a:t>
            </a:r>
            <a:r>
              <a:rPr lang="fr-FR" dirty="0">
                <a:solidFill>
                  <a:schemeClr val="tx1">
                    <a:lumMod val="50000"/>
                  </a:schemeClr>
                </a:solidFill>
              </a:rPr>
              <a:t>. </a:t>
            </a:r>
            <a:r>
              <a:rPr lang="fr-FR" i="1" dirty="0">
                <a:solidFill>
                  <a:schemeClr val="tx1">
                    <a:lumMod val="50000"/>
                  </a:schemeClr>
                </a:solidFill>
              </a:rPr>
              <a:t> </a:t>
            </a:r>
          </a:p>
          <a:p>
            <a:pPr marL="514350" indent="-514350">
              <a:lnSpc>
                <a:spcPct val="100000"/>
              </a:lnSpc>
              <a:spcBef>
                <a:spcPts val="0"/>
              </a:spcBef>
              <a:spcAft>
                <a:spcPts val="1800"/>
              </a:spcAft>
              <a:buClr>
                <a:srgbClr val="C00000"/>
              </a:buClr>
              <a:buFont typeface="+mj-lt"/>
              <a:buAutoNum type="arabicPeriod"/>
            </a:pPr>
            <a:r>
              <a:rPr lang="fr-FR" dirty="0">
                <a:solidFill>
                  <a:schemeClr val="tx1">
                    <a:lumMod val="50000"/>
                  </a:schemeClr>
                </a:solidFill>
              </a:rPr>
              <a:t>I </a:t>
            </a:r>
            <a:r>
              <a:rPr lang="fr-FR" dirty="0" err="1">
                <a:solidFill>
                  <a:schemeClr val="tx1">
                    <a:lumMod val="50000"/>
                  </a:schemeClr>
                </a:solidFill>
              </a:rPr>
              <a:t>recommend</a:t>
            </a:r>
            <a:r>
              <a:rPr lang="fr-FR" dirty="0">
                <a:solidFill>
                  <a:schemeClr val="tx1">
                    <a:lumMod val="50000"/>
                  </a:schemeClr>
                </a:solidFill>
              </a:rPr>
              <a:t> </a:t>
            </a:r>
            <a:r>
              <a:rPr lang="fr-FR" dirty="0" err="1">
                <a:solidFill>
                  <a:schemeClr val="tx1">
                    <a:lumMod val="50000"/>
                  </a:schemeClr>
                </a:solidFill>
              </a:rPr>
              <a:t>that</a:t>
            </a:r>
            <a:r>
              <a:rPr lang="fr-FR" dirty="0">
                <a:solidFill>
                  <a:schemeClr val="tx1">
                    <a:lumMod val="50000"/>
                  </a:schemeClr>
                </a:solidFill>
              </a:rPr>
              <a:t> </a:t>
            </a:r>
            <a:r>
              <a:rPr lang="fr-FR" dirty="0" err="1">
                <a:solidFill>
                  <a:schemeClr val="tx1">
                    <a:lumMod val="50000"/>
                  </a:schemeClr>
                </a:solidFill>
              </a:rPr>
              <a:t>you</a:t>
            </a:r>
            <a:r>
              <a:rPr lang="fr-FR" dirty="0">
                <a:solidFill>
                  <a:schemeClr val="tx1">
                    <a:lumMod val="50000"/>
                  </a:schemeClr>
                </a:solidFill>
              </a:rPr>
              <a:t> do not </a:t>
            </a:r>
            <a:r>
              <a:rPr lang="fr-FR" dirty="0" err="1">
                <a:solidFill>
                  <a:schemeClr val="tx1">
                    <a:lumMod val="50000"/>
                  </a:schemeClr>
                </a:solidFill>
              </a:rPr>
              <a:t>form</a:t>
            </a:r>
            <a:r>
              <a:rPr lang="fr-FR" dirty="0">
                <a:solidFill>
                  <a:schemeClr val="tx1">
                    <a:lumMod val="50000"/>
                  </a:schemeClr>
                </a:solidFill>
              </a:rPr>
              <a:t> teams </a:t>
            </a:r>
            <a:r>
              <a:rPr lang="fr-FR" dirty="0" err="1">
                <a:solidFill>
                  <a:schemeClr val="tx1">
                    <a:lumMod val="50000"/>
                  </a:schemeClr>
                </a:solidFill>
              </a:rPr>
              <a:t>with</a:t>
            </a:r>
            <a:r>
              <a:rPr lang="fr-FR" dirty="0">
                <a:solidFill>
                  <a:schemeClr val="tx1">
                    <a:lumMod val="50000"/>
                  </a:schemeClr>
                </a:solidFill>
              </a:rPr>
              <a:t> people </a:t>
            </a:r>
            <a:r>
              <a:rPr lang="fr-FR" dirty="0" err="1">
                <a:solidFill>
                  <a:schemeClr val="tx1">
                    <a:lumMod val="50000"/>
                  </a:schemeClr>
                </a:solidFill>
              </a:rPr>
              <a:t>who</a:t>
            </a:r>
            <a:r>
              <a:rPr lang="fr-FR" dirty="0">
                <a:solidFill>
                  <a:schemeClr val="tx1">
                    <a:lumMod val="50000"/>
                  </a:schemeClr>
                </a:solidFill>
              </a:rPr>
              <a:t> are </a:t>
            </a:r>
            <a:r>
              <a:rPr lang="fr-FR" dirty="0" err="1">
                <a:solidFill>
                  <a:schemeClr val="tx1">
                    <a:lumMod val="50000"/>
                  </a:schemeClr>
                </a:solidFill>
              </a:rPr>
              <a:t>too</a:t>
            </a:r>
            <a:r>
              <a:rPr lang="fr-FR" dirty="0">
                <a:solidFill>
                  <a:schemeClr val="tx1">
                    <a:lumMod val="50000"/>
                  </a:schemeClr>
                </a:solidFill>
              </a:rPr>
              <a:t> </a:t>
            </a:r>
            <a:r>
              <a:rPr lang="fr-FR" dirty="0" err="1">
                <a:solidFill>
                  <a:schemeClr val="tx1">
                    <a:lumMod val="50000"/>
                  </a:schemeClr>
                </a:solidFill>
              </a:rPr>
              <a:t>much</a:t>
            </a:r>
            <a:r>
              <a:rPr lang="fr-FR" dirty="0">
                <a:solidFill>
                  <a:schemeClr val="tx1">
                    <a:lumMod val="50000"/>
                  </a:schemeClr>
                </a:solidFill>
              </a:rPr>
              <a:t> like </a:t>
            </a:r>
            <a:r>
              <a:rPr lang="fr-FR" dirty="0" err="1">
                <a:solidFill>
                  <a:schemeClr val="tx1">
                    <a:lumMod val="50000"/>
                  </a:schemeClr>
                </a:solidFill>
              </a:rPr>
              <a:t>yourself</a:t>
            </a:r>
            <a:r>
              <a:rPr lang="fr-FR" dirty="0">
                <a:solidFill>
                  <a:schemeClr val="tx1">
                    <a:lumMod val="50000"/>
                  </a:schemeClr>
                </a:solidFill>
              </a:rPr>
              <a:t>. </a:t>
            </a:r>
            <a:r>
              <a:rPr lang="fr-FR" i="1" dirty="0">
                <a:solidFill>
                  <a:schemeClr val="tx1">
                    <a:lumMod val="50000"/>
                  </a:schemeClr>
                </a:solidFill>
              </a:rPr>
              <a:t> (</a:t>
            </a:r>
            <a:r>
              <a:rPr lang="fr-FR" i="1" dirty="0" err="1">
                <a:solidFill>
                  <a:schemeClr val="tx1">
                    <a:lumMod val="50000"/>
                  </a:schemeClr>
                </a:solidFill>
              </a:rPr>
              <a:t>why</a:t>
            </a:r>
            <a:r>
              <a:rPr lang="fr-FR" i="1" dirty="0">
                <a:solidFill>
                  <a:schemeClr val="tx1">
                    <a:lumMod val="50000"/>
                  </a:schemeClr>
                </a:solidFill>
              </a:rPr>
              <a:t>?)</a:t>
            </a:r>
          </a:p>
          <a:p>
            <a:pPr marL="514350" indent="-514350">
              <a:lnSpc>
                <a:spcPct val="100000"/>
              </a:lnSpc>
              <a:spcBef>
                <a:spcPts val="0"/>
              </a:spcBef>
              <a:spcAft>
                <a:spcPts val="1800"/>
              </a:spcAft>
              <a:buClr>
                <a:srgbClr val="C00000"/>
              </a:buClr>
              <a:buFont typeface="+mj-lt"/>
              <a:buAutoNum type="arabicPeriod"/>
            </a:pPr>
            <a:r>
              <a:rPr lang="fr-FR" dirty="0" err="1">
                <a:solidFill>
                  <a:schemeClr val="tx1">
                    <a:lumMod val="50000"/>
                  </a:schemeClr>
                </a:solidFill>
              </a:rPr>
              <a:t>Each</a:t>
            </a:r>
            <a:r>
              <a:rPr lang="fr-FR" dirty="0">
                <a:solidFill>
                  <a:schemeClr val="tx1">
                    <a:lumMod val="50000"/>
                  </a:schemeClr>
                </a:solidFill>
              </a:rPr>
              <a:t> team has a </a:t>
            </a:r>
            <a:r>
              <a:rPr lang="fr-FR" b="1" dirty="0">
                <a:solidFill>
                  <a:schemeClr val="tx1">
                    <a:lumMod val="50000"/>
                  </a:schemeClr>
                </a:solidFill>
              </a:rPr>
              <a:t>focal point </a:t>
            </a:r>
            <a:r>
              <a:rPr lang="fr-FR" dirty="0">
                <a:solidFill>
                  <a:schemeClr val="tx1">
                    <a:lumMod val="50000"/>
                  </a:schemeClr>
                </a:solidFill>
              </a:rPr>
              <a:t>: </a:t>
            </a:r>
            <a:r>
              <a:rPr lang="fr-FR" dirty="0" err="1">
                <a:solidFill>
                  <a:schemeClr val="tx1">
                    <a:lumMod val="50000"/>
                  </a:schemeClr>
                </a:solidFill>
              </a:rPr>
              <a:t>this</a:t>
            </a:r>
            <a:r>
              <a:rPr lang="fr-FR" dirty="0">
                <a:solidFill>
                  <a:schemeClr val="tx1">
                    <a:lumMod val="50000"/>
                  </a:schemeClr>
                </a:solidFill>
              </a:rPr>
              <a:t> </a:t>
            </a:r>
            <a:r>
              <a:rPr lang="fr-FR" dirty="0" err="1">
                <a:solidFill>
                  <a:schemeClr val="tx1">
                    <a:lumMod val="50000"/>
                  </a:schemeClr>
                </a:solidFill>
              </a:rPr>
              <a:t>is</a:t>
            </a:r>
            <a:r>
              <a:rPr lang="fr-FR" dirty="0">
                <a:solidFill>
                  <a:schemeClr val="tx1">
                    <a:lumMod val="50000"/>
                  </a:schemeClr>
                </a:solidFill>
              </a:rPr>
              <a:t> the team </a:t>
            </a:r>
            <a:r>
              <a:rPr lang="fr-FR" dirty="0" err="1">
                <a:solidFill>
                  <a:schemeClr val="tx1">
                    <a:lumMod val="50000"/>
                  </a:schemeClr>
                </a:solidFill>
              </a:rPr>
              <a:t>member</a:t>
            </a:r>
            <a:r>
              <a:rPr lang="fr-FR" dirty="0">
                <a:solidFill>
                  <a:schemeClr val="tx1">
                    <a:lumMod val="50000"/>
                  </a:schemeClr>
                </a:solidFill>
              </a:rPr>
              <a:t> </a:t>
            </a:r>
            <a:r>
              <a:rPr lang="fr-FR" dirty="0" err="1">
                <a:solidFill>
                  <a:schemeClr val="tx1">
                    <a:lumMod val="50000"/>
                  </a:schemeClr>
                </a:solidFill>
              </a:rPr>
              <a:t>who</a:t>
            </a:r>
            <a:r>
              <a:rPr lang="fr-FR" dirty="0">
                <a:solidFill>
                  <a:schemeClr val="tx1">
                    <a:lumMod val="50000"/>
                  </a:schemeClr>
                </a:solidFill>
              </a:rPr>
              <a:t> </a:t>
            </a:r>
            <a:r>
              <a:rPr lang="fr-FR" dirty="0" err="1">
                <a:solidFill>
                  <a:schemeClr val="tx1">
                    <a:lumMod val="50000"/>
                  </a:schemeClr>
                </a:solidFill>
              </a:rPr>
              <a:t>will</a:t>
            </a:r>
            <a:r>
              <a:rPr lang="fr-FR" dirty="0">
                <a:solidFill>
                  <a:schemeClr val="tx1">
                    <a:lumMod val="50000"/>
                  </a:schemeClr>
                </a:solidFill>
              </a:rPr>
              <a:t> </a:t>
            </a:r>
            <a:r>
              <a:rPr lang="fr-FR" dirty="0" err="1">
                <a:solidFill>
                  <a:schemeClr val="tx1">
                    <a:lumMod val="50000"/>
                  </a:schemeClr>
                </a:solidFill>
              </a:rPr>
              <a:t>communicate</a:t>
            </a:r>
            <a:r>
              <a:rPr lang="fr-FR" dirty="0">
                <a:solidFill>
                  <a:schemeClr val="tx1">
                    <a:lumMod val="50000"/>
                  </a:schemeClr>
                </a:solidFill>
              </a:rPr>
              <a:t> </a:t>
            </a:r>
            <a:r>
              <a:rPr lang="fr-FR" dirty="0" err="1">
                <a:solidFill>
                  <a:schemeClr val="tx1">
                    <a:lumMod val="50000"/>
                  </a:schemeClr>
                </a:solidFill>
              </a:rPr>
              <a:t>with</a:t>
            </a:r>
            <a:r>
              <a:rPr lang="fr-FR" dirty="0">
                <a:solidFill>
                  <a:schemeClr val="tx1">
                    <a:lumMod val="50000"/>
                  </a:schemeClr>
                </a:solidFill>
              </a:rPr>
              <a:t> me and via </a:t>
            </a:r>
            <a:r>
              <a:rPr lang="fr-FR" dirty="0" err="1">
                <a:solidFill>
                  <a:schemeClr val="tx1">
                    <a:lumMod val="50000"/>
                  </a:schemeClr>
                </a:solidFill>
              </a:rPr>
              <a:t>whom</a:t>
            </a:r>
            <a:r>
              <a:rPr lang="fr-FR" dirty="0">
                <a:solidFill>
                  <a:schemeClr val="tx1">
                    <a:lumMod val="50000"/>
                  </a:schemeClr>
                </a:solidFill>
              </a:rPr>
              <a:t> I </a:t>
            </a:r>
            <a:r>
              <a:rPr lang="fr-FR" dirty="0" err="1">
                <a:solidFill>
                  <a:schemeClr val="tx1">
                    <a:lumMod val="50000"/>
                  </a:schemeClr>
                </a:solidFill>
              </a:rPr>
              <a:t>will</a:t>
            </a:r>
            <a:r>
              <a:rPr lang="fr-FR" dirty="0">
                <a:solidFill>
                  <a:schemeClr val="tx1">
                    <a:lumMod val="50000"/>
                  </a:schemeClr>
                </a:solidFill>
              </a:rPr>
              <a:t> </a:t>
            </a:r>
            <a:r>
              <a:rPr lang="fr-FR" dirty="0" err="1">
                <a:solidFill>
                  <a:schemeClr val="tx1">
                    <a:lumMod val="50000"/>
                  </a:schemeClr>
                </a:solidFill>
              </a:rPr>
              <a:t>be</a:t>
            </a:r>
            <a:r>
              <a:rPr lang="fr-FR" dirty="0">
                <a:solidFill>
                  <a:schemeClr val="tx1">
                    <a:lumMod val="50000"/>
                  </a:schemeClr>
                </a:solidFill>
              </a:rPr>
              <a:t> able to </a:t>
            </a:r>
            <a:r>
              <a:rPr lang="fr-FR" dirty="0" err="1">
                <a:solidFill>
                  <a:schemeClr val="tx1">
                    <a:lumMod val="50000"/>
                  </a:schemeClr>
                </a:solidFill>
              </a:rPr>
              <a:t>communicate</a:t>
            </a:r>
            <a:r>
              <a:rPr lang="fr-FR" dirty="0">
                <a:solidFill>
                  <a:schemeClr val="tx1">
                    <a:lumMod val="50000"/>
                  </a:schemeClr>
                </a:solidFill>
              </a:rPr>
              <a:t> </a:t>
            </a:r>
            <a:r>
              <a:rPr lang="fr-FR" dirty="0" err="1">
                <a:solidFill>
                  <a:schemeClr val="tx1">
                    <a:lumMod val="50000"/>
                  </a:schemeClr>
                </a:solidFill>
              </a:rPr>
              <a:t>with</a:t>
            </a:r>
            <a:r>
              <a:rPr lang="fr-FR" dirty="0">
                <a:solidFill>
                  <a:schemeClr val="tx1">
                    <a:lumMod val="50000"/>
                  </a:schemeClr>
                </a:solidFill>
              </a:rPr>
              <a:t> the team.</a:t>
            </a:r>
          </a:p>
          <a:p>
            <a:pPr marL="514350" indent="-514350">
              <a:lnSpc>
                <a:spcPct val="100000"/>
              </a:lnSpc>
              <a:spcBef>
                <a:spcPts val="0"/>
              </a:spcBef>
              <a:spcAft>
                <a:spcPts val="1800"/>
              </a:spcAft>
              <a:buClr>
                <a:srgbClr val="C00000"/>
              </a:buClr>
              <a:buFont typeface="+mj-lt"/>
              <a:buAutoNum type="arabicPeriod"/>
            </a:pPr>
            <a:endParaRPr lang="fr-FR" dirty="0"/>
          </a:p>
          <a:p>
            <a:pPr>
              <a:lnSpc>
                <a:spcPct val="100000"/>
              </a:lnSpc>
              <a:spcBef>
                <a:spcPts val="0"/>
              </a:spcBef>
              <a:spcAft>
                <a:spcPts val="1800"/>
              </a:spcAft>
              <a:buClr>
                <a:srgbClr val="C00000"/>
              </a:buClr>
            </a:pPr>
            <a:r>
              <a:rPr lang="fr-FR" i="1" dirty="0" err="1"/>
              <a:t>Please</a:t>
            </a:r>
            <a:r>
              <a:rPr lang="fr-FR" i="1" dirty="0"/>
              <a:t> </a:t>
            </a:r>
            <a:r>
              <a:rPr lang="fr-FR" i="1" dirty="0" err="1"/>
              <a:t>make</a:t>
            </a:r>
            <a:r>
              <a:rPr lang="fr-FR" i="1" dirty="0"/>
              <a:t> up </a:t>
            </a:r>
            <a:r>
              <a:rPr lang="fr-FR" i="1" dirty="0" err="1"/>
              <a:t>these</a:t>
            </a:r>
            <a:r>
              <a:rPr lang="fr-FR" i="1" dirty="0"/>
              <a:t> teams right </a:t>
            </a:r>
            <a:r>
              <a:rPr lang="fr-FR" i="1" dirty="0" err="1"/>
              <a:t>now</a:t>
            </a:r>
            <a:endParaRPr lang="fr-FR" i="1" dirty="0"/>
          </a:p>
        </p:txBody>
      </p:sp>
    </p:spTree>
    <p:extLst>
      <p:ext uri="{BB962C8B-B14F-4D97-AF65-F5344CB8AC3E}">
        <p14:creationId xmlns:p14="http://schemas.microsoft.com/office/powerpoint/2010/main" val="2534831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B678EE-4427-B693-AE94-3D11D10E6C7C}"/>
              </a:ext>
            </a:extLst>
          </p:cNvPr>
          <p:cNvSpPr>
            <a:spLocks noGrp="1"/>
          </p:cNvSpPr>
          <p:nvPr>
            <p:ph type="title"/>
          </p:nvPr>
        </p:nvSpPr>
        <p:spPr/>
        <p:txBody>
          <a:bodyPr>
            <a:normAutofit/>
          </a:bodyPr>
          <a:lstStyle/>
          <a:p>
            <a:r>
              <a:rPr lang="fr-FR" sz="4000" dirty="0" err="1">
                <a:latin typeface="+mj-lt"/>
              </a:rPr>
              <a:t>Two</a:t>
            </a:r>
            <a:r>
              <a:rPr lang="fr-FR" sz="4000" dirty="0">
                <a:latin typeface="+mj-lt"/>
              </a:rPr>
              <a:t> types of </a:t>
            </a:r>
            <a:r>
              <a:rPr lang="fr-FR" sz="4000" dirty="0" err="1">
                <a:latin typeface="+mj-lt"/>
              </a:rPr>
              <a:t>diversity</a:t>
            </a:r>
            <a:endParaRPr lang="fr-FR" sz="4000" dirty="0">
              <a:latin typeface="+mj-lt"/>
            </a:endParaRPr>
          </a:p>
        </p:txBody>
      </p:sp>
      <p:sp>
        <p:nvSpPr>
          <p:cNvPr id="4" name="Espace réservé du pied de page 3">
            <a:extLst>
              <a:ext uri="{FF2B5EF4-FFF2-40B4-BE49-F238E27FC236}">
                <a16:creationId xmlns:a16="http://schemas.microsoft.com/office/drawing/2014/main" id="{A747DF0D-81EB-7DFB-F805-E183B79BE49A}"/>
              </a:ext>
            </a:extLst>
          </p:cNvPr>
          <p:cNvSpPr>
            <a:spLocks noGrp="1"/>
          </p:cNvSpPr>
          <p:nvPr>
            <p:ph type="ftr" sz="quarter" idx="10"/>
          </p:nvPr>
        </p:nvSpPr>
        <p:spPr/>
        <p:txBody>
          <a:bodyPr/>
          <a:lstStyle/>
          <a:p>
            <a:r>
              <a:rPr lang="fr-FR"/>
              <a:t>Indiquez votre nom dans le pied de page</a:t>
            </a:r>
            <a:endParaRPr lang="fr-FR" dirty="0"/>
          </a:p>
        </p:txBody>
      </p:sp>
      <p:sp>
        <p:nvSpPr>
          <p:cNvPr id="5" name="ZoneTexte 4">
            <a:extLst>
              <a:ext uri="{FF2B5EF4-FFF2-40B4-BE49-F238E27FC236}">
                <a16:creationId xmlns:a16="http://schemas.microsoft.com/office/drawing/2014/main" id="{C2EDD92E-CACD-B28B-A816-29E95BC0FEC8}"/>
              </a:ext>
            </a:extLst>
          </p:cNvPr>
          <p:cNvSpPr txBox="1"/>
          <p:nvPr/>
        </p:nvSpPr>
        <p:spPr>
          <a:xfrm>
            <a:off x="838199" y="1276659"/>
            <a:ext cx="10273145" cy="3570208"/>
          </a:xfrm>
          <a:prstGeom prst="rect">
            <a:avLst/>
          </a:prstGeom>
          <a:noFill/>
        </p:spPr>
        <p:txBody>
          <a:bodyPr wrap="square" rtlCol="0">
            <a:spAutoFit/>
          </a:bodyPr>
          <a:lstStyle/>
          <a:p>
            <a:pPr marL="514350" indent="-514350">
              <a:spcAft>
                <a:spcPts val="1800"/>
              </a:spcAft>
              <a:buFont typeface="+mj-lt"/>
              <a:buAutoNum type="arabicPeriod"/>
            </a:pPr>
            <a:r>
              <a:rPr lang="fr-FR" sz="2800" u="sng" dirty="0">
                <a:solidFill>
                  <a:schemeClr val="tx1">
                    <a:lumMod val="50000"/>
                  </a:schemeClr>
                </a:solidFill>
              </a:rPr>
              <a:t>Identity</a:t>
            </a:r>
            <a:r>
              <a:rPr lang="fr-FR" sz="2800" b="0" dirty="0">
                <a:solidFill>
                  <a:schemeClr val="tx1">
                    <a:lumMod val="50000"/>
                  </a:schemeClr>
                </a:solidFill>
              </a:rPr>
              <a:t> – </a:t>
            </a:r>
            <a:r>
              <a:rPr lang="fr-FR" sz="2800" b="0" dirty="0" err="1">
                <a:solidFill>
                  <a:schemeClr val="tx1">
                    <a:lumMod val="50000"/>
                  </a:schemeClr>
                </a:solidFill>
              </a:rPr>
              <a:t>sex</a:t>
            </a:r>
            <a:r>
              <a:rPr lang="fr-FR" sz="2800" b="0" dirty="0">
                <a:solidFill>
                  <a:schemeClr val="tx1">
                    <a:lumMod val="50000"/>
                  </a:schemeClr>
                </a:solidFill>
              </a:rPr>
              <a:t>, </a:t>
            </a:r>
            <a:r>
              <a:rPr lang="fr-FR" sz="2800" b="0" dirty="0" err="1">
                <a:solidFill>
                  <a:schemeClr val="tx1">
                    <a:lumMod val="50000"/>
                  </a:schemeClr>
                </a:solidFill>
              </a:rPr>
              <a:t>nationality</a:t>
            </a:r>
            <a:r>
              <a:rPr lang="fr-FR" sz="2800" b="0" dirty="0">
                <a:solidFill>
                  <a:schemeClr val="tx1">
                    <a:lumMod val="50000"/>
                  </a:schemeClr>
                </a:solidFill>
              </a:rPr>
              <a:t>, </a:t>
            </a:r>
            <a:r>
              <a:rPr lang="fr-FR" sz="2800" b="0" dirty="0" err="1">
                <a:solidFill>
                  <a:schemeClr val="tx1">
                    <a:lumMod val="50000"/>
                  </a:schemeClr>
                </a:solidFill>
              </a:rPr>
              <a:t>mother</a:t>
            </a:r>
            <a:r>
              <a:rPr lang="fr-FR" sz="2800" b="0" dirty="0">
                <a:solidFill>
                  <a:schemeClr val="tx1">
                    <a:lumMod val="50000"/>
                  </a:schemeClr>
                </a:solidFill>
              </a:rPr>
              <a:t> </a:t>
            </a:r>
            <a:r>
              <a:rPr lang="fr-FR" sz="2800" b="0" dirty="0" err="1">
                <a:solidFill>
                  <a:schemeClr val="tx1">
                    <a:lumMod val="50000"/>
                  </a:schemeClr>
                </a:solidFill>
              </a:rPr>
              <a:t>tongue</a:t>
            </a:r>
            <a:r>
              <a:rPr lang="fr-FR" sz="2800" b="0" dirty="0">
                <a:solidFill>
                  <a:schemeClr val="tx1">
                    <a:lumMod val="50000"/>
                  </a:schemeClr>
                </a:solidFill>
              </a:rPr>
              <a:t>, </a:t>
            </a:r>
            <a:r>
              <a:rPr lang="fr-FR" sz="2800" b="0" dirty="0" err="1">
                <a:solidFill>
                  <a:schemeClr val="tx1">
                    <a:lumMod val="50000"/>
                  </a:schemeClr>
                </a:solidFill>
              </a:rPr>
              <a:t>age</a:t>
            </a:r>
            <a:r>
              <a:rPr lang="fr-FR" sz="2800" b="0" dirty="0">
                <a:solidFill>
                  <a:schemeClr val="tx1">
                    <a:lumMod val="50000"/>
                  </a:schemeClr>
                </a:solidFill>
              </a:rPr>
              <a:t> </a:t>
            </a:r>
            <a:r>
              <a:rPr lang="fr-FR" sz="2800" b="0" dirty="0" err="1">
                <a:solidFill>
                  <a:schemeClr val="tx1">
                    <a:lumMod val="50000"/>
                  </a:schemeClr>
                </a:solidFill>
              </a:rPr>
              <a:t>bracket</a:t>
            </a:r>
            <a:r>
              <a:rPr lang="fr-FR" sz="2800" b="0" dirty="0">
                <a:solidFill>
                  <a:schemeClr val="tx1">
                    <a:lumMod val="50000"/>
                  </a:schemeClr>
                </a:solidFill>
              </a:rPr>
              <a:t>, skin </a:t>
            </a:r>
            <a:r>
              <a:rPr lang="fr-FR" sz="2800" b="0" dirty="0" err="1">
                <a:solidFill>
                  <a:schemeClr val="tx1">
                    <a:lumMod val="50000"/>
                  </a:schemeClr>
                </a:solidFill>
              </a:rPr>
              <a:t>colour</a:t>
            </a:r>
            <a:r>
              <a:rPr lang="fr-FR" sz="2800" b="0" dirty="0">
                <a:solidFill>
                  <a:schemeClr val="tx1">
                    <a:lumMod val="50000"/>
                  </a:schemeClr>
                </a:solidFill>
              </a:rPr>
              <a:t> … </a:t>
            </a:r>
          </a:p>
          <a:p>
            <a:pPr marL="514350" indent="-514350">
              <a:spcAft>
                <a:spcPts val="1800"/>
              </a:spcAft>
              <a:buFont typeface="+mj-lt"/>
              <a:buAutoNum type="arabicPeriod"/>
            </a:pPr>
            <a:r>
              <a:rPr lang="fr-FR" sz="2800" u="sng" dirty="0">
                <a:solidFill>
                  <a:schemeClr val="tx1">
                    <a:lumMod val="50000"/>
                  </a:schemeClr>
                </a:solidFill>
              </a:rPr>
              <a:t>Cognitive</a:t>
            </a:r>
            <a:r>
              <a:rPr lang="fr-FR" sz="2800" b="0" dirty="0">
                <a:solidFill>
                  <a:schemeClr val="tx1">
                    <a:lumMod val="50000"/>
                  </a:schemeClr>
                </a:solidFill>
              </a:rPr>
              <a:t> – </a:t>
            </a:r>
            <a:r>
              <a:rPr lang="fr-FR" sz="2800" b="0" dirty="0" err="1">
                <a:solidFill>
                  <a:schemeClr val="tx1">
                    <a:lumMod val="50000"/>
                  </a:schemeClr>
                </a:solidFill>
              </a:rPr>
              <a:t>having</a:t>
            </a:r>
            <a:r>
              <a:rPr lang="fr-FR" sz="2800" b="0" dirty="0">
                <a:solidFill>
                  <a:schemeClr val="tx1">
                    <a:lumMod val="50000"/>
                  </a:schemeClr>
                </a:solidFill>
              </a:rPr>
              <a:t> </a:t>
            </a:r>
            <a:r>
              <a:rPr lang="fr-FR" sz="2800" b="0" dirty="0" err="1">
                <a:solidFill>
                  <a:schemeClr val="tx1">
                    <a:lumMod val="50000"/>
                  </a:schemeClr>
                </a:solidFill>
              </a:rPr>
              <a:t>different</a:t>
            </a:r>
            <a:r>
              <a:rPr lang="fr-FR" sz="2800" b="0" dirty="0">
                <a:solidFill>
                  <a:schemeClr val="tx1">
                    <a:lumMod val="50000"/>
                  </a:schemeClr>
                </a:solidFill>
              </a:rPr>
              <a:t> types of information, </a:t>
            </a:r>
            <a:r>
              <a:rPr lang="fr-FR" sz="2800" b="0" dirty="0" err="1">
                <a:solidFill>
                  <a:schemeClr val="tx1">
                    <a:lumMod val="50000"/>
                  </a:schemeClr>
                </a:solidFill>
              </a:rPr>
              <a:t>knowledge</a:t>
            </a:r>
            <a:r>
              <a:rPr lang="fr-FR" sz="2800" b="0" dirty="0">
                <a:solidFill>
                  <a:schemeClr val="tx1">
                    <a:lumMod val="50000"/>
                  </a:schemeClr>
                </a:solidFill>
              </a:rPr>
              <a:t> and mental </a:t>
            </a:r>
            <a:r>
              <a:rPr lang="fr-FR" sz="2800" b="0" dirty="0" err="1">
                <a:solidFill>
                  <a:schemeClr val="tx1">
                    <a:lumMod val="50000"/>
                  </a:schemeClr>
                </a:solidFill>
              </a:rPr>
              <a:t>processes</a:t>
            </a:r>
            <a:r>
              <a:rPr lang="fr-FR" sz="2800" b="0" dirty="0">
                <a:solidFill>
                  <a:schemeClr val="tx1">
                    <a:lumMod val="50000"/>
                  </a:schemeClr>
                </a:solidFill>
              </a:rPr>
              <a:t>. </a:t>
            </a:r>
          </a:p>
          <a:p>
            <a:pPr>
              <a:spcAft>
                <a:spcPts val="1800"/>
              </a:spcAft>
            </a:pPr>
            <a:r>
              <a:rPr lang="fr-FR" sz="2800" dirty="0" err="1">
                <a:solidFill>
                  <a:schemeClr val="tx1">
                    <a:lumMod val="50000"/>
                  </a:schemeClr>
                </a:solidFill>
              </a:rPr>
              <a:t>These</a:t>
            </a:r>
            <a:r>
              <a:rPr lang="fr-FR" sz="2800" dirty="0">
                <a:solidFill>
                  <a:schemeClr val="tx1">
                    <a:lumMod val="50000"/>
                  </a:schemeClr>
                </a:solidFill>
              </a:rPr>
              <a:t> </a:t>
            </a:r>
            <a:r>
              <a:rPr lang="fr-FR" sz="2800" dirty="0" err="1">
                <a:solidFill>
                  <a:schemeClr val="tx1">
                    <a:lumMod val="50000"/>
                  </a:schemeClr>
                </a:solidFill>
              </a:rPr>
              <a:t>two</a:t>
            </a:r>
            <a:r>
              <a:rPr lang="fr-FR" sz="2800" dirty="0">
                <a:solidFill>
                  <a:schemeClr val="tx1">
                    <a:lumMod val="50000"/>
                  </a:schemeClr>
                </a:solidFill>
              </a:rPr>
              <a:t> are not </a:t>
            </a:r>
            <a:r>
              <a:rPr lang="fr-FR" sz="2800" dirty="0" err="1">
                <a:solidFill>
                  <a:schemeClr val="tx1">
                    <a:lumMod val="50000"/>
                  </a:schemeClr>
                </a:solidFill>
              </a:rPr>
              <a:t>entirely</a:t>
            </a:r>
            <a:r>
              <a:rPr lang="fr-FR" sz="2800" dirty="0">
                <a:solidFill>
                  <a:schemeClr val="tx1">
                    <a:lumMod val="50000"/>
                  </a:schemeClr>
                </a:solidFill>
              </a:rPr>
              <a:t> </a:t>
            </a:r>
            <a:r>
              <a:rPr lang="fr-FR" sz="2800" dirty="0" err="1">
                <a:solidFill>
                  <a:schemeClr val="tx1">
                    <a:lumMod val="50000"/>
                  </a:schemeClr>
                </a:solidFill>
              </a:rPr>
              <a:t>disconnected</a:t>
            </a:r>
            <a:r>
              <a:rPr lang="fr-FR" sz="2800" dirty="0">
                <a:solidFill>
                  <a:schemeClr val="tx1">
                    <a:lumMod val="50000"/>
                  </a:schemeClr>
                </a:solidFill>
              </a:rPr>
              <a:t> but enable a team to </a:t>
            </a:r>
            <a:r>
              <a:rPr lang="fr-FR" sz="2800" dirty="0" err="1">
                <a:solidFill>
                  <a:schemeClr val="tx1">
                    <a:lumMod val="50000"/>
                  </a:schemeClr>
                </a:solidFill>
              </a:rPr>
              <a:t>benefit</a:t>
            </a:r>
            <a:r>
              <a:rPr lang="fr-FR" sz="2800" dirty="0">
                <a:solidFill>
                  <a:schemeClr val="tx1">
                    <a:lumMod val="50000"/>
                  </a:schemeClr>
                </a:solidFill>
              </a:rPr>
              <a:t> </a:t>
            </a:r>
            <a:r>
              <a:rPr lang="fr-FR" sz="2800" dirty="0" err="1">
                <a:solidFill>
                  <a:schemeClr val="tx1">
                    <a:lumMod val="50000"/>
                  </a:schemeClr>
                </a:solidFill>
              </a:rPr>
              <a:t>from</a:t>
            </a:r>
            <a:r>
              <a:rPr lang="fr-FR" sz="2800" dirty="0">
                <a:solidFill>
                  <a:schemeClr val="tx1">
                    <a:lumMod val="50000"/>
                  </a:schemeClr>
                </a:solidFill>
              </a:rPr>
              <a:t> </a:t>
            </a:r>
            <a:r>
              <a:rPr lang="fr-FR" sz="2800" dirty="0" err="1">
                <a:solidFill>
                  <a:schemeClr val="tx1">
                    <a:lumMod val="50000"/>
                  </a:schemeClr>
                </a:solidFill>
              </a:rPr>
              <a:t>different</a:t>
            </a:r>
            <a:r>
              <a:rPr lang="fr-FR" sz="2800" dirty="0">
                <a:solidFill>
                  <a:schemeClr val="tx1">
                    <a:lumMod val="50000"/>
                  </a:schemeClr>
                </a:solidFill>
              </a:rPr>
              <a:t> </a:t>
            </a:r>
            <a:r>
              <a:rPr lang="fr-FR" sz="2800" dirty="0" err="1">
                <a:solidFill>
                  <a:schemeClr val="tx1">
                    <a:lumMod val="50000"/>
                  </a:schemeClr>
                </a:solidFill>
              </a:rPr>
              <a:t>experiences</a:t>
            </a:r>
            <a:r>
              <a:rPr lang="fr-FR" sz="2800" dirty="0">
                <a:solidFill>
                  <a:schemeClr val="tx1">
                    <a:lumMod val="50000"/>
                  </a:schemeClr>
                </a:solidFill>
              </a:rPr>
              <a:t> and </a:t>
            </a:r>
            <a:r>
              <a:rPr lang="fr-FR" sz="2800" dirty="0" err="1">
                <a:solidFill>
                  <a:schemeClr val="tx1">
                    <a:lumMod val="50000"/>
                  </a:schemeClr>
                </a:solidFill>
              </a:rPr>
              <a:t>thus</a:t>
            </a:r>
            <a:r>
              <a:rPr lang="fr-FR" sz="2800" dirty="0">
                <a:solidFill>
                  <a:schemeClr val="tx1">
                    <a:lumMod val="50000"/>
                  </a:schemeClr>
                </a:solidFill>
              </a:rPr>
              <a:t> </a:t>
            </a:r>
            <a:r>
              <a:rPr lang="fr-FR" sz="2800" dirty="0" err="1">
                <a:solidFill>
                  <a:schemeClr val="tx1">
                    <a:lumMod val="50000"/>
                  </a:schemeClr>
                </a:solidFill>
              </a:rPr>
              <a:t>enrich</a:t>
            </a:r>
            <a:r>
              <a:rPr lang="fr-FR" sz="2800" dirty="0">
                <a:solidFill>
                  <a:schemeClr val="tx1">
                    <a:lumMod val="50000"/>
                  </a:schemeClr>
                </a:solidFill>
              </a:rPr>
              <a:t> </a:t>
            </a:r>
            <a:r>
              <a:rPr lang="fr-FR" sz="2800" dirty="0" err="1">
                <a:solidFill>
                  <a:schemeClr val="tx1">
                    <a:lumMod val="50000"/>
                  </a:schemeClr>
                </a:solidFill>
              </a:rPr>
              <a:t>their</a:t>
            </a:r>
            <a:r>
              <a:rPr lang="fr-FR" sz="2800" dirty="0">
                <a:solidFill>
                  <a:schemeClr val="tx1">
                    <a:lumMod val="50000"/>
                  </a:schemeClr>
                </a:solidFill>
              </a:rPr>
              <a:t> conversation and </a:t>
            </a:r>
            <a:r>
              <a:rPr lang="fr-FR" sz="2800" dirty="0" err="1">
                <a:solidFill>
                  <a:schemeClr val="tx1">
                    <a:lumMod val="50000"/>
                  </a:schemeClr>
                </a:solidFill>
              </a:rPr>
              <a:t>thinking</a:t>
            </a:r>
            <a:r>
              <a:rPr lang="fr-FR" sz="2800" dirty="0">
                <a:solidFill>
                  <a:schemeClr val="tx1">
                    <a:lumMod val="50000"/>
                  </a:schemeClr>
                </a:solidFill>
              </a:rPr>
              <a:t>.</a:t>
            </a:r>
            <a:endParaRPr lang="fr-FR" sz="2800" b="0" dirty="0">
              <a:solidFill>
                <a:schemeClr val="tx1">
                  <a:lumMod val="50000"/>
                </a:schemeClr>
              </a:solidFill>
            </a:endParaRPr>
          </a:p>
        </p:txBody>
      </p:sp>
      <p:sp>
        <p:nvSpPr>
          <p:cNvPr id="6" name="TextBox 2">
            <a:extLst>
              <a:ext uri="{FF2B5EF4-FFF2-40B4-BE49-F238E27FC236}">
                <a16:creationId xmlns:a16="http://schemas.microsoft.com/office/drawing/2014/main" id="{0F817D3F-72C8-8A10-500E-9BA01C46744A}"/>
              </a:ext>
            </a:extLst>
          </p:cNvPr>
          <p:cNvSpPr txBox="1"/>
          <p:nvPr/>
        </p:nvSpPr>
        <p:spPr>
          <a:xfrm>
            <a:off x="838199" y="5350508"/>
            <a:ext cx="10515599" cy="461665"/>
          </a:xfrm>
          <a:prstGeom prst="rect">
            <a:avLst/>
          </a:prstGeom>
          <a:solidFill>
            <a:schemeClr val="accent6">
              <a:lumMod val="20000"/>
              <a:lumOff val="80000"/>
            </a:schemeClr>
          </a:solidFill>
        </p:spPr>
        <p:txBody>
          <a:bodyPr wrap="square" rtlCol="0">
            <a:spAutoFit/>
          </a:bodyPr>
          <a:lstStyle/>
          <a:p>
            <a:pPr algn="ctr">
              <a:spcBef>
                <a:spcPts val="600"/>
              </a:spcBef>
              <a:spcAft>
                <a:spcPts val="600"/>
              </a:spcAft>
            </a:pPr>
            <a:r>
              <a:rPr lang="fr-FR" sz="2400" b="0" i="1" dirty="0"/>
              <a:t>Rule: Good, productive, </a:t>
            </a:r>
            <a:r>
              <a:rPr lang="fr-FR" sz="2400" b="0" i="1" dirty="0" err="1"/>
              <a:t>successful</a:t>
            </a:r>
            <a:r>
              <a:rPr lang="fr-FR" sz="2400" b="0" i="1" dirty="0"/>
              <a:t> teams are </a:t>
            </a:r>
            <a:r>
              <a:rPr lang="fr-FR" sz="2400" b="0" i="1" dirty="0" err="1"/>
              <a:t>cognitively</a:t>
            </a:r>
            <a:r>
              <a:rPr lang="fr-FR" sz="2400" b="0" i="1" dirty="0"/>
              <a:t> diverse.  </a:t>
            </a:r>
            <a:endParaRPr lang="fr-FR" dirty="0"/>
          </a:p>
        </p:txBody>
      </p:sp>
    </p:spTree>
    <p:extLst>
      <p:ext uri="{BB962C8B-B14F-4D97-AF65-F5344CB8AC3E}">
        <p14:creationId xmlns:p14="http://schemas.microsoft.com/office/powerpoint/2010/main" val="3321650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40AB07-D44F-0E04-2BA8-01E2B366FA01}"/>
              </a:ext>
            </a:extLst>
          </p:cNvPr>
          <p:cNvSpPr>
            <a:spLocks noGrp="1"/>
          </p:cNvSpPr>
          <p:nvPr>
            <p:ph type="title"/>
          </p:nvPr>
        </p:nvSpPr>
        <p:spPr/>
        <p:txBody>
          <a:bodyPr>
            <a:normAutofit/>
          </a:bodyPr>
          <a:lstStyle/>
          <a:p>
            <a:r>
              <a:rPr lang="fr-FR" sz="4000" dirty="0" err="1">
                <a:latin typeface="+mj-lt"/>
              </a:rPr>
              <a:t>Grading</a:t>
            </a:r>
            <a:endParaRPr lang="fr-FR" sz="4000" dirty="0">
              <a:latin typeface="+mj-lt"/>
            </a:endParaRPr>
          </a:p>
        </p:txBody>
      </p:sp>
      <p:sp>
        <p:nvSpPr>
          <p:cNvPr id="4" name="Espace réservé du pied de page 3">
            <a:extLst>
              <a:ext uri="{FF2B5EF4-FFF2-40B4-BE49-F238E27FC236}">
                <a16:creationId xmlns:a16="http://schemas.microsoft.com/office/drawing/2014/main" id="{3FBF7952-9430-5DB2-184D-ABBC29DB574B}"/>
              </a:ext>
            </a:extLst>
          </p:cNvPr>
          <p:cNvSpPr>
            <a:spLocks noGrp="1"/>
          </p:cNvSpPr>
          <p:nvPr>
            <p:ph type="ftr" sz="quarter" idx="10"/>
          </p:nvPr>
        </p:nvSpPr>
        <p:spPr/>
        <p:txBody>
          <a:bodyPr/>
          <a:lstStyle/>
          <a:p>
            <a:r>
              <a:rPr lang="fr-FR"/>
              <a:t>Indiquez votre nom dans le pied de page</a:t>
            </a:r>
            <a:endParaRPr lang="fr-FR" dirty="0"/>
          </a:p>
        </p:txBody>
      </p:sp>
      <p:sp>
        <p:nvSpPr>
          <p:cNvPr id="5" name="TextBox 3">
            <a:extLst>
              <a:ext uri="{FF2B5EF4-FFF2-40B4-BE49-F238E27FC236}">
                <a16:creationId xmlns:a16="http://schemas.microsoft.com/office/drawing/2014/main" id="{2E85CEFA-89F7-EE80-18BE-89FA753F9D8B}"/>
              </a:ext>
            </a:extLst>
          </p:cNvPr>
          <p:cNvSpPr txBox="1"/>
          <p:nvPr/>
        </p:nvSpPr>
        <p:spPr>
          <a:xfrm>
            <a:off x="838200" y="1235403"/>
            <a:ext cx="10515600" cy="3600986"/>
          </a:xfrm>
          <a:prstGeom prst="rect">
            <a:avLst/>
          </a:prstGeom>
          <a:noFill/>
        </p:spPr>
        <p:txBody>
          <a:bodyPr wrap="square">
            <a:spAutoFit/>
          </a:bodyPr>
          <a:lstStyle/>
          <a:p>
            <a:pPr marL="457200" indent="-457200">
              <a:spcBef>
                <a:spcPts val="600"/>
              </a:spcBef>
              <a:spcAft>
                <a:spcPts val="1800"/>
              </a:spcAft>
              <a:buFont typeface="+mj-lt"/>
              <a:buAutoNum type="arabicPeriod"/>
            </a:pPr>
            <a:r>
              <a:rPr lang="fr-FR" sz="2800" b="0" dirty="0" err="1">
                <a:solidFill>
                  <a:schemeClr val="bg1">
                    <a:lumMod val="10000"/>
                  </a:schemeClr>
                </a:solidFill>
                <a:effectLst/>
                <a:ea typeface="Calibri" panose="020F0502020204030204" pitchFamily="34" charset="0"/>
                <a:cs typeface="Times New Roman" panose="02020603050405020304" pitchFamily="18" charset="0"/>
              </a:rPr>
              <a:t>Continuous</a:t>
            </a:r>
            <a:r>
              <a:rPr lang="fr-FR" sz="2800" b="0" dirty="0">
                <a:solidFill>
                  <a:schemeClr val="bg1">
                    <a:lumMod val="10000"/>
                  </a:schemeClr>
                </a:solidFill>
                <a:effectLst/>
                <a:ea typeface="Calibri" panose="020F0502020204030204" pitchFamily="34" charset="0"/>
                <a:cs typeface="Times New Roman" panose="02020603050405020304" pitchFamily="18" charset="0"/>
              </a:rPr>
              <a:t> </a:t>
            </a:r>
            <a:r>
              <a:rPr lang="fr-FR" sz="2800" b="0" dirty="0" err="1">
                <a:solidFill>
                  <a:schemeClr val="bg1">
                    <a:lumMod val="10000"/>
                  </a:schemeClr>
                </a:solidFill>
                <a:effectLst/>
                <a:ea typeface="Calibri" panose="020F0502020204030204" pitchFamily="34" charset="0"/>
                <a:cs typeface="Times New Roman" panose="02020603050405020304" pitchFamily="18" charset="0"/>
              </a:rPr>
              <a:t>evaluation</a:t>
            </a:r>
            <a:r>
              <a:rPr lang="fr-FR" sz="2800" b="0" dirty="0">
                <a:solidFill>
                  <a:schemeClr val="bg1">
                    <a:lumMod val="10000"/>
                  </a:schemeClr>
                </a:solidFill>
                <a:effectLst/>
                <a:ea typeface="Calibri" panose="020F0502020204030204" pitchFamily="34" charset="0"/>
                <a:cs typeface="Times New Roman" panose="02020603050405020304" pitchFamily="18" charset="0"/>
              </a:rPr>
              <a:t> : 40%</a:t>
            </a:r>
          </a:p>
          <a:p>
            <a:pPr marL="914400" lvl="1" indent="-457200">
              <a:spcBef>
                <a:spcPts val="600"/>
              </a:spcBef>
              <a:spcAft>
                <a:spcPts val="1800"/>
              </a:spcAft>
              <a:buFont typeface="+mj-lt"/>
              <a:buAutoNum type="alphaUcPeriod"/>
            </a:pPr>
            <a:r>
              <a:rPr lang="fr-FR" sz="2800" b="0" dirty="0" err="1">
                <a:solidFill>
                  <a:schemeClr val="bg1">
                    <a:lumMod val="10000"/>
                  </a:schemeClr>
                </a:solidFill>
                <a:ea typeface="Calibri" panose="020F0502020204030204" pitchFamily="34" charset="0"/>
                <a:cs typeface="Times New Roman" panose="02020603050405020304" pitchFamily="18" charset="0"/>
              </a:rPr>
              <a:t>Teamwork</a:t>
            </a:r>
            <a:r>
              <a:rPr lang="fr-FR" sz="2800" b="0" dirty="0">
                <a:solidFill>
                  <a:schemeClr val="bg1">
                    <a:lumMod val="10000"/>
                  </a:schemeClr>
                </a:solidFill>
                <a:ea typeface="Calibri" panose="020F0502020204030204" pitchFamily="34" charset="0"/>
                <a:cs typeface="Times New Roman" panose="02020603050405020304" pitchFamily="18" charset="0"/>
              </a:rPr>
              <a:t> (</a:t>
            </a:r>
            <a:r>
              <a:rPr lang="fr-FR" sz="2800" b="0" dirty="0" err="1">
                <a:solidFill>
                  <a:schemeClr val="bg1">
                    <a:lumMod val="10000"/>
                  </a:schemeClr>
                </a:solidFill>
                <a:ea typeface="Calibri" panose="020F0502020204030204" pitchFamily="34" charset="0"/>
                <a:cs typeface="Times New Roman" panose="02020603050405020304" pitchFamily="18" charset="0"/>
              </a:rPr>
              <a:t>written</a:t>
            </a:r>
            <a:r>
              <a:rPr lang="fr-FR" sz="2800" b="0" dirty="0">
                <a:solidFill>
                  <a:schemeClr val="bg1">
                    <a:lumMod val="10000"/>
                  </a:schemeClr>
                </a:solidFill>
                <a:ea typeface="Calibri" panose="020F0502020204030204" pitchFamily="34" charset="0"/>
                <a:cs typeface="Times New Roman" panose="02020603050405020304" pitchFamily="18" charset="0"/>
              </a:rPr>
              <a:t> </a:t>
            </a:r>
            <a:r>
              <a:rPr lang="fr-FR" sz="2800" b="0" dirty="0" err="1">
                <a:solidFill>
                  <a:schemeClr val="bg1">
                    <a:lumMod val="10000"/>
                  </a:schemeClr>
                </a:solidFill>
                <a:ea typeface="Calibri" panose="020F0502020204030204" pitchFamily="34" charset="0"/>
                <a:cs typeface="Times New Roman" panose="02020603050405020304" pitchFamily="18" charset="0"/>
              </a:rPr>
              <a:t>work</a:t>
            </a:r>
            <a:r>
              <a:rPr lang="fr-FR" sz="2800" b="0" dirty="0">
                <a:solidFill>
                  <a:schemeClr val="bg1">
                    <a:lumMod val="10000"/>
                  </a:schemeClr>
                </a:solidFill>
                <a:ea typeface="Calibri" panose="020F0502020204030204" pitchFamily="34" charset="0"/>
                <a:cs typeface="Times New Roman" panose="02020603050405020304" pitchFamily="18" charset="0"/>
              </a:rPr>
              <a:t> and </a:t>
            </a:r>
            <a:r>
              <a:rPr lang="fr-FR" sz="2800" b="0" dirty="0" err="1">
                <a:solidFill>
                  <a:schemeClr val="bg1">
                    <a:lumMod val="10000"/>
                  </a:schemeClr>
                </a:solidFill>
                <a:ea typeface="Calibri" panose="020F0502020204030204" pitchFamily="34" charset="0"/>
                <a:cs typeface="Times New Roman" panose="02020603050405020304" pitchFamily="18" charset="0"/>
              </a:rPr>
              <a:t>presentations</a:t>
            </a:r>
            <a:r>
              <a:rPr lang="fr-FR" sz="2800" b="0" dirty="0">
                <a:solidFill>
                  <a:schemeClr val="bg1">
                    <a:lumMod val="10000"/>
                  </a:schemeClr>
                </a:solidFill>
                <a:ea typeface="Calibri" panose="020F0502020204030204" pitchFamily="34" charset="0"/>
                <a:cs typeface="Times New Roman" panose="02020603050405020304" pitchFamily="18" charset="0"/>
              </a:rPr>
              <a:t>).</a:t>
            </a:r>
          </a:p>
          <a:p>
            <a:pPr marL="914400" lvl="1" indent="-457200">
              <a:spcBef>
                <a:spcPts val="600"/>
              </a:spcBef>
              <a:spcAft>
                <a:spcPts val="1800"/>
              </a:spcAft>
              <a:buFont typeface="+mj-lt"/>
              <a:buAutoNum type="alphaUcPeriod"/>
            </a:pPr>
            <a:r>
              <a:rPr lang="fr-FR" sz="2800" b="0" dirty="0" err="1">
                <a:solidFill>
                  <a:schemeClr val="bg1">
                    <a:lumMod val="10000"/>
                  </a:schemeClr>
                </a:solidFill>
                <a:effectLst/>
                <a:ea typeface="Calibri" panose="020F0502020204030204" pitchFamily="34" charset="0"/>
                <a:cs typeface="Times New Roman" panose="02020603050405020304" pitchFamily="18" charset="0"/>
              </a:rPr>
              <a:t>Individual</a:t>
            </a:r>
            <a:r>
              <a:rPr lang="fr-FR" sz="2800" b="0" dirty="0">
                <a:solidFill>
                  <a:schemeClr val="bg1">
                    <a:lumMod val="10000"/>
                  </a:schemeClr>
                </a:solidFill>
                <a:effectLst/>
                <a:ea typeface="Calibri" panose="020F0502020204030204" pitchFamily="34" charset="0"/>
                <a:cs typeface="Times New Roman" panose="02020603050405020304" pitchFamily="18" charset="0"/>
              </a:rPr>
              <a:t> participation in class</a:t>
            </a:r>
            <a:r>
              <a:rPr lang="fr-FR" sz="2800" b="0" dirty="0">
                <a:solidFill>
                  <a:schemeClr val="bg1">
                    <a:lumMod val="10000"/>
                  </a:schemeClr>
                </a:solidFill>
                <a:ea typeface="Calibri" panose="020F0502020204030204" pitchFamily="34" charset="0"/>
                <a:cs typeface="Times New Roman" panose="02020603050405020304" pitchFamily="18" charset="0"/>
              </a:rPr>
              <a:t>. </a:t>
            </a:r>
            <a:r>
              <a:rPr lang="fr-FR" sz="2800" b="0" i="1" dirty="0">
                <a:solidFill>
                  <a:schemeClr val="bg1">
                    <a:lumMod val="10000"/>
                  </a:schemeClr>
                </a:solidFill>
                <a:ea typeface="Calibri" panose="020F0502020204030204" pitchFamily="34" charset="0"/>
                <a:cs typeface="Times New Roman" panose="02020603050405020304" pitchFamily="18" charset="0"/>
              </a:rPr>
              <a:t>As </a:t>
            </a:r>
            <a:r>
              <a:rPr lang="fr-FR" sz="2800" b="0" i="1" dirty="0" err="1">
                <a:solidFill>
                  <a:schemeClr val="bg1">
                    <a:lumMod val="10000"/>
                  </a:schemeClr>
                </a:solidFill>
                <a:ea typeface="Calibri" panose="020F0502020204030204" pitchFamily="34" charset="0"/>
                <a:cs typeface="Times New Roman" panose="02020603050405020304" pitchFamily="18" charset="0"/>
              </a:rPr>
              <a:t>from</a:t>
            </a:r>
            <a:r>
              <a:rPr lang="fr-FR" sz="2800" b="0" i="1" dirty="0">
                <a:solidFill>
                  <a:schemeClr val="bg1">
                    <a:lumMod val="10000"/>
                  </a:schemeClr>
                </a:solidFill>
                <a:ea typeface="Calibri" panose="020F0502020204030204" pitchFamily="34" charset="0"/>
                <a:cs typeface="Times New Roman" panose="02020603050405020304" pitchFamily="18" charset="0"/>
              </a:rPr>
              <a:t> session 2, interventions or good questions </a:t>
            </a:r>
            <a:r>
              <a:rPr lang="fr-FR" sz="2800" b="0" i="1" dirty="0" err="1">
                <a:solidFill>
                  <a:schemeClr val="bg1">
                    <a:lumMod val="10000"/>
                  </a:schemeClr>
                </a:solidFill>
                <a:ea typeface="Calibri" panose="020F0502020204030204" pitchFamily="34" charset="0"/>
                <a:cs typeface="Times New Roman" panose="02020603050405020304" pitchFamily="18" charset="0"/>
              </a:rPr>
              <a:t>will</a:t>
            </a:r>
            <a:r>
              <a:rPr lang="fr-FR" sz="2800" b="0" i="1" dirty="0">
                <a:solidFill>
                  <a:schemeClr val="bg1">
                    <a:lumMod val="10000"/>
                  </a:schemeClr>
                </a:solidFill>
                <a:ea typeface="Calibri" panose="020F0502020204030204" pitchFamily="34" charset="0"/>
                <a:cs typeface="Times New Roman" panose="02020603050405020304" pitchFamily="18" charset="0"/>
              </a:rPr>
              <a:t> </a:t>
            </a:r>
            <a:r>
              <a:rPr lang="fr-FR" sz="2800" b="0" i="1" dirty="0" err="1">
                <a:solidFill>
                  <a:schemeClr val="bg1">
                    <a:lumMod val="10000"/>
                  </a:schemeClr>
                </a:solidFill>
                <a:ea typeface="Calibri" panose="020F0502020204030204" pitchFamily="34" charset="0"/>
                <a:cs typeface="Times New Roman" panose="02020603050405020304" pitchFamily="18" charset="0"/>
              </a:rPr>
              <a:t>be</a:t>
            </a:r>
            <a:r>
              <a:rPr lang="fr-FR" sz="2800" b="0" i="1" dirty="0">
                <a:solidFill>
                  <a:schemeClr val="bg1">
                    <a:lumMod val="10000"/>
                  </a:schemeClr>
                </a:solidFill>
                <a:ea typeface="Calibri" panose="020F0502020204030204" pitchFamily="34" charset="0"/>
                <a:cs typeface="Times New Roman" panose="02020603050405020304" pitchFamily="18" charset="0"/>
              </a:rPr>
              <a:t> </a:t>
            </a:r>
            <a:r>
              <a:rPr lang="fr-FR" sz="2800" b="0" i="1" dirty="0" err="1">
                <a:solidFill>
                  <a:schemeClr val="bg1">
                    <a:lumMod val="10000"/>
                  </a:schemeClr>
                </a:solidFill>
                <a:ea typeface="Calibri" panose="020F0502020204030204" pitchFamily="34" charset="0"/>
                <a:cs typeface="Times New Roman" panose="02020603050405020304" pitchFamily="18" charset="0"/>
              </a:rPr>
              <a:t>rewarded</a:t>
            </a:r>
            <a:r>
              <a:rPr lang="fr-FR" sz="2800" b="0" i="1" dirty="0">
                <a:solidFill>
                  <a:schemeClr val="bg1">
                    <a:lumMod val="10000"/>
                  </a:schemeClr>
                </a:solidFill>
                <a:ea typeface="Calibri" panose="020F0502020204030204" pitchFamily="34" charset="0"/>
                <a:cs typeface="Times New Roman" panose="02020603050405020304" pitchFamily="18" charset="0"/>
              </a:rPr>
              <a:t> by 1/10 of a point </a:t>
            </a:r>
            <a:r>
              <a:rPr lang="fr-FR" sz="2800" b="0" i="1" dirty="0" err="1">
                <a:solidFill>
                  <a:schemeClr val="bg1">
                    <a:lumMod val="10000"/>
                  </a:schemeClr>
                </a:solidFill>
                <a:ea typeface="Calibri" panose="020F0502020204030204" pitchFamily="34" charset="0"/>
                <a:cs typeface="Times New Roman" panose="02020603050405020304" pitchFamily="18" charset="0"/>
              </a:rPr>
              <a:t>each</a:t>
            </a:r>
            <a:r>
              <a:rPr lang="fr-FR" sz="2800" b="0" i="1" dirty="0">
                <a:solidFill>
                  <a:schemeClr val="bg1">
                    <a:lumMod val="10000"/>
                  </a:schemeClr>
                </a:solidFill>
                <a:ea typeface="Calibri" panose="020F0502020204030204" pitchFamily="34" charset="0"/>
                <a:cs typeface="Times New Roman" panose="02020603050405020304" pitchFamily="18" charset="0"/>
              </a:rPr>
              <a:t> time. </a:t>
            </a:r>
          </a:p>
          <a:p>
            <a:pPr marL="457200" indent="-457200">
              <a:spcBef>
                <a:spcPts val="600"/>
              </a:spcBef>
              <a:spcAft>
                <a:spcPts val="1800"/>
              </a:spcAft>
              <a:buFont typeface="+mj-lt"/>
              <a:buAutoNum type="arabicPeriod"/>
            </a:pPr>
            <a:r>
              <a:rPr lang="fr-FR" sz="2800" b="0" dirty="0">
                <a:solidFill>
                  <a:schemeClr val="bg1">
                    <a:lumMod val="10000"/>
                  </a:schemeClr>
                </a:solidFill>
                <a:effectLst/>
                <a:ea typeface="Calibri" panose="020F0502020204030204" pitchFamily="34" charset="0"/>
                <a:cs typeface="Times New Roman" panose="02020603050405020304" pitchFamily="18" charset="0"/>
              </a:rPr>
              <a:t>Partiel / final exam 60% (</a:t>
            </a:r>
            <a:r>
              <a:rPr lang="fr-FR" sz="2800" b="0" i="1" dirty="0">
                <a:solidFill>
                  <a:schemeClr val="bg1">
                    <a:lumMod val="10000"/>
                  </a:schemeClr>
                </a:solidFill>
                <a:effectLst/>
                <a:ea typeface="Calibri" panose="020F0502020204030204" pitchFamily="34" charset="0"/>
                <a:cs typeface="Times New Roman" panose="02020603050405020304" pitchFamily="18" charset="0"/>
              </a:rPr>
              <a:t>format to </a:t>
            </a:r>
            <a:r>
              <a:rPr lang="fr-FR" sz="2800" b="0" i="1" dirty="0" err="1">
                <a:solidFill>
                  <a:schemeClr val="bg1">
                    <a:lumMod val="10000"/>
                  </a:schemeClr>
                </a:solidFill>
                <a:effectLst/>
                <a:ea typeface="Calibri" panose="020F0502020204030204" pitchFamily="34" charset="0"/>
                <a:cs typeface="Times New Roman" panose="02020603050405020304" pitchFamily="18" charset="0"/>
              </a:rPr>
              <a:t>be</a:t>
            </a:r>
            <a:r>
              <a:rPr lang="fr-FR" sz="2800" b="0" i="1" dirty="0">
                <a:solidFill>
                  <a:schemeClr val="bg1">
                    <a:lumMod val="10000"/>
                  </a:schemeClr>
                </a:solidFill>
                <a:effectLst/>
                <a:ea typeface="Calibri" panose="020F0502020204030204" pitchFamily="34" charset="0"/>
                <a:cs typeface="Times New Roman" panose="02020603050405020304" pitchFamily="18" charset="0"/>
              </a:rPr>
              <a:t> </a:t>
            </a:r>
            <a:r>
              <a:rPr lang="fr-FR" sz="2800" b="0" i="1" dirty="0" err="1">
                <a:solidFill>
                  <a:schemeClr val="bg1">
                    <a:lumMod val="10000"/>
                  </a:schemeClr>
                </a:solidFill>
                <a:effectLst/>
                <a:ea typeface="Calibri" panose="020F0502020204030204" pitchFamily="34" charset="0"/>
                <a:cs typeface="Times New Roman" panose="02020603050405020304" pitchFamily="18" charset="0"/>
              </a:rPr>
              <a:t>confirmed</a:t>
            </a:r>
            <a:r>
              <a:rPr lang="fr-FR" sz="2800" b="0" dirty="0">
                <a:solidFill>
                  <a:schemeClr val="bg1">
                    <a:lumMod val="10000"/>
                  </a:schemeClr>
                </a:solidFill>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687315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S1</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71084"/>
            <a:ext cx="10515600" cy="5283377"/>
          </a:xfrm>
        </p:spPr>
        <p:txBody>
          <a:bodyPr>
            <a:noAutofit/>
          </a:bodyPr>
          <a:lstStyle/>
          <a:p>
            <a:pPr marL="622300" indent="-514350">
              <a:buFont typeface="+mj-lt"/>
              <a:buAutoNum type="arabicPeriod"/>
            </a:pPr>
            <a:r>
              <a:rPr lang="fr-FR" sz="3200" dirty="0" err="1"/>
              <a:t>Why</a:t>
            </a:r>
            <a:r>
              <a:rPr lang="fr-FR" sz="3200" dirty="0"/>
              <a:t> ?</a:t>
            </a:r>
          </a:p>
          <a:p>
            <a:pPr marL="622300" indent="-514350">
              <a:buFont typeface="+mj-lt"/>
              <a:buAutoNum type="arabicPeriod"/>
            </a:pPr>
            <a:r>
              <a:rPr lang="fr-FR" sz="3200" dirty="0" err="1"/>
              <a:t>What</a:t>
            </a:r>
            <a:r>
              <a:rPr lang="fr-FR" sz="3200" dirty="0"/>
              <a:t> ?</a:t>
            </a:r>
          </a:p>
          <a:p>
            <a:pPr marL="622300" indent="-514350">
              <a:buFont typeface="+mj-lt"/>
              <a:buAutoNum type="arabicPeriod"/>
            </a:pPr>
            <a:r>
              <a:rPr lang="fr-FR" sz="3200" dirty="0"/>
              <a:t>How ?</a:t>
            </a:r>
          </a:p>
          <a:p>
            <a:pPr marL="622300" indent="-514350">
              <a:buFont typeface="+mj-lt"/>
              <a:buAutoNum type="arabicPeriod"/>
            </a:pPr>
            <a:r>
              <a:rPr lang="fr-FR" sz="3200" b="1" dirty="0"/>
              <a:t>A few initial </a:t>
            </a:r>
            <a:r>
              <a:rPr lang="fr-FR" sz="3200" b="1" dirty="0" err="1"/>
              <a:t>thoughts</a:t>
            </a:r>
            <a:r>
              <a:rPr lang="fr-FR" sz="3200" b="1" dirty="0"/>
              <a:t> and exercices</a:t>
            </a:r>
          </a:p>
          <a:p>
            <a:pPr marL="622300" indent="-514350">
              <a:buFont typeface="+mj-lt"/>
              <a:buAutoNum type="arabicPeriod"/>
            </a:pPr>
            <a:r>
              <a:rPr lang="fr-FR" sz="3200" dirty="0"/>
              <a:t>Work for </a:t>
            </a:r>
            <a:r>
              <a:rPr lang="fr-FR" sz="3200" dirty="0" err="1"/>
              <a:t>next</a:t>
            </a:r>
            <a:r>
              <a:rPr lang="fr-FR" sz="3200"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719" y="445146"/>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9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S1</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71084"/>
            <a:ext cx="10515600" cy="5283377"/>
          </a:xfrm>
        </p:spPr>
        <p:txBody>
          <a:bodyPr>
            <a:noAutofit/>
          </a:bodyPr>
          <a:lstStyle/>
          <a:p>
            <a:pPr marL="622300" indent="-514350">
              <a:buFont typeface="+mj-lt"/>
              <a:buAutoNum type="arabicPeriod"/>
            </a:pPr>
            <a:r>
              <a:rPr lang="fr-FR" sz="3200" b="1" dirty="0" err="1"/>
              <a:t>Why</a:t>
            </a:r>
            <a:r>
              <a:rPr lang="fr-FR" sz="3200" b="1" dirty="0"/>
              <a:t> ?</a:t>
            </a:r>
          </a:p>
          <a:p>
            <a:pPr marL="622300" indent="-514350">
              <a:buFont typeface="+mj-lt"/>
              <a:buAutoNum type="arabicPeriod"/>
            </a:pPr>
            <a:r>
              <a:rPr lang="fr-FR" sz="3200" dirty="0" err="1"/>
              <a:t>What</a:t>
            </a:r>
            <a:r>
              <a:rPr lang="fr-FR" sz="3200" dirty="0"/>
              <a:t> ?</a:t>
            </a:r>
          </a:p>
          <a:p>
            <a:pPr marL="622300" indent="-514350">
              <a:buFont typeface="+mj-lt"/>
              <a:buAutoNum type="arabicPeriod"/>
            </a:pPr>
            <a:r>
              <a:rPr lang="fr-FR" sz="3200" dirty="0"/>
              <a:t>How ?</a:t>
            </a:r>
          </a:p>
          <a:p>
            <a:pPr marL="622300" indent="-514350">
              <a:buFont typeface="+mj-lt"/>
              <a:buAutoNum type="arabicPeriod"/>
            </a:pPr>
            <a:r>
              <a:rPr lang="fr-FR" sz="3200" dirty="0"/>
              <a:t>A few initial </a:t>
            </a:r>
            <a:r>
              <a:rPr lang="fr-FR" sz="3200" dirty="0" err="1"/>
              <a:t>thoughts</a:t>
            </a:r>
            <a:r>
              <a:rPr lang="fr-FR" sz="3200" dirty="0"/>
              <a:t> and exercices</a:t>
            </a:r>
          </a:p>
          <a:p>
            <a:pPr marL="622300" indent="-514350">
              <a:buFont typeface="+mj-lt"/>
              <a:buAutoNum type="arabicPeriod"/>
            </a:pPr>
            <a:r>
              <a:rPr lang="fr-FR" sz="3200" dirty="0"/>
              <a:t>Work for </a:t>
            </a:r>
            <a:r>
              <a:rPr lang="fr-FR" sz="3200" dirty="0" err="1"/>
              <a:t>next</a:t>
            </a:r>
            <a:r>
              <a:rPr lang="fr-FR" sz="3200"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719" y="445146"/>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706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8A9D-49AA-E505-BDF9-ECE1AD2829E1}"/>
              </a:ext>
            </a:extLst>
          </p:cNvPr>
          <p:cNvSpPr>
            <a:spLocks noGrp="1"/>
          </p:cNvSpPr>
          <p:nvPr>
            <p:ph type="title"/>
          </p:nvPr>
        </p:nvSpPr>
        <p:spPr/>
        <p:txBody>
          <a:bodyPr>
            <a:normAutofit/>
          </a:bodyPr>
          <a:lstStyle/>
          <a:p>
            <a:r>
              <a:rPr lang="fr-FR" sz="4000" dirty="0"/>
              <a:t>Roadmap</a:t>
            </a:r>
          </a:p>
        </p:txBody>
      </p:sp>
      <p:sp>
        <p:nvSpPr>
          <p:cNvPr id="3" name="Content Placeholder 2">
            <a:extLst>
              <a:ext uri="{FF2B5EF4-FFF2-40B4-BE49-F238E27FC236}">
                <a16:creationId xmlns:a16="http://schemas.microsoft.com/office/drawing/2014/main" id="{714EECA9-E02E-F84C-B5B2-4D5BD58D0294}"/>
              </a:ext>
            </a:extLst>
          </p:cNvPr>
          <p:cNvSpPr>
            <a:spLocks noGrp="1"/>
          </p:cNvSpPr>
          <p:nvPr>
            <p:ph idx="1"/>
          </p:nvPr>
        </p:nvSpPr>
        <p:spPr>
          <a:xfrm>
            <a:off x="838200" y="1223278"/>
            <a:ext cx="10515600" cy="2820085"/>
          </a:xfrm>
        </p:spPr>
        <p:txBody>
          <a:bodyPr>
            <a:normAutofit/>
          </a:bodyPr>
          <a:lstStyle/>
          <a:p>
            <a:r>
              <a:rPr lang="fr-FR" sz="3200" dirty="0" err="1">
                <a:solidFill>
                  <a:schemeClr val="bg1">
                    <a:lumMod val="10000"/>
                  </a:schemeClr>
                </a:solidFill>
              </a:rPr>
              <a:t>Three</a:t>
            </a:r>
            <a:r>
              <a:rPr lang="fr-FR" sz="3200" dirty="0">
                <a:solidFill>
                  <a:schemeClr val="bg1">
                    <a:lumMod val="10000"/>
                  </a:schemeClr>
                </a:solidFill>
              </a:rPr>
              <a:t> </a:t>
            </a:r>
            <a:r>
              <a:rPr lang="fr-FR" sz="3200" dirty="0" err="1">
                <a:solidFill>
                  <a:schemeClr val="bg1">
                    <a:lumMod val="10000"/>
                  </a:schemeClr>
                </a:solidFill>
              </a:rPr>
              <a:t>levels</a:t>
            </a:r>
            <a:r>
              <a:rPr lang="fr-FR" sz="3200" dirty="0">
                <a:solidFill>
                  <a:schemeClr val="bg1">
                    <a:lumMod val="10000"/>
                  </a:schemeClr>
                </a:solidFill>
              </a:rPr>
              <a:t> of </a:t>
            </a:r>
            <a:r>
              <a:rPr lang="fr-FR" sz="3200" dirty="0" err="1">
                <a:solidFill>
                  <a:schemeClr val="bg1">
                    <a:lumMod val="10000"/>
                  </a:schemeClr>
                </a:solidFill>
              </a:rPr>
              <a:t>looking</a:t>
            </a:r>
            <a:r>
              <a:rPr lang="fr-FR" sz="3200" dirty="0">
                <a:solidFill>
                  <a:schemeClr val="bg1">
                    <a:lumMod val="10000"/>
                  </a:schemeClr>
                </a:solidFill>
              </a:rPr>
              <a:t> at </a:t>
            </a:r>
            <a:r>
              <a:rPr lang="fr-FR" sz="3200" dirty="0" err="1">
                <a:solidFill>
                  <a:schemeClr val="bg1">
                    <a:lumMod val="10000"/>
                  </a:schemeClr>
                </a:solidFill>
              </a:rPr>
              <a:t>things</a:t>
            </a:r>
            <a:endParaRPr lang="fr-FR" sz="3200" dirty="0">
              <a:solidFill>
                <a:schemeClr val="bg1">
                  <a:lumMod val="10000"/>
                </a:schemeClr>
              </a:solidFill>
            </a:endParaRPr>
          </a:p>
          <a:p>
            <a:r>
              <a:rPr lang="fr-FR" sz="3200" dirty="0">
                <a:solidFill>
                  <a:schemeClr val="bg1">
                    <a:lumMod val="10000"/>
                  </a:schemeClr>
                </a:solidFill>
              </a:rPr>
              <a:t>The </a:t>
            </a:r>
            <a:r>
              <a:rPr lang="fr-FR" sz="3200" dirty="0" err="1">
                <a:solidFill>
                  <a:schemeClr val="bg1">
                    <a:lumMod val="10000"/>
                  </a:schemeClr>
                </a:solidFill>
              </a:rPr>
              <a:t>canvas</a:t>
            </a:r>
            <a:r>
              <a:rPr lang="fr-FR" sz="3200" dirty="0">
                <a:solidFill>
                  <a:schemeClr val="bg1">
                    <a:lumMod val="10000"/>
                  </a:schemeClr>
                </a:solidFill>
              </a:rPr>
              <a:t> : </a:t>
            </a:r>
            <a:r>
              <a:rPr lang="fr-FR" sz="3200" dirty="0" err="1">
                <a:solidFill>
                  <a:schemeClr val="bg1">
                    <a:lumMod val="10000"/>
                  </a:schemeClr>
                </a:solidFill>
              </a:rPr>
              <a:t>analysing</a:t>
            </a:r>
            <a:r>
              <a:rPr lang="fr-FR" sz="3200" dirty="0">
                <a:solidFill>
                  <a:schemeClr val="bg1">
                    <a:lumMod val="10000"/>
                  </a:schemeClr>
                </a:solidFill>
              </a:rPr>
              <a:t> </a:t>
            </a:r>
            <a:r>
              <a:rPr lang="fr-FR" sz="3200" dirty="0" err="1">
                <a:solidFill>
                  <a:schemeClr val="bg1">
                    <a:lumMod val="10000"/>
                  </a:schemeClr>
                </a:solidFill>
              </a:rPr>
              <a:t>any</a:t>
            </a:r>
            <a:r>
              <a:rPr lang="fr-FR" sz="3200" dirty="0">
                <a:solidFill>
                  <a:schemeClr val="bg1">
                    <a:lumMod val="10000"/>
                  </a:schemeClr>
                </a:solidFill>
              </a:rPr>
              <a:t> business</a:t>
            </a:r>
          </a:p>
          <a:p>
            <a:r>
              <a:rPr lang="fr-FR" sz="3200" dirty="0">
                <a:solidFill>
                  <a:schemeClr val="bg1">
                    <a:lumMod val="10000"/>
                  </a:schemeClr>
                </a:solidFill>
              </a:rPr>
              <a:t>A few </a:t>
            </a:r>
            <a:r>
              <a:rPr lang="fr-FR" sz="3200" dirty="0" err="1">
                <a:solidFill>
                  <a:schemeClr val="bg1">
                    <a:lumMod val="10000"/>
                  </a:schemeClr>
                </a:solidFill>
              </a:rPr>
              <a:t>thoughts</a:t>
            </a:r>
            <a:r>
              <a:rPr lang="fr-FR" sz="3200" dirty="0">
                <a:solidFill>
                  <a:schemeClr val="bg1">
                    <a:lumMod val="10000"/>
                  </a:schemeClr>
                </a:solidFill>
              </a:rPr>
              <a:t> on </a:t>
            </a:r>
            <a:r>
              <a:rPr lang="fr-FR" sz="3200" dirty="0" err="1">
                <a:solidFill>
                  <a:schemeClr val="bg1">
                    <a:lumMod val="10000"/>
                  </a:schemeClr>
                </a:solidFill>
              </a:rPr>
              <a:t>strategy</a:t>
            </a:r>
            <a:endParaRPr lang="fr-FR" sz="3200" dirty="0">
              <a:solidFill>
                <a:schemeClr val="bg1">
                  <a:lumMod val="10000"/>
                </a:schemeClr>
              </a:solidFill>
            </a:endParaRPr>
          </a:p>
        </p:txBody>
      </p:sp>
      <p:sp>
        <p:nvSpPr>
          <p:cNvPr id="4" name="Footer Placeholder 3">
            <a:extLst>
              <a:ext uri="{FF2B5EF4-FFF2-40B4-BE49-F238E27FC236}">
                <a16:creationId xmlns:a16="http://schemas.microsoft.com/office/drawing/2014/main" id="{42C9CB04-114E-0F06-50A2-E6958D9F8B7C}"/>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379318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9878EC-4A8E-E10E-105B-7276A4BAE7A0}"/>
              </a:ext>
            </a:extLst>
          </p:cNvPr>
          <p:cNvSpPr>
            <a:spLocks noGrp="1"/>
          </p:cNvSpPr>
          <p:nvPr>
            <p:ph type="title"/>
          </p:nvPr>
        </p:nvSpPr>
        <p:spPr>
          <a:xfrm>
            <a:off x="2603108" y="167018"/>
            <a:ext cx="10515600" cy="651825"/>
          </a:xfrm>
        </p:spPr>
        <p:txBody>
          <a:bodyPr>
            <a:normAutofit/>
          </a:bodyPr>
          <a:lstStyle/>
          <a:p>
            <a:r>
              <a:rPr lang="fr-FR" sz="3600" b="1" dirty="0" err="1"/>
              <a:t>Three</a:t>
            </a:r>
            <a:r>
              <a:rPr lang="fr-FR" sz="3600" b="1" dirty="0"/>
              <a:t> </a:t>
            </a:r>
            <a:r>
              <a:rPr lang="fr-FR" sz="3600" b="1" dirty="0" err="1"/>
              <a:t>levels</a:t>
            </a:r>
            <a:r>
              <a:rPr lang="fr-FR" sz="3600" b="1" dirty="0"/>
              <a:t> of </a:t>
            </a:r>
            <a:r>
              <a:rPr lang="fr-FR" sz="3600" b="1" dirty="0" err="1"/>
              <a:t>looking</a:t>
            </a:r>
            <a:r>
              <a:rPr lang="fr-FR" sz="3600" b="1" dirty="0"/>
              <a:t> at </a:t>
            </a:r>
            <a:r>
              <a:rPr lang="fr-FR" sz="3600" b="1" dirty="0" err="1"/>
              <a:t>things</a:t>
            </a:r>
            <a:endParaRPr lang="fr-FR" sz="3600" b="1" dirty="0"/>
          </a:p>
        </p:txBody>
      </p:sp>
      <p:sp>
        <p:nvSpPr>
          <p:cNvPr id="4" name="Espace réservé du pied de page 3">
            <a:extLst>
              <a:ext uri="{FF2B5EF4-FFF2-40B4-BE49-F238E27FC236}">
                <a16:creationId xmlns:a16="http://schemas.microsoft.com/office/drawing/2014/main" id="{A190951F-CF98-3C3A-C166-3E08E6D11720}"/>
              </a:ext>
            </a:extLst>
          </p:cNvPr>
          <p:cNvSpPr>
            <a:spLocks noGrp="1"/>
          </p:cNvSpPr>
          <p:nvPr>
            <p:ph type="ftr" sz="quarter" idx="10"/>
          </p:nvPr>
        </p:nvSpPr>
        <p:spPr/>
        <p:txBody>
          <a:bodyPr/>
          <a:lstStyle/>
          <a:p>
            <a:r>
              <a:rPr lang="fr-FR"/>
              <a:t>Indiquez votre nom dans le pied de page</a:t>
            </a:r>
            <a:endParaRPr lang="fr-FR" dirty="0"/>
          </a:p>
        </p:txBody>
      </p:sp>
      <p:sp>
        <p:nvSpPr>
          <p:cNvPr id="5" name="Rectangle 4">
            <a:extLst>
              <a:ext uri="{FF2B5EF4-FFF2-40B4-BE49-F238E27FC236}">
                <a16:creationId xmlns:a16="http://schemas.microsoft.com/office/drawing/2014/main" id="{7AE4D4DC-1BC4-F31A-D89E-65680194DD6A}"/>
              </a:ext>
            </a:extLst>
          </p:cNvPr>
          <p:cNvSpPr/>
          <p:nvPr/>
        </p:nvSpPr>
        <p:spPr>
          <a:xfrm>
            <a:off x="4849090" y="1016950"/>
            <a:ext cx="1551709" cy="1357745"/>
          </a:xfrm>
          <a:prstGeom prst="rect">
            <a:avLst/>
          </a:prstGeom>
          <a:solidFill>
            <a:schemeClr val="accent6">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DCC35D19-6520-DCED-9C03-56E7244D7AC5}"/>
              </a:ext>
            </a:extLst>
          </p:cNvPr>
          <p:cNvSpPr/>
          <p:nvPr/>
        </p:nvSpPr>
        <p:spPr>
          <a:xfrm>
            <a:off x="4849090" y="2572802"/>
            <a:ext cx="1551709" cy="1357745"/>
          </a:xfrm>
          <a:prstGeom prst="rect">
            <a:avLst/>
          </a:prstGeom>
          <a:solidFill>
            <a:schemeClr val="accent6">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9CDB9F7B-38D9-CA63-169A-23CD9FA7B5F9}"/>
              </a:ext>
            </a:extLst>
          </p:cNvPr>
          <p:cNvSpPr/>
          <p:nvPr/>
        </p:nvSpPr>
        <p:spPr>
          <a:xfrm>
            <a:off x="4849090" y="4128654"/>
            <a:ext cx="1551709" cy="1357745"/>
          </a:xfrm>
          <a:prstGeom prst="rect">
            <a:avLst/>
          </a:prstGeom>
          <a:solidFill>
            <a:schemeClr val="accent6">
              <a:lumMod val="75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B75ECAB-8F45-EB7A-7411-5C877C0428F8}"/>
              </a:ext>
            </a:extLst>
          </p:cNvPr>
          <p:cNvSpPr txBox="1"/>
          <p:nvPr/>
        </p:nvSpPr>
        <p:spPr>
          <a:xfrm>
            <a:off x="630581" y="1365660"/>
            <a:ext cx="3945054" cy="830997"/>
          </a:xfrm>
          <a:prstGeom prst="rect">
            <a:avLst/>
          </a:prstGeom>
          <a:noFill/>
        </p:spPr>
        <p:txBody>
          <a:bodyPr wrap="none" rtlCol="0">
            <a:spAutoFit/>
          </a:bodyPr>
          <a:lstStyle/>
          <a:p>
            <a:r>
              <a:rPr lang="fr-FR" sz="2400" u="sng" dirty="0"/>
              <a:t>Macro, the Super-system </a:t>
            </a:r>
            <a:r>
              <a:rPr lang="fr-FR" sz="2400" dirty="0"/>
              <a:t>:</a:t>
            </a:r>
          </a:p>
          <a:p>
            <a:pPr algn="ctr"/>
            <a:r>
              <a:rPr lang="fr-FR" sz="2400" i="1" dirty="0"/>
              <a:t>The </a:t>
            </a:r>
            <a:r>
              <a:rPr lang="fr-FR" sz="2400" i="1" dirty="0" err="1"/>
              <a:t>context</a:t>
            </a:r>
            <a:endParaRPr lang="en-US" sz="2400" i="1" dirty="0"/>
          </a:p>
        </p:txBody>
      </p:sp>
      <p:sp>
        <p:nvSpPr>
          <p:cNvPr id="9" name="ZoneTexte 8">
            <a:extLst>
              <a:ext uri="{FF2B5EF4-FFF2-40B4-BE49-F238E27FC236}">
                <a16:creationId xmlns:a16="http://schemas.microsoft.com/office/drawing/2014/main" id="{0E839582-415F-C555-B863-A8142ECE7C3D}"/>
              </a:ext>
            </a:extLst>
          </p:cNvPr>
          <p:cNvSpPr txBox="1"/>
          <p:nvPr/>
        </p:nvSpPr>
        <p:spPr>
          <a:xfrm>
            <a:off x="463748" y="2763849"/>
            <a:ext cx="3626249" cy="830997"/>
          </a:xfrm>
          <a:prstGeom prst="rect">
            <a:avLst/>
          </a:prstGeom>
          <a:noFill/>
        </p:spPr>
        <p:txBody>
          <a:bodyPr wrap="none" rtlCol="0">
            <a:spAutoFit/>
          </a:bodyPr>
          <a:lstStyle/>
          <a:p>
            <a:pPr algn="ctr"/>
            <a:r>
              <a:rPr lang="fr-FR" sz="2400" u="sng" dirty="0" err="1"/>
              <a:t>Meso</a:t>
            </a:r>
            <a:r>
              <a:rPr lang="fr-FR" sz="2400" u="sng" dirty="0"/>
              <a:t>, the System</a:t>
            </a:r>
            <a:r>
              <a:rPr lang="fr-FR" sz="2400" dirty="0"/>
              <a:t> :</a:t>
            </a:r>
          </a:p>
          <a:p>
            <a:pPr algn="ctr"/>
            <a:r>
              <a:rPr lang="fr-FR" sz="2400" dirty="0"/>
              <a:t>The « </a:t>
            </a:r>
            <a:r>
              <a:rPr lang="fr-FR" sz="2400" dirty="0" err="1"/>
              <a:t>object</a:t>
            </a:r>
            <a:r>
              <a:rPr lang="fr-FR" sz="2400" dirty="0"/>
              <a:t> of </a:t>
            </a:r>
            <a:r>
              <a:rPr lang="fr-FR" sz="2400" dirty="0" err="1"/>
              <a:t>analysis</a:t>
            </a:r>
            <a:r>
              <a:rPr lang="fr-FR" sz="2400" dirty="0"/>
              <a:t> »</a:t>
            </a:r>
            <a:endParaRPr lang="en-US" sz="2400" i="1" dirty="0"/>
          </a:p>
        </p:txBody>
      </p:sp>
      <p:sp>
        <p:nvSpPr>
          <p:cNvPr id="10" name="ZoneTexte 9">
            <a:extLst>
              <a:ext uri="{FF2B5EF4-FFF2-40B4-BE49-F238E27FC236}">
                <a16:creationId xmlns:a16="http://schemas.microsoft.com/office/drawing/2014/main" id="{B4F9DCAA-1008-ABF6-70E9-0BA218C06DDA}"/>
              </a:ext>
            </a:extLst>
          </p:cNvPr>
          <p:cNvSpPr txBox="1"/>
          <p:nvPr/>
        </p:nvSpPr>
        <p:spPr>
          <a:xfrm>
            <a:off x="492528" y="4286070"/>
            <a:ext cx="3842685" cy="1200329"/>
          </a:xfrm>
          <a:prstGeom prst="rect">
            <a:avLst/>
          </a:prstGeom>
          <a:noFill/>
        </p:spPr>
        <p:txBody>
          <a:bodyPr wrap="square" rtlCol="0">
            <a:spAutoFit/>
          </a:bodyPr>
          <a:lstStyle/>
          <a:p>
            <a:pPr algn="ctr"/>
            <a:r>
              <a:rPr lang="fr-FR" sz="2400" u="sng" dirty="0"/>
              <a:t>Micro – the </a:t>
            </a:r>
            <a:r>
              <a:rPr lang="fr-FR" sz="2400" u="sng" dirty="0" err="1"/>
              <a:t>Sub-systems</a:t>
            </a:r>
            <a:r>
              <a:rPr lang="fr-FR" sz="2400" dirty="0"/>
              <a:t> : a </a:t>
            </a:r>
            <a:r>
              <a:rPr lang="fr-FR" sz="2400" dirty="0" err="1"/>
              <a:t>structured</a:t>
            </a:r>
            <a:r>
              <a:rPr lang="fr-FR" sz="2400" dirty="0"/>
              <a:t> </a:t>
            </a:r>
            <a:r>
              <a:rPr lang="fr-FR" sz="2400" dirty="0" err="1"/>
              <a:t>examination</a:t>
            </a:r>
            <a:r>
              <a:rPr lang="fr-FR" sz="2400" dirty="0"/>
              <a:t> of the </a:t>
            </a:r>
            <a:r>
              <a:rPr lang="fr-FR" sz="2400" dirty="0" err="1"/>
              <a:t>details</a:t>
            </a:r>
            <a:r>
              <a:rPr lang="fr-FR" sz="2400" dirty="0"/>
              <a:t> of the </a:t>
            </a:r>
            <a:r>
              <a:rPr lang="fr-FR" sz="2400" dirty="0" err="1"/>
              <a:t>object</a:t>
            </a:r>
            <a:endParaRPr lang="en-US" sz="2400" i="1" dirty="0"/>
          </a:p>
        </p:txBody>
      </p:sp>
      <p:sp>
        <p:nvSpPr>
          <p:cNvPr id="11" name="TextBox 2">
            <a:extLst>
              <a:ext uri="{FF2B5EF4-FFF2-40B4-BE49-F238E27FC236}">
                <a16:creationId xmlns:a16="http://schemas.microsoft.com/office/drawing/2014/main" id="{A1A3E9DF-FEA1-EC80-FF55-A61D02258DB8}"/>
              </a:ext>
            </a:extLst>
          </p:cNvPr>
          <p:cNvSpPr txBox="1"/>
          <p:nvPr/>
        </p:nvSpPr>
        <p:spPr>
          <a:xfrm>
            <a:off x="7248948" y="2425294"/>
            <a:ext cx="3962715" cy="1508105"/>
          </a:xfrm>
          <a:prstGeom prst="rect">
            <a:avLst/>
          </a:prstGeom>
        </p:spPr>
        <p:txBody>
          <a:bodyPr wrap="square" rtlCol="0">
            <a:spAutoFit/>
          </a:bodyPr>
          <a:lstStyle/>
          <a:p>
            <a:pPr>
              <a:spcAft>
                <a:spcPts val="1200"/>
              </a:spcAft>
            </a:pPr>
            <a:r>
              <a:rPr lang="fr-FR" sz="2400" u="sng" dirty="0" err="1">
                <a:solidFill>
                  <a:schemeClr val="bg1">
                    <a:lumMod val="10000"/>
                  </a:schemeClr>
                </a:solidFill>
              </a:rPr>
              <a:t>Think</a:t>
            </a:r>
            <a:r>
              <a:rPr lang="fr-FR" sz="2400" u="sng" dirty="0">
                <a:solidFill>
                  <a:schemeClr val="bg1">
                    <a:lumMod val="10000"/>
                  </a:schemeClr>
                </a:solidFill>
              </a:rPr>
              <a:t>, for </a:t>
            </a:r>
            <a:r>
              <a:rPr lang="fr-FR" sz="2400" u="sng" dirty="0" err="1">
                <a:solidFill>
                  <a:schemeClr val="bg1">
                    <a:lumMod val="10000"/>
                  </a:schemeClr>
                </a:solidFill>
              </a:rPr>
              <a:t>example</a:t>
            </a:r>
            <a:r>
              <a:rPr lang="fr-FR" sz="2400" u="sng" dirty="0">
                <a:solidFill>
                  <a:schemeClr val="bg1">
                    <a:lumMod val="10000"/>
                  </a:schemeClr>
                </a:solidFill>
              </a:rPr>
              <a:t>, about</a:t>
            </a:r>
            <a:r>
              <a:rPr lang="fr-FR" sz="2400" b="0" dirty="0">
                <a:solidFill>
                  <a:schemeClr val="bg1">
                    <a:lumMod val="10000"/>
                  </a:schemeClr>
                </a:solidFill>
              </a:rPr>
              <a:t>:</a:t>
            </a:r>
          </a:p>
          <a:p>
            <a:pPr marL="457200" indent="-457200">
              <a:spcAft>
                <a:spcPts val="1200"/>
              </a:spcAft>
              <a:buFont typeface="+mj-lt"/>
              <a:buAutoNum type="arabicPeriod"/>
            </a:pPr>
            <a:r>
              <a:rPr lang="fr-FR" sz="2400" dirty="0">
                <a:solidFill>
                  <a:schemeClr val="bg1">
                    <a:lumMod val="10000"/>
                  </a:schemeClr>
                </a:solidFill>
              </a:rPr>
              <a:t>A PC</a:t>
            </a:r>
          </a:p>
          <a:p>
            <a:pPr marL="457200" indent="-457200">
              <a:spcAft>
                <a:spcPts val="1200"/>
              </a:spcAft>
              <a:buFont typeface="+mj-lt"/>
              <a:buAutoNum type="arabicPeriod"/>
            </a:pPr>
            <a:r>
              <a:rPr lang="fr-FR" sz="2400" b="0" dirty="0">
                <a:solidFill>
                  <a:schemeClr val="bg1">
                    <a:lumMod val="10000"/>
                  </a:schemeClr>
                </a:solidFill>
              </a:rPr>
              <a:t>The Clichy campus  </a:t>
            </a:r>
          </a:p>
        </p:txBody>
      </p:sp>
      <mc:AlternateContent xmlns:mc="http://schemas.openxmlformats.org/markup-compatibility/2006" xmlns:p14="http://schemas.microsoft.com/office/powerpoint/2010/main">
        <mc:Choice Requires="p14">
          <p:contentPart p14:bwMode="auto" r:id="rId2">
            <p14:nvContentPartPr>
              <p14:cNvPr id="3" name="Encre 2">
                <a:extLst>
                  <a:ext uri="{FF2B5EF4-FFF2-40B4-BE49-F238E27FC236}">
                    <a16:creationId xmlns:a16="http://schemas.microsoft.com/office/drawing/2014/main" id="{D68C8031-D879-4A85-91FF-9102B025E623}"/>
                  </a:ext>
                </a:extLst>
              </p14:cNvPr>
              <p14:cNvContentPartPr/>
              <p14:nvPr/>
            </p14:nvContentPartPr>
            <p14:xfrm>
              <a:off x="1397331" y="246088"/>
              <a:ext cx="360" cy="360"/>
            </p14:xfrm>
          </p:contentPart>
        </mc:Choice>
        <mc:Fallback xmlns="">
          <p:pic>
            <p:nvPicPr>
              <p:cNvPr id="3" name="Encre 2">
                <a:extLst>
                  <a:ext uri="{FF2B5EF4-FFF2-40B4-BE49-F238E27FC236}">
                    <a16:creationId xmlns:a16="http://schemas.microsoft.com/office/drawing/2014/main" id="{D68C8031-D879-4A85-91FF-9102B025E623}"/>
                  </a:ext>
                </a:extLst>
              </p:cNvPr>
              <p:cNvPicPr/>
              <p:nvPr/>
            </p:nvPicPr>
            <p:blipFill>
              <a:blip r:embed="rId3"/>
              <a:stretch>
                <a:fillRect/>
              </a:stretch>
            </p:blipFill>
            <p:spPr>
              <a:xfrm>
                <a:off x="1388331" y="2374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2" name="Encre 81">
                <a:extLst>
                  <a:ext uri="{FF2B5EF4-FFF2-40B4-BE49-F238E27FC236}">
                    <a16:creationId xmlns:a16="http://schemas.microsoft.com/office/drawing/2014/main" id="{FBF0C1D4-2551-4EB6-A328-9334D569DFAE}"/>
                  </a:ext>
                </a:extLst>
              </p14:cNvPr>
              <p14:cNvContentPartPr/>
              <p14:nvPr/>
            </p14:nvContentPartPr>
            <p14:xfrm>
              <a:off x="-1459629" y="30448"/>
              <a:ext cx="153720" cy="1761120"/>
            </p14:xfrm>
          </p:contentPart>
        </mc:Choice>
        <mc:Fallback xmlns="">
          <p:pic>
            <p:nvPicPr>
              <p:cNvPr id="82" name="Encre 81">
                <a:extLst>
                  <a:ext uri="{FF2B5EF4-FFF2-40B4-BE49-F238E27FC236}">
                    <a16:creationId xmlns:a16="http://schemas.microsoft.com/office/drawing/2014/main" id="{FBF0C1D4-2551-4EB6-A328-9334D569DFAE}"/>
                  </a:ext>
                </a:extLst>
              </p:cNvPr>
              <p:cNvPicPr/>
              <p:nvPr/>
            </p:nvPicPr>
            <p:blipFill>
              <a:blip r:embed="rId15"/>
              <a:stretch>
                <a:fillRect/>
              </a:stretch>
            </p:blipFill>
            <p:spPr>
              <a:xfrm>
                <a:off x="-1468629" y="21808"/>
                <a:ext cx="171360" cy="1778760"/>
              </a:xfrm>
              <a:prstGeom prst="rect">
                <a:avLst/>
              </a:prstGeom>
            </p:spPr>
          </p:pic>
        </mc:Fallback>
      </mc:AlternateContent>
    </p:spTree>
    <p:extLst>
      <p:ext uri="{BB962C8B-B14F-4D97-AF65-F5344CB8AC3E}">
        <p14:creationId xmlns:p14="http://schemas.microsoft.com/office/powerpoint/2010/main" val="2349019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408AA-4F07-22A1-408F-C599A4979309}"/>
              </a:ext>
            </a:extLst>
          </p:cNvPr>
          <p:cNvSpPr>
            <a:spLocks noGrp="1"/>
          </p:cNvSpPr>
          <p:nvPr>
            <p:ph type="title"/>
          </p:nvPr>
        </p:nvSpPr>
        <p:spPr/>
        <p:txBody>
          <a:bodyPr>
            <a:normAutofit/>
          </a:bodyPr>
          <a:lstStyle/>
          <a:p>
            <a:r>
              <a:rPr lang="fr-FR" sz="3600" b="1" dirty="0" err="1"/>
              <a:t>Meso</a:t>
            </a:r>
            <a:r>
              <a:rPr lang="fr-FR" sz="3600" b="1" dirty="0"/>
              <a:t> / Micro / Macro</a:t>
            </a:r>
          </a:p>
        </p:txBody>
      </p:sp>
      <p:sp>
        <p:nvSpPr>
          <p:cNvPr id="4" name="Espace réservé du pied de page 3">
            <a:extLst>
              <a:ext uri="{FF2B5EF4-FFF2-40B4-BE49-F238E27FC236}">
                <a16:creationId xmlns:a16="http://schemas.microsoft.com/office/drawing/2014/main" id="{459450D3-648D-FCAC-032B-BD2FF5012F14}"/>
              </a:ext>
            </a:extLst>
          </p:cNvPr>
          <p:cNvSpPr>
            <a:spLocks noGrp="1"/>
          </p:cNvSpPr>
          <p:nvPr>
            <p:ph type="ftr" sz="quarter" idx="10"/>
          </p:nvPr>
        </p:nvSpPr>
        <p:spPr/>
        <p:txBody>
          <a:bodyPr/>
          <a:lstStyle/>
          <a:p>
            <a:r>
              <a:rPr lang="fr-FR"/>
              <a:t>Indiquez votre nom dans le pied de page</a:t>
            </a:r>
            <a:endParaRPr lang="fr-FR" dirty="0"/>
          </a:p>
        </p:txBody>
      </p:sp>
      <p:sp>
        <p:nvSpPr>
          <p:cNvPr id="5" name="Content Placeholder 2">
            <a:extLst>
              <a:ext uri="{FF2B5EF4-FFF2-40B4-BE49-F238E27FC236}">
                <a16:creationId xmlns:a16="http://schemas.microsoft.com/office/drawing/2014/main" id="{7EE23EBF-AB43-5CDE-A38D-FD561EB75268}"/>
              </a:ext>
            </a:extLst>
          </p:cNvPr>
          <p:cNvSpPr txBox="1">
            <a:spLocks/>
          </p:cNvSpPr>
          <p:nvPr/>
        </p:nvSpPr>
        <p:spPr>
          <a:xfrm>
            <a:off x="838200" y="1235402"/>
            <a:ext cx="10515600" cy="4079547"/>
          </a:xfrm>
          <a:prstGeom prst="rect">
            <a:avLst/>
          </a:prstGeom>
          <a:noFill/>
        </p:spPr>
        <p:txBody>
          <a:bodyPr vert="horz" lIns="54000" tIns="45720" rIns="91440" bIns="45720" rtlCol="0">
            <a:noAutofit/>
          </a:bodyPr>
          <a:lstStyle>
            <a:lvl1pPr marL="358775" indent="-250825" algn="l" defTabSz="914400" rtl="0" eaLnBrk="1" latinLnBrk="0" hangingPunct="1">
              <a:lnSpc>
                <a:spcPct val="150000"/>
              </a:lnSpc>
              <a:spcBef>
                <a:spcPts val="1000"/>
              </a:spcBef>
              <a:buClr>
                <a:srgbClr val="D31019"/>
              </a:buClr>
              <a:buFont typeface="Wingdings" panose="05000000000000000000" pitchFamily="2" charset="2"/>
              <a:buChar char="§"/>
              <a:defRPr sz="2800" kern="1200">
                <a:solidFill>
                  <a:schemeClr val="tx1"/>
                </a:solidFill>
                <a:latin typeface="Avenir Next LT Pro" panose="020B0504020202020204" pitchFamily="34" charset="0"/>
                <a:ea typeface="+mn-ea"/>
                <a:cs typeface="+mn-cs"/>
              </a:defRPr>
            </a:lvl1pPr>
            <a:lvl2pPr marL="536575" indent="-250825" algn="l" defTabSz="914400" rtl="0" eaLnBrk="1" latinLnBrk="0" hangingPunct="1">
              <a:lnSpc>
                <a:spcPct val="150000"/>
              </a:lnSpc>
              <a:spcBef>
                <a:spcPts val="500"/>
              </a:spcBef>
              <a:buClr>
                <a:srgbClr val="D31019"/>
              </a:buClr>
              <a:buFont typeface="Wingdings" panose="05000000000000000000" pitchFamily="2" charset="2"/>
              <a:buChar char="§"/>
              <a:defRPr sz="2400" kern="1200">
                <a:solidFill>
                  <a:schemeClr val="tx1"/>
                </a:solidFill>
                <a:latin typeface="Avenir Next LT Pro" panose="020B0504020202020204" pitchFamily="34" charset="0"/>
                <a:ea typeface="+mn-ea"/>
                <a:cs typeface="+mn-cs"/>
              </a:defRPr>
            </a:lvl2pPr>
            <a:lvl3pPr marL="715963" indent="-250825" algn="l" defTabSz="914400" rtl="0" eaLnBrk="1" latinLnBrk="0" hangingPunct="1">
              <a:lnSpc>
                <a:spcPct val="150000"/>
              </a:lnSpc>
              <a:spcBef>
                <a:spcPts val="500"/>
              </a:spcBef>
              <a:buClr>
                <a:srgbClr val="D31019"/>
              </a:buClr>
              <a:buFont typeface="Wingdings" panose="05000000000000000000" pitchFamily="2" charset="2"/>
              <a:buChar char="§"/>
              <a:defRPr sz="2000" kern="1200">
                <a:solidFill>
                  <a:schemeClr val="tx1"/>
                </a:solidFill>
                <a:latin typeface="Avenir Next LT Pro" panose="020B0504020202020204" pitchFamily="34" charset="0"/>
                <a:ea typeface="+mn-ea"/>
                <a:cs typeface="+mn-cs"/>
              </a:defRPr>
            </a:lvl3pPr>
            <a:lvl4pPr marL="895350" indent="-250825" algn="l" defTabSz="914400" rtl="0" eaLnBrk="1" latinLnBrk="0" hangingPunct="1">
              <a:lnSpc>
                <a:spcPct val="150000"/>
              </a:lnSpc>
              <a:spcBef>
                <a:spcPts val="500"/>
              </a:spcBef>
              <a:buClr>
                <a:srgbClr val="D31019"/>
              </a:buClr>
              <a:buFont typeface="Wingdings" panose="05000000000000000000" pitchFamily="2" charset="2"/>
              <a:buChar char="§"/>
              <a:defRPr sz="1800" kern="1200">
                <a:solidFill>
                  <a:schemeClr val="tx1"/>
                </a:solidFill>
                <a:latin typeface="Avenir Next LT Pro" panose="020B0504020202020204" pitchFamily="34" charset="0"/>
                <a:ea typeface="+mn-ea"/>
                <a:cs typeface="+mn-cs"/>
              </a:defRPr>
            </a:lvl4pPr>
            <a:lvl5pPr marL="1074738" indent="-250825" algn="l" defTabSz="914400" rtl="0" eaLnBrk="1" latinLnBrk="0" hangingPunct="1">
              <a:lnSpc>
                <a:spcPct val="150000"/>
              </a:lnSpc>
              <a:spcBef>
                <a:spcPts val="500"/>
              </a:spcBef>
              <a:buClr>
                <a:srgbClr val="D31019"/>
              </a:buClr>
              <a:buFont typeface="Wingdings" panose="05000000000000000000" pitchFamily="2" charset="2"/>
              <a:buChar char="§"/>
              <a:defRPr sz="1800" kern="1200">
                <a:solidFill>
                  <a:schemeClr val="tx1"/>
                </a:solidFill>
                <a:latin typeface="Avenir Next LT Pro"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600"/>
              </a:spcBef>
              <a:spcAft>
                <a:spcPts val="1800"/>
              </a:spcAft>
              <a:buFont typeface="+mj-lt"/>
              <a:buAutoNum type="arabicPeriod"/>
            </a:pPr>
            <a:r>
              <a:rPr lang="fr-FR" dirty="0" err="1">
                <a:solidFill>
                  <a:schemeClr val="bg1">
                    <a:lumMod val="10000"/>
                  </a:schemeClr>
                </a:solidFill>
              </a:rPr>
              <a:t>Meso</a:t>
            </a:r>
            <a:r>
              <a:rPr lang="fr-FR" dirty="0">
                <a:solidFill>
                  <a:schemeClr val="bg1">
                    <a:lumMod val="10000"/>
                  </a:schemeClr>
                </a:solidFill>
              </a:rPr>
              <a:t> - </a:t>
            </a: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the system </a:t>
            </a:r>
            <a:r>
              <a:rPr lang="fr-FR" dirty="0" err="1">
                <a:solidFill>
                  <a:schemeClr val="bg1">
                    <a:lumMod val="10000"/>
                  </a:schemeClr>
                </a:solidFill>
              </a:rPr>
              <a:t>that</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the </a:t>
            </a:r>
            <a:r>
              <a:rPr lang="fr-FR" dirty="0" err="1">
                <a:solidFill>
                  <a:schemeClr val="bg1">
                    <a:lumMod val="10000"/>
                  </a:schemeClr>
                </a:solidFill>
              </a:rPr>
              <a:t>object</a:t>
            </a:r>
            <a:r>
              <a:rPr lang="fr-FR" dirty="0">
                <a:solidFill>
                  <a:schemeClr val="bg1">
                    <a:lumMod val="10000"/>
                  </a:schemeClr>
                </a:solidFill>
              </a:rPr>
              <a:t> of </a:t>
            </a:r>
            <a:r>
              <a:rPr lang="fr-FR" dirty="0" err="1">
                <a:solidFill>
                  <a:schemeClr val="bg1">
                    <a:lumMod val="10000"/>
                  </a:schemeClr>
                </a:solidFill>
              </a:rPr>
              <a:t>our</a:t>
            </a:r>
            <a:r>
              <a:rPr lang="fr-FR" dirty="0">
                <a:solidFill>
                  <a:schemeClr val="bg1">
                    <a:lumMod val="10000"/>
                  </a:schemeClr>
                </a:solidFill>
              </a:rPr>
              <a:t> </a:t>
            </a:r>
            <a:r>
              <a:rPr lang="fr-FR" dirty="0" err="1">
                <a:solidFill>
                  <a:schemeClr val="bg1">
                    <a:lumMod val="10000"/>
                  </a:schemeClr>
                </a:solidFill>
              </a:rPr>
              <a:t>analysis</a:t>
            </a:r>
            <a:r>
              <a:rPr lang="fr-FR" dirty="0">
                <a:solidFill>
                  <a:schemeClr val="bg1">
                    <a:lumMod val="10000"/>
                  </a:schemeClr>
                </a:solidFill>
              </a:rPr>
              <a:t> ?</a:t>
            </a:r>
          </a:p>
          <a:p>
            <a:pPr marL="457200" indent="-457200">
              <a:lnSpc>
                <a:spcPct val="100000"/>
              </a:lnSpc>
              <a:spcBef>
                <a:spcPts val="600"/>
              </a:spcBef>
              <a:spcAft>
                <a:spcPts val="1800"/>
              </a:spcAft>
              <a:buFont typeface="+mj-lt"/>
              <a:buAutoNum type="arabicPeriod"/>
            </a:pPr>
            <a:r>
              <a:rPr lang="fr-FR" dirty="0">
                <a:solidFill>
                  <a:schemeClr val="bg1">
                    <a:lumMod val="10000"/>
                  </a:schemeClr>
                </a:solidFill>
              </a:rPr>
              <a:t>Micro - </a:t>
            </a:r>
            <a:r>
              <a:rPr lang="fr-FR" dirty="0" err="1">
                <a:solidFill>
                  <a:schemeClr val="bg1">
                    <a:lumMod val="10000"/>
                  </a:schemeClr>
                </a:solidFill>
              </a:rPr>
              <a:t>What</a:t>
            </a:r>
            <a:r>
              <a:rPr lang="fr-FR" dirty="0">
                <a:solidFill>
                  <a:schemeClr val="bg1">
                    <a:lumMod val="10000"/>
                  </a:schemeClr>
                </a:solidFill>
              </a:rPr>
              <a:t> are the </a:t>
            </a:r>
            <a:r>
              <a:rPr lang="fr-FR" dirty="0" err="1">
                <a:solidFill>
                  <a:schemeClr val="bg1">
                    <a:lumMod val="10000"/>
                  </a:schemeClr>
                </a:solidFill>
              </a:rPr>
              <a:t>details</a:t>
            </a:r>
            <a:r>
              <a:rPr lang="fr-FR" dirty="0">
                <a:solidFill>
                  <a:schemeClr val="bg1">
                    <a:lumMod val="10000"/>
                  </a:schemeClr>
                </a:solidFill>
              </a:rPr>
              <a:t> of </a:t>
            </a:r>
            <a:r>
              <a:rPr lang="fr-FR" dirty="0" err="1">
                <a:solidFill>
                  <a:schemeClr val="bg1">
                    <a:lumMod val="10000"/>
                  </a:schemeClr>
                </a:solidFill>
              </a:rPr>
              <a:t>this</a:t>
            </a:r>
            <a:r>
              <a:rPr lang="fr-FR" dirty="0">
                <a:solidFill>
                  <a:schemeClr val="bg1">
                    <a:lumMod val="10000"/>
                  </a:schemeClr>
                </a:solidFill>
              </a:rPr>
              <a:t> system ? </a:t>
            </a:r>
            <a:r>
              <a:rPr lang="fr-FR" dirty="0" err="1">
                <a:solidFill>
                  <a:schemeClr val="bg1">
                    <a:lumMod val="10000"/>
                  </a:schemeClr>
                </a:solidFill>
              </a:rPr>
              <a:t>We</a:t>
            </a:r>
            <a:r>
              <a:rPr lang="fr-FR" dirty="0">
                <a:solidFill>
                  <a:schemeClr val="bg1">
                    <a:lumMod val="10000"/>
                  </a:schemeClr>
                </a:solidFill>
              </a:rPr>
              <a:t> do a </a:t>
            </a:r>
            <a:r>
              <a:rPr lang="fr-FR" i="1" dirty="0">
                <a:solidFill>
                  <a:schemeClr val="bg1">
                    <a:lumMod val="10000"/>
                  </a:schemeClr>
                </a:solidFill>
              </a:rPr>
              <a:t>« zoom in », </a:t>
            </a:r>
            <a:r>
              <a:rPr lang="fr-FR" i="1" dirty="0" err="1">
                <a:solidFill>
                  <a:schemeClr val="bg1">
                    <a:lumMod val="10000"/>
                  </a:schemeClr>
                </a:solidFill>
              </a:rPr>
              <a:t>we</a:t>
            </a:r>
            <a:r>
              <a:rPr lang="fr-FR" i="1" dirty="0">
                <a:solidFill>
                  <a:schemeClr val="bg1">
                    <a:lumMod val="10000"/>
                  </a:schemeClr>
                </a:solidFill>
              </a:rPr>
              <a:t> open the </a:t>
            </a:r>
            <a:r>
              <a:rPr lang="fr-FR" i="1" dirty="0" err="1">
                <a:solidFill>
                  <a:schemeClr val="bg1">
                    <a:lumMod val="10000"/>
                  </a:schemeClr>
                </a:solidFill>
              </a:rPr>
              <a:t>meso</a:t>
            </a:r>
            <a:r>
              <a:rPr lang="fr-FR" i="1" dirty="0">
                <a:solidFill>
                  <a:schemeClr val="bg1">
                    <a:lumMod val="10000"/>
                  </a:schemeClr>
                </a:solidFill>
              </a:rPr>
              <a:t> box and </a:t>
            </a:r>
            <a:r>
              <a:rPr lang="fr-FR" i="1" dirty="0" err="1">
                <a:solidFill>
                  <a:schemeClr val="bg1">
                    <a:lumMod val="10000"/>
                  </a:schemeClr>
                </a:solidFill>
              </a:rPr>
              <a:t>see</a:t>
            </a:r>
            <a:r>
              <a:rPr lang="fr-FR" i="1" dirty="0">
                <a:solidFill>
                  <a:schemeClr val="bg1">
                    <a:lumMod val="10000"/>
                  </a:schemeClr>
                </a:solidFill>
              </a:rPr>
              <a:t> </a:t>
            </a:r>
            <a:r>
              <a:rPr lang="fr-FR" i="1" dirty="0" err="1">
                <a:solidFill>
                  <a:schemeClr val="bg1">
                    <a:lumMod val="10000"/>
                  </a:schemeClr>
                </a:solidFill>
              </a:rPr>
              <a:t>what’s</a:t>
            </a:r>
            <a:r>
              <a:rPr lang="fr-FR" i="1" dirty="0">
                <a:solidFill>
                  <a:schemeClr val="bg1">
                    <a:lumMod val="10000"/>
                  </a:schemeClr>
                </a:solidFill>
              </a:rPr>
              <a:t> </a:t>
            </a:r>
            <a:r>
              <a:rPr lang="fr-FR" i="1" dirty="0" err="1">
                <a:solidFill>
                  <a:schemeClr val="bg1">
                    <a:lumMod val="10000"/>
                  </a:schemeClr>
                </a:solidFill>
              </a:rPr>
              <a:t>inside</a:t>
            </a:r>
            <a:r>
              <a:rPr lang="fr-FR" i="1" dirty="0">
                <a:solidFill>
                  <a:schemeClr val="bg1">
                    <a:lumMod val="10000"/>
                  </a:schemeClr>
                </a:solidFill>
              </a:rPr>
              <a:t>. </a:t>
            </a:r>
            <a:r>
              <a:rPr lang="fr-FR" sz="2400" i="1" dirty="0">
                <a:solidFill>
                  <a:schemeClr val="bg1">
                    <a:lumMod val="10000"/>
                  </a:schemeClr>
                </a:solidFill>
              </a:rPr>
              <a:t>(This </a:t>
            </a:r>
            <a:r>
              <a:rPr lang="fr-FR" sz="2400" i="1" dirty="0" err="1">
                <a:solidFill>
                  <a:schemeClr val="bg1">
                    <a:lumMod val="10000"/>
                  </a:schemeClr>
                </a:solidFill>
              </a:rPr>
              <a:t>is</a:t>
            </a:r>
            <a:r>
              <a:rPr lang="fr-FR" sz="2400" i="1" dirty="0">
                <a:solidFill>
                  <a:schemeClr val="bg1">
                    <a:lumMod val="10000"/>
                  </a:schemeClr>
                </a:solidFill>
              </a:rPr>
              <a:t> best </a:t>
            </a:r>
            <a:r>
              <a:rPr lang="fr-FR" sz="2400" i="1" dirty="0" err="1">
                <a:solidFill>
                  <a:schemeClr val="bg1">
                    <a:lumMod val="10000"/>
                  </a:schemeClr>
                </a:solidFill>
              </a:rPr>
              <a:t>done</a:t>
            </a:r>
            <a:r>
              <a:rPr lang="fr-FR" sz="2400" i="1" dirty="0">
                <a:solidFill>
                  <a:schemeClr val="bg1">
                    <a:lumMod val="10000"/>
                  </a:schemeClr>
                </a:solidFill>
              </a:rPr>
              <a:t> by </a:t>
            </a:r>
            <a:r>
              <a:rPr lang="fr-FR" sz="2400" i="1" dirty="0" err="1">
                <a:solidFill>
                  <a:schemeClr val="bg1">
                    <a:lumMod val="10000"/>
                  </a:schemeClr>
                </a:solidFill>
              </a:rPr>
              <a:t>drawing</a:t>
            </a:r>
            <a:r>
              <a:rPr lang="fr-FR" sz="2400" i="1" dirty="0">
                <a:solidFill>
                  <a:schemeClr val="bg1">
                    <a:lumMod val="10000"/>
                  </a:schemeClr>
                </a:solidFill>
              </a:rPr>
              <a:t> an arborescence)</a:t>
            </a:r>
          </a:p>
          <a:p>
            <a:pPr marL="457200" indent="-457200">
              <a:lnSpc>
                <a:spcPct val="100000"/>
              </a:lnSpc>
              <a:spcBef>
                <a:spcPts val="600"/>
              </a:spcBef>
              <a:spcAft>
                <a:spcPts val="1800"/>
              </a:spcAft>
              <a:buFont typeface="+mj-lt"/>
              <a:buAutoNum type="arabicPeriod"/>
            </a:pPr>
            <a:r>
              <a:rPr lang="fr-FR" dirty="0">
                <a:solidFill>
                  <a:schemeClr val="bg1">
                    <a:lumMod val="10000"/>
                  </a:schemeClr>
                </a:solidFill>
              </a:rPr>
              <a:t>Macro - </a:t>
            </a:r>
            <a:r>
              <a:rPr lang="fr-FR" dirty="0" err="1">
                <a:solidFill>
                  <a:schemeClr val="bg1">
                    <a:lumMod val="10000"/>
                  </a:schemeClr>
                </a:solidFill>
              </a:rPr>
              <a:t>What</a:t>
            </a:r>
            <a:r>
              <a:rPr lang="fr-FR" dirty="0">
                <a:solidFill>
                  <a:schemeClr val="bg1">
                    <a:lumMod val="10000"/>
                  </a:schemeClr>
                </a:solidFill>
              </a:rPr>
              <a:t> are the </a:t>
            </a:r>
            <a:r>
              <a:rPr lang="fr-FR" dirty="0" err="1">
                <a:solidFill>
                  <a:schemeClr val="bg1">
                    <a:lumMod val="10000"/>
                  </a:schemeClr>
                </a:solidFill>
              </a:rPr>
              <a:t>contexts</a:t>
            </a:r>
            <a:r>
              <a:rPr lang="fr-FR" dirty="0">
                <a:solidFill>
                  <a:schemeClr val="bg1">
                    <a:lumMod val="10000"/>
                  </a:schemeClr>
                </a:solidFill>
              </a:rPr>
              <a:t> of the system ? </a:t>
            </a:r>
            <a:r>
              <a:rPr lang="fr-FR" dirty="0" err="1">
                <a:solidFill>
                  <a:schemeClr val="bg1">
                    <a:lumMod val="10000"/>
                  </a:schemeClr>
                </a:solidFill>
              </a:rPr>
              <a:t>We</a:t>
            </a:r>
            <a:r>
              <a:rPr lang="fr-FR" dirty="0">
                <a:solidFill>
                  <a:schemeClr val="bg1">
                    <a:lumMod val="10000"/>
                  </a:schemeClr>
                </a:solidFill>
              </a:rPr>
              <a:t> do a </a:t>
            </a:r>
            <a:r>
              <a:rPr lang="fr-FR" i="1" dirty="0">
                <a:solidFill>
                  <a:schemeClr val="bg1">
                    <a:lumMod val="10000"/>
                  </a:schemeClr>
                </a:solidFill>
              </a:rPr>
              <a:t>« zoom out » to </a:t>
            </a:r>
            <a:r>
              <a:rPr lang="fr-FR" i="1" dirty="0" err="1">
                <a:solidFill>
                  <a:schemeClr val="bg1">
                    <a:lumMod val="10000"/>
                  </a:schemeClr>
                </a:solidFill>
              </a:rPr>
              <a:t>see</a:t>
            </a:r>
            <a:r>
              <a:rPr lang="fr-FR" i="1" dirty="0">
                <a:solidFill>
                  <a:schemeClr val="bg1">
                    <a:lumMod val="10000"/>
                  </a:schemeClr>
                </a:solidFill>
              </a:rPr>
              <a:t> </a:t>
            </a:r>
            <a:r>
              <a:rPr lang="fr-FR" i="1" dirty="0" err="1">
                <a:solidFill>
                  <a:schemeClr val="bg1">
                    <a:lumMod val="10000"/>
                  </a:schemeClr>
                </a:solidFill>
              </a:rPr>
              <a:t>what</a:t>
            </a:r>
            <a:r>
              <a:rPr lang="fr-FR" i="1" dirty="0">
                <a:solidFill>
                  <a:schemeClr val="bg1">
                    <a:lumMod val="10000"/>
                  </a:schemeClr>
                </a:solidFill>
              </a:rPr>
              <a:t> the </a:t>
            </a:r>
            <a:r>
              <a:rPr lang="fr-FR" i="1" dirty="0" err="1">
                <a:solidFill>
                  <a:schemeClr val="bg1">
                    <a:lumMod val="10000"/>
                  </a:schemeClr>
                </a:solidFill>
              </a:rPr>
              <a:t>categories</a:t>
            </a:r>
            <a:r>
              <a:rPr lang="fr-FR" i="1" dirty="0">
                <a:solidFill>
                  <a:schemeClr val="bg1">
                    <a:lumMod val="10000"/>
                  </a:schemeClr>
                </a:solidFill>
              </a:rPr>
              <a:t> are </a:t>
            </a:r>
            <a:r>
              <a:rPr lang="fr-FR" i="1" dirty="0" err="1">
                <a:solidFill>
                  <a:schemeClr val="bg1">
                    <a:lumMod val="10000"/>
                  </a:schemeClr>
                </a:solidFill>
              </a:rPr>
              <a:t>that</a:t>
            </a:r>
            <a:r>
              <a:rPr lang="fr-FR" i="1" dirty="0">
                <a:solidFill>
                  <a:schemeClr val="bg1">
                    <a:lumMod val="10000"/>
                  </a:schemeClr>
                </a:solidFill>
              </a:rPr>
              <a:t> the system </a:t>
            </a:r>
            <a:r>
              <a:rPr lang="fr-FR" i="1" dirty="0" err="1">
                <a:solidFill>
                  <a:schemeClr val="bg1">
                    <a:lumMod val="10000"/>
                  </a:schemeClr>
                </a:solidFill>
              </a:rPr>
              <a:t>is</a:t>
            </a:r>
            <a:r>
              <a:rPr lang="fr-FR" i="1" dirty="0">
                <a:solidFill>
                  <a:schemeClr val="bg1">
                    <a:lumMod val="10000"/>
                  </a:schemeClr>
                </a:solidFill>
              </a:rPr>
              <a:t> a part of. </a:t>
            </a:r>
          </a:p>
        </p:txBody>
      </p:sp>
    </p:spTree>
    <p:extLst>
      <p:ext uri="{BB962C8B-B14F-4D97-AF65-F5344CB8AC3E}">
        <p14:creationId xmlns:p14="http://schemas.microsoft.com/office/powerpoint/2010/main" val="984909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7C6D82-5261-1CAE-0B79-A55ABBE4895C}"/>
              </a:ext>
            </a:extLst>
          </p:cNvPr>
          <p:cNvSpPr>
            <a:spLocks noGrp="1"/>
          </p:cNvSpPr>
          <p:nvPr>
            <p:ph type="title"/>
          </p:nvPr>
        </p:nvSpPr>
        <p:spPr>
          <a:xfrm>
            <a:off x="908106" y="277224"/>
            <a:ext cx="10515600" cy="651825"/>
          </a:xfrm>
        </p:spPr>
        <p:txBody>
          <a:bodyPr>
            <a:normAutofit/>
          </a:bodyPr>
          <a:lstStyle/>
          <a:p>
            <a:pPr algn="r"/>
            <a:r>
              <a:rPr lang="fr-FR" sz="4000" dirty="0">
                <a:latin typeface="+mj-lt"/>
              </a:rPr>
              <a:t>Activity – in teams</a:t>
            </a:r>
          </a:p>
        </p:txBody>
      </p:sp>
      <p:sp>
        <p:nvSpPr>
          <p:cNvPr id="4" name="Espace réservé du pied de page 3">
            <a:extLst>
              <a:ext uri="{FF2B5EF4-FFF2-40B4-BE49-F238E27FC236}">
                <a16:creationId xmlns:a16="http://schemas.microsoft.com/office/drawing/2014/main" id="{EAA712A1-280D-E8BF-32EB-B41ED5D25D90}"/>
              </a:ext>
            </a:extLst>
          </p:cNvPr>
          <p:cNvSpPr>
            <a:spLocks noGrp="1"/>
          </p:cNvSpPr>
          <p:nvPr>
            <p:ph type="ftr" sz="quarter" idx="10"/>
          </p:nvPr>
        </p:nvSpPr>
        <p:spPr/>
        <p:txBody>
          <a:bodyPr/>
          <a:lstStyle/>
          <a:p>
            <a:r>
              <a:rPr lang="fr-FR"/>
              <a:t>Indiquez votre nom dans le pied de page</a:t>
            </a:r>
            <a:endParaRPr lang="fr-FR" dirty="0"/>
          </a:p>
        </p:txBody>
      </p:sp>
      <p:sp>
        <p:nvSpPr>
          <p:cNvPr id="5" name="ZoneTexte 4">
            <a:extLst>
              <a:ext uri="{FF2B5EF4-FFF2-40B4-BE49-F238E27FC236}">
                <a16:creationId xmlns:a16="http://schemas.microsoft.com/office/drawing/2014/main" id="{0A908A8C-C76A-CDE2-869D-CBB2B2870CB9}"/>
              </a:ext>
            </a:extLst>
          </p:cNvPr>
          <p:cNvSpPr txBox="1"/>
          <p:nvPr/>
        </p:nvSpPr>
        <p:spPr>
          <a:xfrm>
            <a:off x="1056490" y="859065"/>
            <a:ext cx="9877344" cy="4555093"/>
          </a:xfrm>
          <a:prstGeom prst="rect">
            <a:avLst/>
          </a:prstGeom>
          <a:noFill/>
        </p:spPr>
        <p:txBody>
          <a:bodyPr wrap="square" rtlCol="0">
            <a:spAutoFit/>
          </a:bodyPr>
          <a:lstStyle/>
          <a:p>
            <a:pPr>
              <a:spcAft>
                <a:spcPts val="1200"/>
              </a:spcAft>
            </a:pPr>
            <a:r>
              <a:rPr lang="fr-FR" sz="2800" b="0" u="sng" dirty="0">
                <a:solidFill>
                  <a:schemeClr val="bg1">
                    <a:lumMod val="10000"/>
                  </a:schemeClr>
                </a:solidFill>
              </a:rPr>
              <a:t>Apply </a:t>
            </a:r>
            <a:r>
              <a:rPr lang="fr-FR" sz="2800" b="0" u="sng" dirty="0" err="1">
                <a:solidFill>
                  <a:schemeClr val="bg1">
                    <a:lumMod val="10000"/>
                  </a:schemeClr>
                </a:solidFill>
              </a:rPr>
              <a:t>this</a:t>
            </a:r>
            <a:r>
              <a:rPr lang="fr-FR" sz="2800" b="0" u="sng" dirty="0">
                <a:solidFill>
                  <a:schemeClr val="bg1">
                    <a:lumMod val="10000"/>
                  </a:schemeClr>
                </a:solidFill>
              </a:rPr>
              <a:t> </a:t>
            </a:r>
            <a:r>
              <a:rPr lang="fr-FR" sz="2800" b="0" u="sng" dirty="0" err="1">
                <a:solidFill>
                  <a:schemeClr val="bg1">
                    <a:lumMod val="10000"/>
                  </a:schemeClr>
                </a:solidFill>
              </a:rPr>
              <a:t>method</a:t>
            </a:r>
            <a:r>
              <a:rPr lang="fr-FR" sz="2800" b="0" u="sng" dirty="0">
                <a:solidFill>
                  <a:schemeClr val="bg1">
                    <a:lumMod val="10000"/>
                  </a:schemeClr>
                </a:solidFill>
              </a:rPr>
              <a:t> : </a:t>
            </a:r>
          </a:p>
          <a:p>
            <a:pPr>
              <a:spcAft>
                <a:spcPts val="1200"/>
              </a:spcAft>
            </a:pPr>
            <a:r>
              <a:rPr lang="fr-FR" sz="2800" b="0" dirty="0">
                <a:solidFill>
                  <a:schemeClr val="bg1">
                    <a:lumMod val="10000"/>
                  </a:schemeClr>
                </a:solidFill>
              </a:rPr>
              <a:t>Do a « zoom in » and a « zoom out » for the </a:t>
            </a:r>
            <a:r>
              <a:rPr lang="fr-FR" sz="2800" b="0" dirty="0" err="1">
                <a:solidFill>
                  <a:schemeClr val="bg1">
                    <a:lumMod val="10000"/>
                  </a:schemeClr>
                </a:solidFill>
              </a:rPr>
              <a:t>subject</a:t>
            </a:r>
            <a:r>
              <a:rPr lang="fr-FR" sz="2800" b="0" dirty="0">
                <a:solidFill>
                  <a:schemeClr val="bg1">
                    <a:lumMod val="10000"/>
                  </a:schemeClr>
                </a:solidFill>
              </a:rPr>
              <a:t> of </a:t>
            </a:r>
            <a:r>
              <a:rPr lang="fr-FR" sz="2800" b="0" dirty="0" err="1">
                <a:solidFill>
                  <a:schemeClr val="bg1">
                    <a:lumMod val="10000"/>
                  </a:schemeClr>
                </a:solidFill>
              </a:rPr>
              <a:t>analysis</a:t>
            </a:r>
            <a:r>
              <a:rPr lang="fr-FR" sz="2800" b="0" dirty="0">
                <a:solidFill>
                  <a:schemeClr val="bg1">
                    <a:lumMod val="10000"/>
                  </a:schemeClr>
                </a:solidFill>
              </a:rPr>
              <a:t> </a:t>
            </a:r>
            <a:r>
              <a:rPr lang="fr-FR" sz="2800" b="0" dirty="0" err="1">
                <a:solidFill>
                  <a:schemeClr val="bg1">
                    <a:lumMod val="10000"/>
                  </a:schemeClr>
                </a:solidFill>
              </a:rPr>
              <a:t>below</a:t>
            </a:r>
            <a:r>
              <a:rPr lang="fr-FR" sz="2800" b="0" dirty="0">
                <a:solidFill>
                  <a:schemeClr val="bg1">
                    <a:lumMod val="10000"/>
                  </a:schemeClr>
                </a:solidFill>
              </a:rPr>
              <a:t>: </a:t>
            </a:r>
          </a:p>
          <a:p>
            <a:pPr>
              <a:spcAft>
                <a:spcPts val="1200"/>
              </a:spcAft>
            </a:pPr>
            <a:endParaRPr lang="fr-FR" sz="2800" b="0" dirty="0">
              <a:solidFill>
                <a:schemeClr val="bg1">
                  <a:lumMod val="10000"/>
                </a:schemeClr>
              </a:solidFill>
            </a:endParaRPr>
          </a:p>
          <a:p>
            <a:pPr>
              <a:spcAft>
                <a:spcPts val="1200"/>
              </a:spcAft>
            </a:pPr>
            <a:r>
              <a:rPr lang="fr-FR" sz="2800" dirty="0">
                <a:solidFill>
                  <a:schemeClr val="bg1">
                    <a:lumMod val="10000"/>
                  </a:schemeClr>
                </a:solidFill>
              </a:rPr>
              <a:t>CRM</a:t>
            </a:r>
            <a:endParaRPr lang="fr-FR" sz="2800" b="0" dirty="0">
              <a:solidFill>
                <a:schemeClr val="bg1">
                  <a:lumMod val="10000"/>
                </a:schemeClr>
              </a:solidFill>
            </a:endParaRPr>
          </a:p>
          <a:p>
            <a:pPr marL="457200" indent="-457200">
              <a:spcAft>
                <a:spcPts val="1800"/>
              </a:spcAft>
              <a:buAutoNum type="arabicPeriod"/>
            </a:pPr>
            <a:endParaRPr lang="fr-FR" sz="2800" dirty="0">
              <a:solidFill>
                <a:schemeClr val="bg1">
                  <a:lumMod val="10000"/>
                </a:schemeClr>
              </a:solidFill>
            </a:endParaRPr>
          </a:p>
          <a:p>
            <a:pPr>
              <a:spcAft>
                <a:spcPts val="1800"/>
              </a:spcAft>
            </a:pPr>
            <a:r>
              <a:rPr lang="fr-FR" sz="2800" b="1" dirty="0">
                <a:solidFill>
                  <a:schemeClr val="bg1">
                    <a:lumMod val="10000"/>
                  </a:schemeClr>
                </a:solidFill>
              </a:rPr>
              <a:t>15’</a:t>
            </a:r>
          </a:p>
          <a:p>
            <a:pPr marL="457200" indent="-457200">
              <a:buAutoNum type="arabicPeriod"/>
            </a:pPr>
            <a:endParaRPr lang="fr-FR" sz="2400" b="0" dirty="0"/>
          </a:p>
        </p:txBody>
      </p:sp>
      <p:pic>
        <p:nvPicPr>
          <p:cNvPr id="6" name="Picture 2">
            <a:extLst>
              <a:ext uri="{FF2B5EF4-FFF2-40B4-BE49-F238E27FC236}">
                <a16:creationId xmlns:a16="http://schemas.microsoft.com/office/drawing/2014/main" id="{DADA1470-577C-1AB5-38E1-712658687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826" y="2618212"/>
            <a:ext cx="2866573" cy="1905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24CB033-0ACE-9B8F-6B2C-EFE2AF1C9D19}"/>
              </a:ext>
            </a:extLst>
          </p:cNvPr>
          <p:cNvSpPr txBox="1"/>
          <p:nvPr/>
        </p:nvSpPr>
        <p:spPr>
          <a:xfrm>
            <a:off x="1056490" y="5537269"/>
            <a:ext cx="6963638" cy="461665"/>
          </a:xfrm>
          <a:prstGeom prst="rect">
            <a:avLst/>
          </a:prstGeom>
          <a:noFill/>
        </p:spPr>
        <p:txBody>
          <a:bodyPr wrap="none" rtlCol="0">
            <a:spAutoFit/>
          </a:bodyPr>
          <a:lstStyle/>
          <a:p>
            <a:r>
              <a:rPr lang="fr-FR" sz="2400" dirty="0"/>
              <a:t>PS: </a:t>
            </a:r>
            <a:r>
              <a:rPr lang="fr-FR" sz="2400" dirty="0" err="1"/>
              <a:t>you</a:t>
            </a:r>
            <a:r>
              <a:rPr lang="fr-FR" sz="2400" dirty="0"/>
              <a:t> </a:t>
            </a:r>
            <a:r>
              <a:rPr lang="fr-FR" sz="2400" dirty="0" err="1"/>
              <a:t>may</a:t>
            </a:r>
            <a:r>
              <a:rPr lang="fr-FR" sz="2400" dirty="0"/>
              <a:t> </a:t>
            </a:r>
            <a:r>
              <a:rPr lang="fr-FR" sz="2400" dirty="0" err="1"/>
              <a:t>need</a:t>
            </a:r>
            <a:r>
              <a:rPr lang="fr-FR" sz="2400" dirty="0"/>
              <a:t> to do </a:t>
            </a:r>
            <a:r>
              <a:rPr lang="fr-FR" sz="2400" dirty="0" err="1"/>
              <a:t>some</a:t>
            </a:r>
            <a:r>
              <a:rPr lang="fr-FR" sz="2400" dirty="0"/>
              <a:t> internet </a:t>
            </a:r>
            <a:r>
              <a:rPr lang="fr-FR" sz="2400" dirty="0" err="1"/>
              <a:t>research</a:t>
            </a:r>
            <a:endParaRPr lang="fr-FR" sz="2400" dirty="0"/>
          </a:p>
        </p:txBody>
      </p:sp>
    </p:spTree>
    <p:extLst>
      <p:ext uri="{BB962C8B-B14F-4D97-AF65-F5344CB8AC3E}">
        <p14:creationId xmlns:p14="http://schemas.microsoft.com/office/powerpoint/2010/main" val="295554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911A3D-6979-4EF4-A903-B03A3B0110B1}"/>
              </a:ext>
            </a:extLst>
          </p:cNvPr>
          <p:cNvSpPr/>
          <p:nvPr/>
        </p:nvSpPr>
        <p:spPr>
          <a:xfrm>
            <a:off x="986643" y="727117"/>
            <a:ext cx="10530840" cy="543927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EA684074-F41D-4A99-8762-306FC4DDC6E0}"/>
              </a:ext>
            </a:extLst>
          </p:cNvPr>
          <p:cNvCxnSpPr>
            <a:cxnSpLocks/>
          </p:cNvCxnSpPr>
          <p:nvPr/>
        </p:nvCxnSpPr>
        <p:spPr>
          <a:xfrm>
            <a:off x="5067300" y="762000"/>
            <a:ext cx="0" cy="445008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BA276DF-A621-4553-A76D-0C886EA74664}"/>
              </a:ext>
            </a:extLst>
          </p:cNvPr>
          <p:cNvCxnSpPr>
            <a:cxnSpLocks/>
          </p:cNvCxnSpPr>
          <p:nvPr/>
        </p:nvCxnSpPr>
        <p:spPr>
          <a:xfrm>
            <a:off x="2849880" y="762000"/>
            <a:ext cx="0" cy="443484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7E1F31E-A38A-4D9E-A61A-26E60A065DE4}"/>
              </a:ext>
            </a:extLst>
          </p:cNvPr>
          <p:cNvCxnSpPr>
            <a:cxnSpLocks/>
          </p:cNvCxnSpPr>
          <p:nvPr/>
        </p:nvCxnSpPr>
        <p:spPr>
          <a:xfrm>
            <a:off x="7581900" y="746760"/>
            <a:ext cx="0" cy="446532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B89F386-4117-49DE-B572-15AF42B59DCB}"/>
              </a:ext>
            </a:extLst>
          </p:cNvPr>
          <p:cNvCxnSpPr>
            <a:cxnSpLocks/>
          </p:cNvCxnSpPr>
          <p:nvPr/>
        </p:nvCxnSpPr>
        <p:spPr>
          <a:xfrm flipH="1">
            <a:off x="986643" y="5181600"/>
            <a:ext cx="105308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C2A2C61-0053-4020-BE0A-A198478673A8}"/>
              </a:ext>
            </a:extLst>
          </p:cNvPr>
          <p:cNvCxnSpPr>
            <a:cxnSpLocks/>
          </p:cNvCxnSpPr>
          <p:nvPr/>
        </p:nvCxnSpPr>
        <p:spPr>
          <a:xfrm flipH="1">
            <a:off x="2849880" y="3131820"/>
            <a:ext cx="22479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009161-0354-411F-956B-D7C954895449}"/>
              </a:ext>
            </a:extLst>
          </p:cNvPr>
          <p:cNvCxnSpPr>
            <a:cxnSpLocks/>
          </p:cNvCxnSpPr>
          <p:nvPr/>
        </p:nvCxnSpPr>
        <p:spPr>
          <a:xfrm>
            <a:off x="9829800" y="746760"/>
            <a:ext cx="0" cy="446532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0C6FF66-F952-4473-9C28-EE8A6885F05A}"/>
              </a:ext>
            </a:extLst>
          </p:cNvPr>
          <p:cNvCxnSpPr>
            <a:cxnSpLocks/>
          </p:cNvCxnSpPr>
          <p:nvPr/>
        </p:nvCxnSpPr>
        <p:spPr>
          <a:xfrm flipH="1">
            <a:off x="7581900" y="3124200"/>
            <a:ext cx="22479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30B5EB9-6E67-4659-9020-37A0E28440BB}"/>
              </a:ext>
            </a:extLst>
          </p:cNvPr>
          <p:cNvCxnSpPr>
            <a:cxnSpLocks/>
          </p:cNvCxnSpPr>
          <p:nvPr/>
        </p:nvCxnSpPr>
        <p:spPr>
          <a:xfrm flipV="1">
            <a:off x="6347460" y="5196840"/>
            <a:ext cx="0" cy="969556"/>
          </a:xfrm>
          <a:prstGeom prst="line">
            <a:avLst/>
          </a:prstGeom>
          <a:ln w="38100"/>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CCB56893-DE53-431A-88F2-5A53BA6E6256}"/>
              </a:ext>
            </a:extLst>
          </p:cNvPr>
          <p:cNvSpPr txBox="1"/>
          <p:nvPr/>
        </p:nvSpPr>
        <p:spPr>
          <a:xfrm>
            <a:off x="977890" y="2712930"/>
            <a:ext cx="1904880" cy="461665"/>
          </a:xfrm>
          <a:prstGeom prst="rect">
            <a:avLst/>
          </a:prstGeom>
          <a:noFill/>
        </p:spPr>
        <p:txBody>
          <a:bodyPr wrap="none" rtlCol="0">
            <a:spAutoFit/>
          </a:bodyPr>
          <a:lstStyle/>
          <a:p>
            <a:pPr algn="ctr"/>
            <a:r>
              <a:rPr lang="fr-FR" sz="2400" dirty="0">
                <a:cs typeface="Arial" panose="020B0604020202020204" pitchFamily="34" charset="0"/>
              </a:rPr>
              <a:t>Partnerships</a:t>
            </a:r>
          </a:p>
        </p:txBody>
      </p:sp>
      <p:sp>
        <p:nvSpPr>
          <p:cNvPr id="34" name="TextBox 33">
            <a:extLst>
              <a:ext uri="{FF2B5EF4-FFF2-40B4-BE49-F238E27FC236}">
                <a16:creationId xmlns:a16="http://schemas.microsoft.com/office/drawing/2014/main" id="{FC5DD414-87CA-4474-9F23-D06F816B1A28}"/>
              </a:ext>
            </a:extLst>
          </p:cNvPr>
          <p:cNvSpPr txBox="1"/>
          <p:nvPr/>
        </p:nvSpPr>
        <p:spPr>
          <a:xfrm>
            <a:off x="3004941" y="3794999"/>
            <a:ext cx="1839798" cy="461665"/>
          </a:xfrm>
          <a:prstGeom prst="rect">
            <a:avLst/>
          </a:prstGeom>
          <a:noFill/>
        </p:spPr>
        <p:txBody>
          <a:bodyPr wrap="none" rtlCol="0">
            <a:spAutoFit/>
          </a:bodyPr>
          <a:lstStyle/>
          <a:p>
            <a:pPr algn="ctr"/>
            <a:r>
              <a:rPr lang="fr-FR" sz="2400" dirty="0" err="1">
                <a:cs typeface="Arial" panose="020B0604020202020204" pitchFamily="34" charset="0"/>
              </a:rPr>
              <a:t>Capabilities</a:t>
            </a:r>
            <a:endParaRPr lang="fr-FR" sz="2400" dirty="0">
              <a:cs typeface="Arial" panose="020B0604020202020204" pitchFamily="34" charset="0"/>
            </a:endParaRPr>
          </a:p>
        </p:txBody>
      </p:sp>
      <p:sp>
        <p:nvSpPr>
          <p:cNvPr id="35" name="TextBox 34">
            <a:extLst>
              <a:ext uri="{FF2B5EF4-FFF2-40B4-BE49-F238E27FC236}">
                <a16:creationId xmlns:a16="http://schemas.microsoft.com/office/drawing/2014/main" id="{CE5A749F-9711-4F68-8FE2-89B8D529376F}"/>
              </a:ext>
            </a:extLst>
          </p:cNvPr>
          <p:cNvSpPr txBox="1"/>
          <p:nvPr/>
        </p:nvSpPr>
        <p:spPr>
          <a:xfrm>
            <a:off x="3140647" y="1676399"/>
            <a:ext cx="1443023" cy="461665"/>
          </a:xfrm>
          <a:prstGeom prst="rect">
            <a:avLst/>
          </a:prstGeom>
          <a:noFill/>
        </p:spPr>
        <p:txBody>
          <a:bodyPr wrap="none" rtlCol="0">
            <a:spAutoFit/>
          </a:bodyPr>
          <a:lstStyle/>
          <a:p>
            <a:pPr algn="ctr"/>
            <a:r>
              <a:rPr lang="fr-FR" sz="2400" dirty="0" err="1">
                <a:cs typeface="Arial" panose="020B0604020202020204" pitchFamily="34" charset="0"/>
              </a:rPr>
              <a:t>Activities</a:t>
            </a:r>
            <a:endParaRPr lang="fr-FR" sz="2400" dirty="0">
              <a:cs typeface="Arial" panose="020B0604020202020204" pitchFamily="34" charset="0"/>
            </a:endParaRPr>
          </a:p>
        </p:txBody>
      </p:sp>
      <p:sp>
        <p:nvSpPr>
          <p:cNvPr id="36" name="TextBox 35">
            <a:extLst>
              <a:ext uri="{FF2B5EF4-FFF2-40B4-BE49-F238E27FC236}">
                <a16:creationId xmlns:a16="http://schemas.microsoft.com/office/drawing/2014/main" id="{771FDA14-E69B-4698-BED6-47BE1E9DB092}"/>
              </a:ext>
            </a:extLst>
          </p:cNvPr>
          <p:cNvSpPr txBox="1"/>
          <p:nvPr/>
        </p:nvSpPr>
        <p:spPr>
          <a:xfrm>
            <a:off x="9944528" y="2708701"/>
            <a:ext cx="1553630" cy="830997"/>
          </a:xfrm>
          <a:prstGeom prst="rect">
            <a:avLst/>
          </a:prstGeom>
          <a:noFill/>
        </p:spPr>
        <p:txBody>
          <a:bodyPr wrap="none" rtlCol="0">
            <a:spAutoFit/>
          </a:bodyPr>
          <a:lstStyle/>
          <a:p>
            <a:pPr algn="ctr"/>
            <a:r>
              <a:rPr lang="fr-FR" sz="2400" dirty="0">
                <a:cs typeface="Arial" panose="020B0604020202020204" pitchFamily="34" charset="0"/>
              </a:rPr>
              <a:t>Client </a:t>
            </a:r>
          </a:p>
          <a:p>
            <a:pPr algn="ctr"/>
            <a:r>
              <a:rPr lang="fr-FR" sz="2400" dirty="0">
                <a:cs typeface="Arial" panose="020B0604020202020204" pitchFamily="34" charset="0"/>
              </a:rPr>
              <a:t>segments</a:t>
            </a:r>
          </a:p>
        </p:txBody>
      </p:sp>
      <p:sp>
        <p:nvSpPr>
          <p:cNvPr id="37" name="TextBox 36">
            <a:extLst>
              <a:ext uri="{FF2B5EF4-FFF2-40B4-BE49-F238E27FC236}">
                <a16:creationId xmlns:a16="http://schemas.microsoft.com/office/drawing/2014/main" id="{B994B29D-31B0-4990-A1AF-E1BDB73B62C3}"/>
              </a:ext>
            </a:extLst>
          </p:cNvPr>
          <p:cNvSpPr txBox="1"/>
          <p:nvPr/>
        </p:nvSpPr>
        <p:spPr>
          <a:xfrm>
            <a:off x="7682362" y="3797873"/>
            <a:ext cx="2046971" cy="461665"/>
          </a:xfrm>
          <a:prstGeom prst="rect">
            <a:avLst/>
          </a:prstGeom>
          <a:noFill/>
        </p:spPr>
        <p:txBody>
          <a:bodyPr wrap="none" rtlCol="0">
            <a:spAutoFit/>
          </a:bodyPr>
          <a:lstStyle/>
          <a:p>
            <a:pPr algn="ctr"/>
            <a:r>
              <a:rPr lang="fr-FR" sz="2400" dirty="0" err="1">
                <a:cs typeface="Arial" panose="020B0604020202020204" pitchFamily="34" charset="0"/>
              </a:rPr>
              <a:t>Relationships</a:t>
            </a:r>
            <a:endParaRPr lang="fr-FR" sz="2400" dirty="0">
              <a:cs typeface="Arial" panose="020B0604020202020204" pitchFamily="34" charset="0"/>
            </a:endParaRPr>
          </a:p>
        </p:txBody>
      </p:sp>
      <p:sp>
        <p:nvSpPr>
          <p:cNvPr id="38" name="TextBox 37">
            <a:extLst>
              <a:ext uri="{FF2B5EF4-FFF2-40B4-BE49-F238E27FC236}">
                <a16:creationId xmlns:a16="http://schemas.microsoft.com/office/drawing/2014/main" id="{5CD16769-0515-45B8-8709-3776B9A69F69}"/>
              </a:ext>
            </a:extLst>
          </p:cNvPr>
          <p:cNvSpPr txBox="1"/>
          <p:nvPr/>
        </p:nvSpPr>
        <p:spPr>
          <a:xfrm>
            <a:off x="7907359" y="1737599"/>
            <a:ext cx="1499128" cy="461665"/>
          </a:xfrm>
          <a:prstGeom prst="rect">
            <a:avLst/>
          </a:prstGeom>
          <a:noFill/>
        </p:spPr>
        <p:txBody>
          <a:bodyPr wrap="none" rtlCol="0">
            <a:spAutoFit/>
          </a:bodyPr>
          <a:lstStyle/>
          <a:p>
            <a:r>
              <a:rPr lang="fr-FR" sz="2400" dirty="0">
                <a:cs typeface="Arial" panose="020B0604020202020204" pitchFamily="34" charset="0"/>
              </a:rPr>
              <a:t>Channels</a:t>
            </a:r>
          </a:p>
        </p:txBody>
      </p:sp>
      <p:sp>
        <p:nvSpPr>
          <p:cNvPr id="39" name="TextBox 38">
            <a:extLst>
              <a:ext uri="{FF2B5EF4-FFF2-40B4-BE49-F238E27FC236}">
                <a16:creationId xmlns:a16="http://schemas.microsoft.com/office/drawing/2014/main" id="{88270EAF-81D9-4292-9CFA-C591FA1F6D1F}"/>
              </a:ext>
            </a:extLst>
          </p:cNvPr>
          <p:cNvSpPr txBox="1"/>
          <p:nvPr/>
        </p:nvSpPr>
        <p:spPr>
          <a:xfrm>
            <a:off x="5452707" y="2377589"/>
            <a:ext cx="1810944" cy="830997"/>
          </a:xfrm>
          <a:prstGeom prst="rect">
            <a:avLst/>
          </a:prstGeom>
          <a:noFill/>
        </p:spPr>
        <p:txBody>
          <a:bodyPr wrap="none" rtlCol="0">
            <a:spAutoFit/>
          </a:bodyPr>
          <a:lstStyle/>
          <a:p>
            <a:pPr algn="ctr"/>
            <a:r>
              <a:rPr lang="fr-FR" sz="2400" dirty="0">
                <a:cs typeface="Arial" panose="020B0604020202020204" pitchFamily="34" charset="0"/>
              </a:rPr>
              <a:t>The value</a:t>
            </a:r>
          </a:p>
          <a:p>
            <a:pPr algn="ctr"/>
            <a:r>
              <a:rPr lang="fr-FR" sz="2400" dirty="0">
                <a:cs typeface="Arial" panose="020B0604020202020204" pitchFamily="34" charset="0"/>
              </a:rPr>
              <a:t>proposition</a:t>
            </a:r>
          </a:p>
        </p:txBody>
      </p:sp>
      <p:sp>
        <p:nvSpPr>
          <p:cNvPr id="40" name="TextBox 39">
            <a:extLst>
              <a:ext uri="{FF2B5EF4-FFF2-40B4-BE49-F238E27FC236}">
                <a16:creationId xmlns:a16="http://schemas.microsoft.com/office/drawing/2014/main" id="{B3BA928E-288C-49E1-8F96-91F7F5CED0A5}"/>
              </a:ext>
            </a:extLst>
          </p:cNvPr>
          <p:cNvSpPr txBox="1"/>
          <p:nvPr/>
        </p:nvSpPr>
        <p:spPr>
          <a:xfrm>
            <a:off x="2575700" y="5536851"/>
            <a:ext cx="2137380" cy="461665"/>
          </a:xfrm>
          <a:prstGeom prst="rect">
            <a:avLst/>
          </a:prstGeom>
          <a:noFill/>
        </p:spPr>
        <p:txBody>
          <a:bodyPr wrap="none" rtlCol="0">
            <a:spAutoFit/>
          </a:bodyPr>
          <a:lstStyle/>
          <a:p>
            <a:r>
              <a:rPr lang="fr-FR" sz="2400" dirty="0" err="1">
                <a:cs typeface="Arial" panose="020B0604020202020204" pitchFamily="34" charset="0"/>
              </a:rPr>
              <a:t>Cost</a:t>
            </a:r>
            <a:r>
              <a:rPr lang="fr-FR" sz="2400" dirty="0">
                <a:cs typeface="Arial" panose="020B0604020202020204" pitchFamily="34" charset="0"/>
              </a:rPr>
              <a:t> structure</a:t>
            </a:r>
          </a:p>
        </p:txBody>
      </p:sp>
      <p:sp>
        <p:nvSpPr>
          <p:cNvPr id="41" name="TextBox 40">
            <a:extLst>
              <a:ext uri="{FF2B5EF4-FFF2-40B4-BE49-F238E27FC236}">
                <a16:creationId xmlns:a16="http://schemas.microsoft.com/office/drawing/2014/main" id="{2068487B-C23C-44CA-B439-46B94226B004}"/>
              </a:ext>
            </a:extLst>
          </p:cNvPr>
          <p:cNvSpPr txBox="1"/>
          <p:nvPr/>
        </p:nvSpPr>
        <p:spPr>
          <a:xfrm>
            <a:off x="331242" y="98822"/>
            <a:ext cx="2792431" cy="646331"/>
          </a:xfrm>
          <a:prstGeom prst="rect">
            <a:avLst/>
          </a:prstGeom>
          <a:noFill/>
        </p:spPr>
        <p:txBody>
          <a:bodyPr wrap="none" rtlCol="0">
            <a:spAutoFit/>
          </a:bodyPr>
          <a:lstStyle/>
          <a:p>
            <a:r>
              <a:rPr lang="fr-FR" sz="3600" dirty="0">
                <a:latin typeface="Arial" panose="020B0604020202020204" pitchFamily="34" charset="0"/>
                <a:cs typeface="Arial" panose="020B0604020202020204" pitchFamily="34" charset="0"/>
              </a:rPr>
              <a:t> The Canvas</a:t>
            </a:r>
            <a:endParaRPr lang="fr-FR" sz="3600" dirty="0">
              <a:latin typeface="+mj-lt"/>
              <a:cs typeface="Arial" panose="020B0604020202020204" pitchFamily="34" charset="0"/>
            </a:endParaRPr>
          </a:p>
        </p:txBody>
      </p:sp>
      <p:sp>
        <p:nvSpPr>
          <p:cNvPr id="42" name="TextBox 41">
            <a:extLst>
              <a:ext uri="{FF2B5EF4-FFF2-40B4-BE49-F238E27FC236}">
                <a16:creationId xmlns:a16="http://schemas.microsoft.com/office/drawing/2014/main" id="{5105D114-9255-4DB5-9C28-DCB65FF899D5}"/>
              </a:ext>
            </a:extLst>
          </p:cNvPr>
          <p:cNvSpPr txBox="1"/>
          <p:nvPr/>
        </p:nvSpPr>
        <p:spPr>
          <a:xfrm>
            <a:off x="8236521" y="5506372"/>
            <a:ext cx="2568395" cy="461665"/>
          </a:xfrm>
          <a:prstGeom prst="rect">
            <a:avLst/>
          </a:prstGeom>
          <a:noFill/>
        </p:spPr>
        <p:txBody>
          <a:bodyPr wrap="none" rtlCol="0">
            <a:spAutoFit/>
          </a:bodyPr>
          <a:lstStyle/>
          <a:p>
            <a:r>
              <a:rPr lang="fr-FR" sz="2400" dirty="0">
                <a:cs typeface="Arial" panose="020B0604020202020204" pitchFamily="34" charset="0"/>
              </a:rPr>
              <a:t>Revenue </a:t>
            </a:r>
            <a:r>
              <a:rPr lang="fr-FR" sz="2400" dirty="0" err="1">
                <a:cs typeface="Arial" panose="020B0604020202020204" pitchFamily="34" charset="0"/>
              </a:rPr>
              <a:t>streams</a:t>
            </a:r>
            <a:endParaRPr lang="fr-FR" sz="2400" dirty="0">
              <a:cs typeface="Arial" panose="020B0604020202020204" pitchFamily="34" charset="0"/>
            </a:endParaRPr>
          </a:p>
        </p:txBody>
      </p:sp>
      <p:sp>
        <p:nvSpPr>
          <p:cNvPr id="43" name="Flèche courbée vers le bas 23">
            <a:extLst>
              <a:ext uri="{FF2B5EF4-FFF2-40B4-BE49-F238E27FC236}">
                <a16:creationId xmlns:a16="http://schemas.microsoft.com/office/drawing/2014/main" id="{1C17404E-40AA-4DA3-A29E-19C44F5082B7}"/>
              </a:ext>
            </a:extLst>
          </p:cNvPr>
          <p:cNvSpPr/>
          <p:nvPr/>
        </p:nvSpPr>
        <p:spPr bwMode="auto">
          <a:xfrm>
            <a:off x="6193544" y="1114480"/>
            <a:ext cx="5027108" cy="905167"/>
          </a:xfrm>
          <a:prstGeom prst="curvedDownArrow">
            <a:avLst/>
          </a:prstGeom>
          <a:solidFill>
            <a:srgbClr val="C00000"/>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algn="ctr" defTabSz="914400" eaLnBrk="0" fontAlgn="base" hangingPunct="0">
              <a:spcBef>
                <a:spcPct val="0"/>
              </a:spcBef>
              <a:spcAft>
                <a:spcPct val="0"/>
              </a:spcAft>
            </a:pPr>
            <a:endParaRPr lang="fr-FR" sz="3200" b="1">
              <a:latin typeface="Arial" charset="0"/>
            </a:endParaRPr>
          </a:p>
        </p:txBody>
      </p:sp>
      <p:sp>
        <p:nvSpPr>
          <p:cNvPr id="44" name="Flèche courbée vers le bas 23">
            <a:extLst>
              <a:ext uri="{FF2B5EF4-FFF2-40B4-BE49-F238E27FC236}">
                <a16:creationId xmlns:a16="http://schemas.microsoft.com/office/drawing/2014/main" id="{A520A852-1799-4B4B-964C-EBB663200140}"/>
              </a:ext>
            </a:extLst>
          </p:cNvPr>
          <p:cNvSpPr/>
          <p:nvPr/>
        </p:nvSpPr>
        <p:spPr bwMode="auto">
          <a:xfrm flipV="1">
            <a:off x="6304245" y="3895881"/>
            <a:ext cx="4916416" cy="851428"/>
          </a:xfrm>
          <a:prstGeom prst="curvedDownArrow">
            <a:avLst/>
          </a:prstGeom>
          <a:solidFill>
            <a:srgbClr val="C00000"/>
          </a:solidFill>
          <a:ln w="9525" cap="flat" cmpd="sng" algn="ctr">
            <a:no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algn="ctr" defTabSz="914400" eaLnBrk="0" fontAlgn="base" hangingPunct="0">
              <a:spcBef>
                <a:spcPct val="0"/>
              </a:spcBef>
              <a:spcAft>
                <a:spcPct val="0"/>
              </a:spcAft>
            </a:pPr>
            <a:endParaRPr lang="fr-FR" sz="3200" b="1">
              <a:latin typeface="Arial" charset="0"/>
            </a:endParaRPr>
          </a:p>
        </p:txBody>
      </p:sp>
      <p:sp>
        <p:nvSpPr>
          <p:cNvPr id="45" name="TextBox 44">
            <a:extLst>
              <a:ext uri="{FF2B5EF4-FFF2-40B4-BE49-F238E27FC236}">
                <a16:creationId xmlns:a16="http://schemas.microsoft.com/office/drawing/2014/main" id="{24502AFA-A246-4F23-8BCF-BC4460CDFE99}"/>
              </a:ext>
            </a:extLst>
          </p:cNvPr>
          <p:cNvSpPr txBox="1"/>
          <p:nvPr/>
        </p:nvSpPr>
        <p:spPr>
          <a:xfrm>
            <a:off x="6358179" y="241417"/>
            <a:ext cx="6595952" cy="338554"/>
          </a:xfrm>
          <a:prstGeom prst="rect">
            <a:avLst/>
          </a:prstGeom>
          <a:noFill/>
        </p:spPr>
        <p:txBody>
          <a:bodyPr wrap="square" rtlCol="0">
            <a:spAutoFit/>
          </a:bodyPr>
          <a:lstStyle/>
          <a:p>
            <a:r>
              <a:rPr lang="fr-FR" sz="1600" i="1" dirty="0">
                <a:latin typeface="Arial" panose="020B0604020202020204" pitchFamily="34" charset="0"/>
                <a:cs typeface="Arial" panose="020B0604020202020204" pitchFamily="34" charset="0"/>
              </a:rPr>
              <a:t>Reference </a:t>
            </a:r>
            <a:r>
              <a:rPr lang="fr-FR" sz="1600" i="1" dirty="0" err="1">
                <a:latin typeface="Arial" panose="020B0604020202020204" pitchFamily="34" charset="0"/>
                <a:cs typeface="Arial" panose="020B0604020202020204" pitchFamily="34" charset="0"/>
              </a:rPr>
              <a:t>is</a:t>
            </a:r>
            <a:r>
              <a:rPr lang="fr-FR" sz="1600" i="1" dirty="0">
                <a:latin typeface="Arial" panose="020B0604020202020204" pitchFamily="34" charset="0"/>
                <a:cs typeface="Arial" panose="020B0604020202020204" pitchFamily="34" charset="0"/>
              </a:rPr>
              <a:t> Strategyzer.com – Alexander </a:t>
            </a:r>
            <a:r>
              <a:rPr lang="fr-FR" sz="1600" i="1" dirty="0" err="1">
                <a:latin typeface="Arial" panose="020B0604020202020204" pitchFamily="34" charset="0"/>
                <a:cs typeface="Arial" panose="020B0604020202020204" pitchFamily="34" charset="0"/>
              </a:rPr>
              <a:t>Osterwalder</a:t>
            </a:r>
            <a:endParaRPr lang="fr-FR"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994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660F-B21C-2545-D776-7C33FDF8E9B2}"/>
              </a:ext>
            </a:extLst>
          </p:cNvPr>
          <p:cNvSpPr>
            <a:spLocks noGrp="1"/>
          </p:cNvSpPr>
          <p:nvPr>
            <p:ph type="title"/>
          </p:nvPr>
        </p:nvSpPr>
        <p:spPr/>
        <p:txBody>
          <a:bodyPr>
            <a:normAutofit/>
          </a:bodyPr>
          <a:lstStyle/>
          <a:p>
            <a:r>
              <a:rPr lang="fr-FR" sz="4000" dirty="0">
                <a:latin typeface="+mj-lt"/>
              </a:rPr>
              <a:t>The Canvas : 7 boxes</a:t>
            </a:r>
          </a:p>
        </p:txBody>
      </p:sp>
      <p:sp>
        <p:nvSpPr>
          <p:cNvPr id="3" name="Content Placeholder 2">
            <a:extLst>
              <a:ext uri="{FF2B5EF4-FFF2-40B4-BE49-F238E27FC236}">
                <a16:creationId xmlns:a16="http://schemas.microsoft.com/office/drawing/2014/main" id="{12BBF137-E11D-BB6A-7AB5-FC0704DA18A5}"/>
              </a:ext>
            </a:extLst>
          </p:cNvPr>
          <p:cNvSpPr>
            <a:spLocks noGrp="1"/>
          </p:cNvSpPr>
          <p:nvPr>
            <p:ph idx="1"/>
          </p:nvPr>
        </p:nvSpPr>
        <p:spPr>
          <a:xfrm>
            <a:off x="838200" y="1016950"/>
            <a:ext cx="10515600" cy="5165452"/>
          </a:xfrm>
        </p:spPr>
        <p:txBody>
          <a:bodyPr>
            <a:normAutofit lnSpcReduction="10000"/>
          </a:bodyPr>
          <a:lstStyle/>
          <a:p>
            <a:pPr marL="622300" indent="-514350">
              <a:buFont typeface="+mj-lt"/>
              <a:buAutoNum type="arabicPeriod"/>
            </a:pPr>
            <a:r>
              <a:rPr lang="fr-FR" dirty="0">
                <a:solidFill>
                  <a:schemeClr val="bg1">
                    <a:lumMod val="10000"/>
                  </a:schemeClr>
                </a:solidFill>
              </a:rPr>
              <a:t>Value proposition</a:t>
            </a:r>
          </a:p>
          <a:p>
            <a:pPr marL="622300" indent="-514350">
              <a:buFont typeface="+mj-lt"/>
              <a:buAutoNum type="arabicPeriod"/>
            </a:pPr>
            <a:r>
              <a:rPr lang="fr-FR" dirty="0">
                <a:solidFill>
                  <a:schemeClr val="bg1">
                    <a:lumMod val="10000"/>
                  </a:schemeClr>
                </a:solidFill>
              </a:rPr>
              <a:t>Channels</a:t>
            </a:r>
          </a:p>
          <a:p>
            <a:pPr marL="622300" indent="-514350">
              <a:buFont typeface="+mj-lt"/>
              <a:buAutoNum type="arabicPeriod"/>
            </a:pPr>
            <a:r>
              <a:rPr lang="fr-FR" dirty="0" err="1">
                <a:solidFill>
                  <a:schemeClr val="bg1">
                    <a:lumMod val="10000"/>
                  </a:schemeClr>
                </a:solidFill>
              </a:rPr>
              <a:t>Relationships</a:t>
            </a:r>
            <a:endParaRPr lang="fr-FR" dirty="0">
              <a:solidFill>
                <a:schemeClr val="bg1">
                  <a:lumMod val="10000"/>
                </a:schemeClr>
              </a:solidFill>
            </a:endParaRPr>
          </a:p>
          <a:p>
            <a:pPr marL="622300" indent="-514350">
              <a:buFont typeface="+mj-lt"/>
              <a:buAutoNum type="arabicPeriod"/>
            </a:pPr>
            <a:r>
              <a:rPr lang="fr-FR" dirty="0">
                <a:solidFill>
                  <a:schemeClr val="bg1">
                    <a:lumMod val="10000"/>
                  </a:schemeClr>
                </a:solidFill>
              </a:rPr>
              <a:t>Clients</a:t>
            </a:r>
          </a:p>
          <a:p>
            <a:pPr marL="622300" indent="-514350">
              <a:buFont typeface="+mj-lt"/>
              <a:buAutoNum type="arabicPeriod"/>
            </a:pPr>
            <a:r>
              <a:rPr lang="fr-FR" dirty="0" err="1">
                <a:solidFill>
                  <a:schemeClr val="bg1">
                    <a:lumMod val="10000"/>
                  </a:schemeClr>
                </a:solidFill>
              </a:rPr>
              <a:t>Activities</a:t>
            </a:r>
            <a:endParaRPr lang="fr-FR" dirty="0">
              <a:solidFill>
                <a:schemeClr val="bg1">
                  <a:lumMod val="10000"/>
                </a:schemeClr>
              </a:solidFill>
            </a:endParaRPr>
          </a:p>
          <a:p>
            <a:pPr marL="622300" indent="-514350">
              <a:buFont typeface="+mj-lt"/>
              <a:buAutoNum type="arabicPeriod"/>
            </a:pPr>
            <a:r>
              <a:rPr lang="fr-FR" dirty="0" err="1">
                <a:solidFill>
                  <a:schemeClr val="bg1">
                    <a:lumMod val="10000"/>
                  </a:schemeClr>
                </a:solidFill>
              </a:rPr>
              <a:t>Capabilities</a:t>
            </a:r>
            <a:endParaRPr lang="fr-FR" dirty="0">
              <a:solidFill>
                <a:schemeClr val="bg1">
                  <a:lumMod val="10000"/>
                </a:schemeClr>
              </a:solidFill>
            </a:endParaRPr>
          </a:p>
          <a:p>
            <a:pPr marL="622300" indent="-514350">
              <a:buFont typeface="+mj-lt"/>
              <a:buAutoNum type="arabicPeriod"/>
            </a:pPr>
            <a:r>
              <a:rPr lang="fr-FR" dirty="0">
                <a:solidFill>
                  <a:schemeClr val="bg1">
                    <a:lumMod val="10000"/>
                  </a:schemeClr>
                </a:solidFill>
              </a:rPr>
              <a:t>Partnerships</a:t>
            </a:r>
          </a:p>
          <a:p>
            <a:endParaRPr lang="fr-FR" dirty="0"/>
          </a:p>
        </p:txBody>
      </p:sp>
      <p:sp>
        <p:nvSpPr>
          <p:cNvPr id="4" name="Footer Placeholder 3">
            <a:extLst>
              <a:ext uri="{FF2B5EF4-FFF2-40B4-BE49-F238E27FC236}">
                <a16:creationId xmlns:a16="http://schemas.microsoft.com/office/drawing/2014/main" id="{35B2DA74-CF8D-D40E-A018-4DDF2321D717}"/>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514181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660F-B21C-2545-D776-7C33FDF8E9B2}"/>
              </a:ext>
            </a:extLst>
          </p:cNvPr>
          <p:cNvSpPr>
            <a:spLocks noGrp="1"/>
          </p:cNvSpPr>
          <p:nvPr>
            <p:ph type="title"/>
          </p:nvPr>
        </p:nvSpPr>
        <p:spPr/>
        <p:txBody>
          <a:bodyPr>
            <a:normAutofit/>
          </a:bodyPr>
          <a:lstStyle/>
          <a:p>
            <a:r>
              <a:rPr lang="fr-FR" sz="4000" dirty="0">
                <a:latin typeface="+mj-lt"/>
              </a:rPr>
              <a:t>The Value proposition</a:t>
            </a:r>
          </a:p>
        </p:txBody>
      </p:sp>
      <p:sp>
        <p:nvSpPr>
          <p:cNvPr id="3" name="Content Placeholder 2">
            <a:extLst>
              <a:ext uri="{FF2B5EF4-FFF2-40B4-BE49-F238E27FC236}">
                <a16:creationId xmlns:a16="http://schemas.microsoft.com/office/drawing/2014/main" id="{12BBF137-E11D-BB6A-7AB5-FC0704DA18A5}"/>
              </a:ext>
            </a:extLst>
          </p:cNvPr>
          <p:cNvSpPr>
            <a:spLocks noGrp="1"/>
          </p:cNvSpPr>
          <p:nvPr>
            <p:ph idx="1"/>
          </p:nvPr>
        </p:nvSpPr>
        <p:spPr>
          <a:xfrm>
            <a:off x="838200" y="1016950"/>
            <a:ext cx="10515600" cy="5165452"/>
          </a:xfrm>
        </p:spPr>
        <p:txBody>
          <a:bodyPr>
            <a:normAutofit/>
          </a:bodyPr>
          <a:lstStyle/>
          <a:p>
            <a:pPr marL="107950" indent="0">
              <a:spcBef>
                <a:spcPts val="600"/>
              </a:spcBef>
              <a:spcAft>
                <a:spcPts val="1200"/>
              </a:spcAft>
              <a:buNone/>
            </a:pPr>
            <a:r>
              <a:rPr lang="fr-FR" dirty="0">
                <a:solidFill>
                  <a:schemeClr val="bg1">
                    <a:lumMod val="10000"/>
                  </a:schemeClr>
                </a:solidFill>
              </a:rPr>
              <a:t>= </a:t>
            </a:r>
            <a:r>
              <a:rPr lang="fr-FR" dirty="0" err="1">
                <a:solidFill>
                  <a:schemeClr val="bg1">
                    <a:lumMod val="10000"/>
                  </a:schemeClr>
                </a:solidFill>
              </a:rPr>
              <a:t>three</a:t>
            </a:r>
            <a:r>
              <a:rPr lang="fr-FR" dirty="0">
                <a:solidFill>
                  <a:schemeClr val="bg1">
                    <a:lumMod val="10000"/>
                  </a:schemeClr>
                </a:solidFill>
              </a:rPr>
              <a:t> parts</a:t>
            </a:r>
          </a:p>
          <a:p>
            <a:pPr marL="622300" indent="-514350">
              <a:spcBef>
                <a:spcPts val="600"/>
              </a:spcBef>
              <a:spcAft>
                <a:spcPts val="1200"/>
              </a:spcAft>
              <a:buFont typeface="+mj-lt"/>
              <a:buAutoNum type="arabicPeriod"/>
            </a:pPr>
            <a:r>
              <a:rPr lang="fr-FR" dirty="0">
                <a:solidFill>
                  <a:schemeClr val="bg1">
                    <a:lumMod val="10000"/>
                  </a:schemeClr>
                </a:solidFill>
              </a:rPr>
              <a:t>Product </a:t>
            </a:r>
            <a:r>
              <a:rPr lang="fr-FR" dirty="0" err="1">
                <a:solidFill>
                  <a:schemeClr val="bg1">
                    <a:lumMod val="10000"/>
                  </a:schemeClr>
                </a:solidFill>
              </a:rPr>
              <a:t>characteristics</a:t>
            </a:r>
            <a:r>
              <a:rPr lang="fr-FR" dirty="0">
                <a:solidFill>
                  <a:schemeClr val="bg1">
                    <a:lumMod val="10000"/>
                  </a:schemeClr>
                </a:solidFill>
              </a:rPr>
              <a:t> +</a:t>
            </a:r>
          </a:p>
          <a:p>
            <a:pPr marL="622300" indent="-514350">
              <a:spcBef>
                <a:spcPts val="600"/>
              </a:spcBef>
              <a:spcAft>
                <a:spcPts val="1200"/>
              </a:spcAft>
              <a:buFont typeface="+mj-lt"/>
              <a:buAutoNum type="arabicPeriod"/>
            </a:pPr>
            <a:r>
              <a:rPr lang="fr-FR" dirty="0" err="1">
                <a:solidFill>
                  <a:schemeClr val="bg1">
                    <a:lumMod val="10000"/>
                  </a:schemeClr>
                </a:solidFill>
              </a:rPr>
              <a:t>Benefits</a:t>
            </a:r>
            <a:r>
              <a:rPr lang="fr-FR" dirty="0">
                <a:solidFill>
                  <a:schemeClr val="bg1">
                    <a:lumMod val="10000"/>
                  </a:schemeClr>
                </a:solidFill>
              </a:rPr>
              <a:t> +</a:t>
            </a:r>
          </a:p>
          <a:p>
            <a:pPr marL="622300" indent="-514350">
              <a:spcBef>
                <a:spcPts val="600"/>
              </a:spcBef>
              <a:spcAft>
                <a:spcPts val="1200"/>
              </a:spcAft>
              <a:buFont typeface="+mj-lt"/>
              <a:buAutoNum type="arabicPeriod"/>
            </a:pPr>
            <a:r>
              <a:rPr lang="fr-FR" dirty="0">
                <a:solidFill>
                  <a:schemeClr val="bg1">
                    <a:lumMod val="10000"/>
                  </a:schemeClr>
                </a:solidFill>
              </a:rPr>
              <a:t>« Expérience ».</a:t>
            </a:r>
          </a:p>
          <a:p>
            <a:endParaRPr lang="fr-FR" dirty="0"/>
          </a:p>
        </p:txBody>
      </p:sp>
      <p:sp>
        <p:nvSpPr>
          <p:cNvPr id="4" name="Footer Placeholder 3">
            <a:extLst>
              <a:ext uri="{FF2B5EF4-FFF2-40B4-BE49-F238E27FC236}">
                <a16:creationId xmlns:a16="http://schemas.microsoft.com/office/drawing/2014/main" id="{35B2DA74-CF8D-D40E-A018-4DDF2321D717}"/>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1262021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660F-B21C-2545-D776-7C33FDF8E9B2}"/>
              </a:ext>
            </a:extLst>
          </p:cNvPr>
          <p:cNvSpPr>
            <a:spLocks noGrp="1"/>
          </p:cNvSpPr>
          <p:nvPr>
            <p:ph type="title"/>
          </p:nvPr>
        </p:nvSpPr>
        <p:spPr/>
        <p:txBody>
          <a:bodyPr>
            <a:normAutofit/>
          </a:bodyPr>
          <a:lstStyle/>
          <a:p>
            <a:r>
              <a:rPr lang="fr-FR" sz="4000" dirty="0" err="1">
                <a:latin typeface="+mj-lt"/>
              </a:rPr>
              <a:t>Activities</a:t>
            </a:r>
            <a:endParaRPr lang="fr-FR" sz="4000" dirty="0">
              <a:latin typeface="+mj-lt"/>
            </a:endParaRPr>
          </a:p>
        </p:txBody>
      </p:sp>
      <p:sp>
        <p:nvSpPr>
          <p:cNvPr id="3" name="Content Placeholder 2">
            <a:extLst>
              <a:ext uri="{FF2B5EF4-FFF2-40B4-BE49-F238E27FC236}">
                <a16:creationId xmlns:a16="http://schemas.microsoft.com/office/drawing/2014/main" id="{12BBF137-E11D-BB6A-7AB5-FC0704DA18A5}"/>
              </a:ext>
            </a:extLst>
          </p:cNvPr>
          <p:cNvSpPr>
            <a:spLocks noGrp="1"/>
          </p:cNvSpPr>
          <p:nvPr>
            <p:ph idx="1"/>
          </p:nvPr>
        </p:nvSpPr>
        <p:spPr>
          <a:xfrm>
            <a:off x="838200" y="1016950"/>
            <a:ext cx="10515600" cy="5165452"/>
          </a:xfrm>
        </p:spPr>
        <p:txBody>
          <a:bodyPr>
            <a:normAutofit/>
          </a:bodyPr>
          <a:lstStyle/>
          <a:p>
            <a:pPr marL="107950" indent="0">
              <a:spcAft>
                <a:spcPts val="1800"/>
              </a:spcAft>
              <a:buNone/>
            </a:pPr>
            <a:r>
              <a:rPr lang="fr-FR" dirty="0">
                <a:solidFill>
                  <a:schemeClr val="bg1">
                    <a:lumMod val="10000"/>
                  </a:schemeClr>
                </a:solidFill>
              </a:rPr>
              <a:t>= the value </a:t>
            </a:r>
            <a:r>
              <a:rPr lang="fr-FR" dirty="0" err="1">
                <a:solidFill>
                  <a:schemeClr val="bg1">
                    <a:lumMod val="10000"/>
                  </a:schemeClr>
                </a:solidFill>
              </a:rPr>
              <a:t>chain</a:t>
            </a:r>
            <a:endParaRPr lang="fr-FR" dirty="0">
              <a:solidFill>
                <a:schemeClr val="bg1">
                  <a:lumMod val="10000"/>
                </a:schemeClr>
              </a:solidFill>
            </a:endParaRPr>
          </a:p>
          <a:p>
            <a:pPr>
              <a:lnSpc>
                <a:spcPct val="100000"/>
              </a:lnSpc>
              <a:spcAft>
                <a:spcPts val="1800"/>
              </a:spcAft>
            </a:pPr>
            <a:r>
              <a:rPr lang="fr-FR" dirty="0">
                <a:solidFill>
                  <a:schemeClr val="bg1">
                    <a:lumMod val="10000"/>
                  </a:schemeClr>
                </a:solidFill>
              </a:rPr>
              <a:t>The groups of </a:t>
            </a:r>
            <a:r>
              <a:rPr lang="fr-FR" dirty="0" err="1">
                <a:solidFill>
                  <a:schemeClr val="bg1">
                    <a:lumMod val="10000"/>
                  </a:schemeClr>
                </a:solidFill>
              </a:rPr>
              <a:t>activities</a:t>
            </a:r>
            <a:r>
              <a:rPr lang="fr-FR" dirty="0">
                <a:solidFill>
                  <a:schemeClr val="bg1">
                    <a:lumMod val="10000"/>
                  </a:schemeClr>
                </a:solidFill>
              </a:rPr>
              <a:t> </a:t>
            </a:r>
            <a:r>
              <a:rPr lang="fr-FR" dirty="0" err="1">
                <a:solidFill>
                  <a:schemeClr val="bg1">
                    <a:lumMod val="10000"/>
                  </a:schemeClr>
                </a:solidFill>
              </a:rPr>
              <a:t>that</a:t>
            </a:r>
            <a:r>
              <a:rPr lang="fr-FR" dirty="0">
                <a:solidFill>
                  <a:schemeClr val="bg1">
                    <a:lumMod val="10000"/>
                  </a:schemeClr>
                </a:solidFill>
              </a:rPr>
              <a:t> enable a </a:t>
            </a:r>
            <a:r>
              <a:rPr lang="fr-FR" dirty="0" err="1">
                <a:solidFill>
                  <a:schemeClr val="bg1">
                    <a:lumMod val="10000"/>
                  </a:schemeClr>
                </a:solidFill>
              </a:rPr>
              <a:t>company</a:t>
            </a:r>
            <a:r>
              <a:rPr lang="fr-FR" dirty="0">
                <a:solidFill>
                  <a:schemeClr val="bg1">
                    <a:lumMod val="10000"/>
                  </a:schemeClr>
                </a:solidFill>
              </a:rPr>
              <a:t> to propose a </a:t>
            </a:r>
            <a:r>
              <a:rPr lang="fr-FR" dirty="0" err="1">
                <a:solidFill>
                  <a:schemeClr val="bg1">
                    <a:lumMod val="10000"/>
                  </a:schemeClr>
                </a:solidFill>
              </a:rPr>
              <a:t>product</a:t>
            </a:r>
            <a:r>
              <a:rPr lang="fr-FR" dirty="0">
                <a:solidFill>
                  <a:schemeClr val="bg1">
                    <a:lumMod val="10000"/>
                  </a:schemeClr>
                </a:solidFill>
              </a:rPr>
              <a:t> / service.</a:t>
            </a:r>
          </a:p>
          <a:p>
            <a:pPr marL="107950" indent="0">
              <a:spcAft>
                <a:spcPts val="1800"/>
              </a:spcAft>
              <a:buNone/>
            </a:pPr>
            <a:r>
              <a:rPr lang="fr-FR" dirty="0">
                <a:solidFill>
                  <a:schemeClr val="bg1">
                    <a:lumMod val="10000"/>
                  </a:schemeClr>
                </a:solidFill>
              </a:rPr>
              <a:t>Q : </a:t>
            </a: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the value </a:t>
            </a:r>
            <a:r>
              <a:rPr lang="fr-FR" dirty="0" err="1">
                <a:solidFill>
                  <a:schemeClr val="bg1">
                    <a:lumMod val="10000"/>
                  </a:schemeClr>
                </a:solidFill>
              </a:rPr>
              <a:t>chain</a:t>
            </a:r>
            <a:r>
              <a:rPr lang="fr-FR" dirty="0">
                <a:solidFill>
                  <a:schemeClr val="bg1">
                    <a:lumMod val="10000"/>
                  </a:schemeClr>
                </a:solidFill>
              </a:rPr>
              <a:t> of a cashmere pullover ?</a:t>
            </a:r>
          </a:p>
        </p:txBody>
      </p:sp>
      <p:sp>
        <p:nvSpPr>
          <p:cNvPr id="4" name="Footer Placeholder 3">
            <a:extLst>
              <a:ext uri="{FF2B5EF4-FFF2-40B4-BE49-F238E27FC236}">
                <a16:creationId xmlns:a16="http://schemas.microsoft.com/office/drawing/2014/main" id="{35B2DA74-CF8D-D40E-A018-4DDF2321D717}"/>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90053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660F-B21C-2545-D776-7C33FDF8E9B2}"/>
              </a:ext>
            </a:extLst>
          </p:cNvPr>
          <p:cNvSpPr>
            <a:spLocks noGrp="1"/>
          </p:cNvSpPr>
          <p:nvPr>
            <p:ph type="title"/>
          </p:nvPr>
        </p:nvSpPr>
        <p:spPr/>
        <p:txBody>
          <a:bodyPr>
            <a:normAutofit/>
          </a:bodyPr>
          <a:lstStyle/>
          <a:p>
            <a:r>
              <a:rPr lang="fr-FR" sz="4000" dirty="0" err="1">
                <a:latin typeface="+mj-lt"/>
              </a:rPr>
              <a:t>Capabilities</a:t>
            </a:r>
            <a:endParaRPr lang="fr-FR" sz="4000" dirty="0">
              <a:latin typeface="+mj-lt"/>
            </a:endParaRPr>
          </a:p>
        </p:txBody>
      </p:sp>
      <p:sp>
        <p:nvSpPr>
          <p:cNvPr id="3" name="Content Placeholder 2">
            <a:extLst>
              <a:ext uri="{FF2B5EF4-FFF2-40B4-BE49-F238E27FC236}">
                <a16:creationId xmlns:a16="http://schemas.microsoft.com/office/drawing/2014/main" id="{12BBF137-E11D-BB6A-7AB5-FC0704DA18A5}"/>
              </a:ext>
            </a:extLst>
          </p:cNvPr>
          <p:cNvSpPr>
            <a:spLocks noGrp="1"/>
          </p:cNvSpPr>
          <p:nvPr>
            <p:ph idx="1"/>
          </p:nvPr>
        </p:nvSpPr>
        <p:spPr>
          <a:xfrm>
            <a:off x="838200" y="1016950"/>
            <a:ext cx="10948988" cy="5165452"/>
          </a:xfrm>
        </p:spPr>
        <p:txBody>
          <a:bodyPr>
            <a:normAutofit/>
          </a:bodyPr>
          <a:lstStyle/>
          <a:p>
            <a:pPr marL="107950" indent="0">
              <a:lnSpc>
                <a:spcPct val="100000"/>
              </a:lnSpc>
              <a:buNone/>
            </a:pPr>
            <a:r>
              <a:rPr lang="fr-FR" dirty="0">
                <a:solidFill>
                  <a:schemeClr val="bg1">
                    <a:lumMod val="10000"/>
                  </a:schemeClr>
                </a:solidFill>
              </a:rPr>
              <a:t>= </a:t>
            </a:r>
            <a:r>
              <a:rPr lang="fr-FR" dirty="0" err="1">
                <a:solidFill>
                  <a:schemeClr val="bg1">
                    <a:lumMod val="10000"/>
                  </a:schemeClr>
                </a:solidFill>
              </a:rPr>
              <a:t>What</a:t>
            </a:r>
            <a:r>
              <a:rPr lang="fr-FR" dirty="0">
                <a:solidFill>
                  <a:schemeClr val="bg1">
                    <a:lumMod val="10000"/>
                  </a:schemeClr>
                </a:solidFill>
              </a:rPr>
              <a:t> an organisation </a:t>
            </a:r>
            <a:r>
              <a:rPr lang="fr-FR" dirty="0" err="1">
                <a:solidFill>
                  <a:schemeClr val="bg1">
                    <a:lumMod val="10000"/>
                  </a:schemeClr>
                </a:solidFill>
              </a:rPr>
              <a:t>needs</a:t>
            </a:r>
            <a:r>
              <a:rPr lang="fr-FR" dirty="0">
                <a:solidFill>
                  <a:schemeClr val="bg1">
                    <a:lumMod val="10000"/>
                  </a:schemeClr>
                </a:solidFill>
              </a:rPr>
              <a:t> to </a:t>
            </a:r>
            <a:r>
              <a:rPr lang="fr-FR" dirty="0" err="1">
                <a:solidFill>
                  <a:schemeClr val="bg1">
                    <a:lumMod val="10000"/>
                  </a:schemeClr>
                </a:solidFill>
              </a:rPr>
              <a:t>be</a:t>
            </a:r>
            <a:r>
              <a:rPr lang="fr-FR" dirty="0">
                <a:solidFill>
                  <a:schemeClr val="bg1">
                    <a:lumMod val="10000"/>
                  </a:schemeClr>
                </a:solidFill>
              </a:rPr>
              <a:t> able to do in </a:t>
            </a:r>
            <a:r>
              <a:rPr lang="fr-FR" dirty="0" err="1">
                <a:solidFill>
                  <a:schemeClr val="bg1">
                    <a:lumMod val="10000"/>
                  </a:schemeClr>
                </a:solidFill>
              </a:rPr>
              <a:t>order</a:t>
            </a:r>
            <a:r>
              <a:rPr lang="fr-FR" dirty="0">
                <a:solidFill>
                  <a:schemeClr val="bg1">
                    <a:lumMod val="10000"/>
                  </a:schemeClr>
                </a:solidFill>
              </a:rPr>
              <a:t> to </a:t>
            </a:r>
            <a:r>
              <a:rPr lang="fr-FR" dirty="0" err="1">
                <a:solidFill>
                  <a:schemeClr val="bg1">
                    <a:lumMod val="10000"/>
                  </a:schemeClr>
                </a:solidFill>
              </a:rPr>
              <a:t>create</a:t>
            </a:r>
            <a:r>
              <a:rPr lang="fr-FR" dirty="0">
                <a:solidFill>
                  <a:schemeClr val="bg1">
                    <a:lumMod val="10000"/>
                  </a:schemeClr>
                </a:solidFill>
              </a:rPr>
              <a:t> the value proposition.</a:t>
            </a:r>
          </a:p>
          <a:p>
            <a:r>
              <a:rPr lang="fr-FR" dirty="0">
                <a:solidFill>
                  <a:schemeClr val="bg1">
                    <a:lumMod val="10000"/>
                  </a:schemeClr>
                </a:solidFill>
              </a:rPr>
              <a:t>5 parts:</a:t>
            </a:r>
          </a:p>
          <a:p>
            <a:pPr marL="742950" lvl="1" indent="-457200">
              <a:buFont typeface="+mj-lt"/>
              <a:buAutoNum type="arabicPeriod"/>
            </a:pPr>
            <a:r>
              <a:rPr lang="fr-FR" sz="2800" dirty="0" err="1">
                <a:solidFill>
                  <a:schemeClr val="bg1">
                    <a:lumMod val="10000"/>
                  </a:schemeClr>
                </a:solidFill>
              </a:rPr>
              <a:t>Knowledge</a:t>
            </a:r>
            <a:r>
              <a:rPr lang="fr-FR" sz="2800" dirty="0">
                <a:solidFill>
                  <a:schemeClr val="bg1">
                    <a:lumMod val="10000"/>
                  </a:schemeClr>
                </a:solidFill>
              </a:rPr>
              <a:t> +</a:t>
            </a:r>
          </a:p>
          <a:p>
            <a:pPr marL="742950" lvl="1" indent="-457200">
              <a:buFont typeface="+mj-lt"/>
              <a:buAutoNum type="arabicPeriod"/>
            </a:pPr>
            <a:r>
              <a:rPr lang="fr-FR" sz="2800" dirty="0" err="1">
                <a:solidFill>
                  <a:schemeClr val="bg1">
                    <a:lumMod val="10000"/>
                  </a:schemeClr>
                </a:solidFill>
              </a:rPr>
              <a:t>Skills</a:t>
            </a:r>
            <a:r>
              <a:rPr lang="fr-FR" sz="2800" dirty="0">
                <a:solidFill>
                  <a:schemeClr val="bg1">
                    <a:lumMod val="10000"/>
                  </a:schemeClr>
                </a:solidFill>
              </a:rPr>
              <a:t> +</a:t>
            </a:r>
          </a:p>
          <a:p>
            <a:pPr marL="742950" lvl="1" indent="-457200">
              <a:buFont typeface="+mj-lt"/>
              <a:buAutoNum type="arabicPeriod"/>
            </a:pPr>
            <a:r>
              <a:rPr lang="fr-FR" sz="2800" dirty="0">
                <a:solidFill>
                  <a:schemeClr val="bg1">
                    <a:lumMod val="10000"/>
                  </a:schemeClr>
                </a:solidFill>
              </a:rPr>
              <a:t>Design +</a:t>
            </a:r>
          </a:p>
          <a:p>
            <a:pPr marL="742950" lvl="1" indent="-457200">
              <a:buFont typeface="+mj-lt"/>
              <a:buAutoNum type="arabicPeriod"/>
            </a:pPr>
            <a:r>
              <a:rPr lang="fr-FR" sz="2800" dirty="0" err="1">
                <a:solidFill>
                  <a:schemeClr val="bg1">
                    <a:lumMod val="10000"/>
                  </a:schemeClr>
                </a:solidFill>
              </a:rPr>
              <a:t>Technology</a:t>
            </a:r>
            <a:r>
              <a:rPr lang="fr-FR" sz="2800" dirty="0">
                <a:solidFill>
                  <a:schemeClr val="bg1">
                    <a:lumMod val="10000"/>
                  </a:schemeClr>
                </a:solidFill>
              </a:rPr>
              <a:t> / -</a:t>
            </a:r>
            <a:r>
              <a:rPr lang="fr-FR" sz="2800" dirty="0" err="1">
                <a:solidFill>
                  <a:schemeClr val="bg1">
                    <a:lumMod val="10000"/>
                  </a:schemeClr>
                </a:solidFill>
              </a:rPr>
              <a:t>ies</a:t>
            </a:r>
            <a:r>
              <a:rPr lang="fr-FR" sz="2800" dirty="0">
                <a:solidFill>
                  <a:schemeClr val="bg1">
                    <a:lumMod val="10000"/>
                  </a:schemeClr>
                </a:solidFill>
              </a:rPr>
              <a:t> +</a:t>
            </a:r>
          </a:p>
          <a:p>
            <a:pPr marL="742950" lvl="1" indent="-457200">
              <a:buFont typeface="+mj-lt"/>
              <a:buAutoNum type="arabicPeriod"/>
            </a:pPr>
            <a:r>
              <a:rPr lang="fr-FR" sz="2800" dirty="0">
                <a:solidFill>
                  <a:schemeClr val="bg1">
                    <a:lumMod val="10000"/>
                  </a:schemeClr>
                </a:solidFill>
              </a:rPr>
              <a:t>Structure.</a:t>
            </a:r>
          </a:p>
        </p:txBody>
      </p:sp>
      <p:sp>
        <p:nvSpPr>
          <p:cNvPr id="4" name="Footer Placeholder 3">
            <a:extLst>
              <a:ext uri="{FF2B5EF4-FFF2-40B4-BE49-F238E27FC236}">
                <a16:creationId xmlns:a16="http://schemas.microsoft.com/office/drawing/2014/main" id="{35B2DA74-CF8D-D40E-A018-4DDF2321D717}"/>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298604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2B-FC36-F504-3332-19206FF9C824}"/>
              </a:ext>
            </a:extLst>
          </p:cNvPr>
          <p:cNvSpPr>
            <a:spLocks noGrp="1"/>
          </p:cNvSpPr>
          <p:nvPr>
            <p:ph type="title"/>
          </p:nvPr>
        </p:nvSpPr>
        <p:spPr/>
        <p:txBody>
          <a:bodyPr>
            <a:normAutofit/>
          </a:bodyPr>
          <a:lstStyle/>
          <a:p>
            <a:pPr algn="r"/>
            <a:r>
              <a:rPr lang="fr-FR" sz="4000" dirty="0">
                <a:latin typeface="+mj-lt"/>
              </a:rPr>
              <a:t>Activity – in teams</a:t>
            </a:r>
          </a:p>
        </p:txBody>
      </p:sp>
      <p:sp>
        <p:nvSpPr>
          <p:cNvPr id="3" name="Content Placeholder 2">
            <a:extLst>
              <a:ext uri="{FF2B5EF4-FFF2-40B4-BE49-F238E27FC236}">
                <a16:creationId xmlns:a16="http://schemas.microsoft.com/office/drawing/2014/main" id="{8CD32FD8-3B0D-4581-7553-970D4A187DF7}"/>
              </a:ext>
            </a:extLst>
          </p:cNvPr>
          <p:cNvSpPr>
            <a:spLocks noGrp="1"/>
          </p:cNvSpPr>
          <p:nvPr>
            <p:ph idx="1"/>
          </p:nvPr>
        </p:nvSpPr>
        <p:spPr>
          <a:xfrm>
            <a:off x="709612" y="1063253"/>
            <a:ext cx="10515600" cy="5165452"/>
          </a:xfrm>
        </p:spPr>
        <p:txBody>
          <a:bodyPr/>
          <a:lstStyle/>
          <a:p>
            <a:pPr marL="107950" indent="0">
              <a:buNone/>
            </a:pPr>
            <a:r>
              <a:rPr lang="fr-FR" b="1" dirty="0" err="1">
                <a:solidFill>
                  <a:schemeClr val="bg1">
                    <a:lumMod val="10000"/>
                  </a:schemeClr>
                </a:solidFill>
              </a:rPr>
              <a:t>Research</a:t>
            </a:r>
            <a:r>
              <a:rPr lang="fr-FR" b="1" dirty="0">
                <a:solidFill>
                  <a:schemeClr val="bg1">
                    <a:lumMod val="10000"/>
                  </a:schemeClr>
                </a:solidFill>
              </a:rPr>
              <a:t> freitag.ch/en</a:t>
            </a:r>
          </a:p>
          <a:p>
            <a:r>
              <a:rPr lang="fr-FR" dirty="0" err="1">
                <a:solidFill>
                  <a:schemeClr val="bg1">
                    <a:lumMod val="10000"/>
                  </a:schemeClr>
                </a:solidFill>
              </a:rPr>
              <a:t>Define</a:t>
            </a:r>
            <a:r>
              <a:rPr lang="fr-FR" dirty="0">
                <a:solidFill>
                  <a:schemeClr val="bg1">
                    <a:lumMod val="10000"/>
                  </a:schemeClr>
                </a:solidFill>
              </a:rPr>
              <a:t> the value proposition (3 parts)</a:t>
            </a:r>
          </a:p>
          <a:p>
            <a:r>
              <a:rPr lang="fr-FR" dirty="0" err="1">
                <a:solidFill>
                  <a:schemeClr val="bg1">
                    <a:lumMod val="10000"/>
                  </a:schemeClr>
                </a:solidFill>
              </a:rPr>
              <a:t>Define</a:t>
            </a:r>
            <a:r>
              <a:rPr lang="fr-FR" dirty="0">
                <a:solidFill>
                  <a:schemeClr val="bg1">
                    <a:lumMod val="10000"/>
                  </a:schemeClr>
                </a:solidFill>
              </a:rPr>
              <a:t> the </a:t>
            </a:r>
            <a:r>
              <a:rPr lang="fr-FR" dirty="0" err="1">
                <a:solidFill>
                  <a:schemeClr val="bg1">
                    <a:lumMod val="10000"/>
                  </a:schemeClr>
                </a:solidFill>
              </a:rPr>
              <a:t>Capabilities</a:t>
            </a:r>
            <a:r>
              <a:rPr lang="fr-FR" dirty="0">
                <a:solidFill>
                  <a:schemeClr val="bg1">
                    <a:lumMod val="10000"/>
                  </a:schemeClr>
                </a:solidFill>
              </a:rPr>
              <a:t> (5 parts) to the </a:t>
            </a:r>
            <a:r>
              <a:rPr lang="fr-FR" dirty="0" err="1">
                <a:solidFill>
                  <a:schemeClr val="bg1">
                    <a:lumMod val="10000"/>
                  </a:schemeClr>
                </a:solidFill>
              </a:rPr>
              <a:t>extent</a:t>
            </a:r>
            <a:r>
              <a:rPr lang="fr-FR" dirty="0">
                <a:solidFill>
                  <a:schemeClr val="bg1">
                    <a:lumMod val="10000"/>
                  </a:schemeClr>
                </a:solidFill>
              </a:rPr>
              <a:t> </a:t>
            </a:r>
            <a:r>
              <a:rPr lang="fr-FR" dirty="0" err="1">
                <a:solidFill>
                  <a:schemeClr val="bg1">
                    <a:lumMod val="10000"/>
                  </a:schemeClr>
                </a:solidFill>
              </a:rPr>
              <a:t>you</a:t>
            </a:r>
            <a:r>
              <a:rPr lang="fr-FR" dirty="0">
                <a:solidFill>
                  <a:schemeClr val="bg1">
                    <a:lumMod val="10000"/>
                  </a:schemeClr>
                </a:solidFill>
              </a:rPr>
              <a:t> know </a:t>
            </a:r>
            <a:r>
              <a:rPr lang="fr-FR" dirty="0" err="1">
                <a:solidFill>
                  <a:schemeClr val="bg1">
                    <a:lumMod val="10000"/>
                  </a:schemeClr>
                </a:solidFill>
              </a:rPr>
              <a:t>them</a:t>
            </a:r>
            <a:r>
              <a:rPr lang="fr-FR" dirty="0">
                <a:solidFill>
                  <a:schemeClr val="bg1">
                    <a:lumMod val="10000"/>
                  </a:schemeClr>
                </a:solidFill>
              </a:rPr>
              <a:t>. </a:t>
            </a:r>
          </a:p>
          <a:p>
            <a:pPr marL="107950" indent="0">
              <a:buNone/>
            </a:pPr>
            <a:r>
              <a:rPr lang="fr-FR" dirty="0">
                <a:solidFill>
                  <a:schemeClr val="bg1">
                    <a:lumMod val="10000"/>
                  </a:schemeClr>
                </a:solidFill>
              </a:rPr>
              <a:t>PS: </a:t>
            </a:r>
            <a:r>
              <a:rPr lang="fr-FR" dirty="0" err="1">
                <a:solidFill>
                  <a:schemeClr val="bg1">
                    <a:lumMod val="10000"/>
                  </a:schemeClr>
                </a:solidFill>
              </a:rPr>
              <a:t>what</a:t>
            </a:r>
            <a:r>
              <a:rPr lang="fr-FR" dirty="0">
                <a:solidFill>
                  <a:schemeClr val="bg1">
                    <a:lumMod val="10000"/>
                  </a:schemeClr>
                </a:solidFill>
              </a:rPr>
              <a:t> do </a:t>
            </a:r>
            <a:r>
              <a:rPr lang="fr-FR" dirty="0" err="1">
                <a:solidFill>
                  <a:schemeClr val="bg1">
                    <a:lumMod val="10000"/>
                  </a:schemeClr>
                </a:solidFill>
              </a:rPr>
              <a:t>you</a:t>
            </a:r>
            <a:r>
              <a:rPr lang="fr-FR" dirty="0">
                <a:solidFill>
                  <a:schemeClr val="bg1">
                    <a:lumMod val="10000"/>
                  </a:schemeClr>
                </a:solidFill>
              </a:rPr>
              <a:t> do </a:t>
            </a:r>
            <a:r>
              <a:rPr lang="fr-FR" dirty="0" err="1">
                <a:solidFill>
                  <a:schemeClr val="bg1">
                    <a:lumMod val="10000"/>
                  </a:schemeClr>
                </a:solidFill>
              </a:rPr>
              <a:t>when</a:t>
            </a:r>
            <a:r>
              <a:rPr lang="fr-FR" dirty="0">
                <a:solidFill>
                  <a:schemeClr val="bg1">
                    <a:lumMod val="10000"/>
                  </a:schemeClr>
                </a:solidFill>
              </a:rPr>
              <a:t> </a:t>
            </a:r>
            <a:r>
              <a:rPr lang="fr-FR" dirty="0" err="1">
                <a:solidFill>
                  <a:schemeClr val="bg1">
                    <a:lumMod val="10000"/>
                  </a:schemeClr>
                </a:solidFill>
              </a:rPr>
              <a:t>you</a:t>
            </a:r>
            <a:r>
              <a:rPr lang="fr-FR" dirty="0">
                <a:solidFill>
                  <a:schemeClr val="bg1">
                    <a:lumMod val="10000"/>
                  </a:schemeClr>
                </a:solidFill>
              </a:rPr>
              <a:t> </a:t>
            </a:r>
            <a:r>
              <a:rPr lang="fr-FR" dirty="0" err="1">
                <a:solidFill>
                  <a:schemeClr val="bg1">
                    <a:lumMod val="10000"/>
                  </a:schemeClr>
                </a:solidFill>
              </a:rPr>
              <a:t>lack</a:t>
            </a:r>
            <a:r>
              <a:rPr lang="fr-FR" dirty="0">
                <a:solidFill>
                  <a:schemeClr val="bg1">
                    <a:lumMod val="10000"/>
                  </a:schemeClr>
                </a:solidFill>
              </a:rPr>
              <a:t> information ? </a:t>
            </a:r>
          </a:p>
        </p:txBody>
      </p:sp>
      <p:sp>
        <p:nvSpPr>
          <p:cNvPr id="4" name="Footer Placeholder 3">
            <a:extLst>
              <a:ext uri="{FF2B5EF4-FFF2-40B4-BE49-F238E27FC236}">
                <a16:creationId xmlns:a16="http://schemas.microsoft.com/office/drawing/2014/main" id="{866338ED-F513-89CF-AA67-91B4109533B4}"/>
              </a:ext>
            </a:extLst>
          </p:cNvPr>
          <p:cNvSpPr>
            <a:spLocks noGrp="1"/>
          </p:cNvSpPr>
          <p:nvPr>
            <p:ph type="ftr" sz="quarter" idx="10"/>
          </p:nvPr>
        </p:nvSpPr>
        <p:spPr/>
        <p:txBody>
          <a:bodyPr/>
          <a:lstStyle/>
          <a:p>
            <a:r>
              <a:rPr lang="fr-FR" dirty="0"/>
              <a:t>Indiquez votre nom dans le pied de page</a:t>
            </a:r>
          </a:p>
        </p:txBody>
      </p:sp>
      <p:sp>
        <p:nvSpPr>
          <p:cNvPr id="6" name="AutoShape 2" descr="Freitag">
            <a:extLst>
              <a:ext uri="{FF2B5EF4-FFF2-40B4-BE49-F238E27FC236}">
                <a16:creationId xmlns:a16="http://schemas.microsoft.com/office/drawing/2014/main" id="{573A8C60-B15B-4C3F-1315-5259C9C928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Picture 6">
            <a:extLst>
              <a:ext uri="{FF2B5EF4-FFF2-40B4-BE49-F238E27FC236}">
                <a16:creationId xmlns:a16="http://schemas.microsoft.com/office/drawing/2014/main" id="{1314E919-51A9-0CFC-AC39-4E446CE7BD2B}"/>
              </a:ext>
            </a:extLst>
          </p:cNvPr>
          <p:cNvPicPr>
            <a:picLocks noChangeAspect="1"/>
          </p:cNvPicPr>
          <p:nvPr/>
        </p:nvPicPr>
        <p:blipFill>
          <a:blip r:embed="rId2"/>
          <a:stretch>
            <a:fillRect/>
          </a:stretch>
        </p:blipFill>
        <p:spPr>
          <a:xfrm>
            <a:off x="8496300" y="1352551"/>
            <a:ext cx="2857500" cy="952500"/>
          </a:xfrm>
          <a:prstGeom prst="rect">
            <a:avLst/>
          </a:prstGeom>
        </p:spPr>
      </p:pic>
    </p:spTree>
    <p:extLst>
      <p:ext uri="{BB962C8B-B14F-4D97-AF65-F5344CB8AC3E}">
        <p14:creationId xmlns:p14="http://schemas.microsoft.com/office/powerpoint/2010/main" val="158900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4DDAF-89C4-BFED-AA3E-93F0752E07B9}"/>
              </a:ext>
            </a:extLst>
          </p:cNvPr>
          <p:cNvSpPr>
            <a:spLocks noGrp="1"/>
          </p:cNvSpPr>
          <p:nvPr>
            <p:ph type="title"/>
          </p:nvPr>
        </p:nvSpPr>
        <p:spPr/>
        <p:txBody>
          <a:bodyPr>
            <a:normAutofit/>
          </a:bodyPr>
          <a:lstStyle/>
          <a:p>
            <a:pPr algn="r"/>
            <a:r>
              <a:rPr lang="fr-FR" sz="4000" dirty="0" err="1">
                <a:latin typeface="+mj-lt"/>
              </a:rPr>
              <a:t>Individual</a:t>
            </a:r>
            <a:r>
              <a:rPr lang="fr-FR" sz="4000" dirty="0">
                <a:latin typeface="+mj-lt"/>
              </a:rPr>
              <a:t> </a:t>
            </a:r>
            <a:r>
              <a:rPr lang="fr-FR" sz="4000" dirty="0" err="1">
                <a:latin typeface="+mj-lt"/>
              </a:rPr>
              <a:t>activity</a:t>
            </a:r>
            <a:endParaRPr lang="fr-FR" sz="4000" dirty="0">
              <a:latin typeface="+mj-lt"/>
            </a:endParaRPr>
          </a:p>
        </p:txBody>
      </p:sp>
      <p:sp>
        <p:nvSpPr>
          <p:cNvPr id="3" name="Espace réservé du contenu 2">
            <a:extLst>
              <a:ext uri="{FF2B5EF4-FFF2-40B4-BE49-F238E27FC236}">
                <a16:creationId xmlns:a16="http://schemas.microsoft.com/office/drawing/2014/main" id="{A03278AF-ECAE-4709-8BB7-652B6FD34DDD}"/>
              </a:ext>
            </a:extLst>
          </p:cNvPr>
          <p:cNvSpPr>
            <a:spLocks noGrp="1"/>
          </p:cNvSpPr>
          <p:nvPr>
            <p:ph idx="1"/>
          </p:nvPr>
        </p:nvSpPr>
        <p:spPr>
          <a:xfrm>
            <a:off x="838200" y="1523316"/>
            <a:ext cx="10515600" cy="1119872"/>
          </a:xfrm>
        </p:spPr>
        <p:txBody>
          <a:bodyPr>
            <a:normAutofit/>
          </a:bodyPr>
          <a:lstStyle/>
          <a:p>
            <a:pPr marL="107950" indent="0">
              <a:buNone/>
            </a:pPr>
            <a:r>
              <a:rPr lang="fr-FR" dirty="0" err="1">
                <a:solidFill>
                  <a:schemeClr val="bg1">
                    <a:lumMod val="10000"/>
                  </a:schemeClr>
                </a:solidFill>
              </a:rPr>
              <a:t>Why</a:t>
            </a:r>
            <a:r>
              <a:rPr lang="fr-FR" dirty="0">
                <a:solidFill>
                  <a:schemeClr val="bg1">
                    <a:lumMod val="10000"/>
                  </a:schemeClr>
                </a:solidFill>
              </a:rPr>
              <a:t> are </a:t>
            </a:r>
            <a:r>
              <a:rPr lang="fr-FR" dirty="0" err="1">
                <a:solidFill>
                  <a:schemeClr val="bg1">
                    <a:lumMod val="10000"/>
                  </a:schemeClr>
                </a:solidFill>
              </a:rPr>
              <a:t>we</a:t>
            </a:r>
            <a:r>
              <a:rPr lang="fr-FR" dirty="0">
                <a:solidFill>
                  <a:schemeClr val="bg1">
                    <a:lumMod val="10000"/>
                  </a:schemeClr>
                </a:solidFill>
              </a:rPr>
              <a:t> / </a:t>
            </a:r>
            <a:r>
              <a:rPr lang="fr-FR" dirty="0" err="1">
                <a:solidFill>
                  <a:schemeClr val="bg1">
                    <a:lumMod val="10000"/>
                  </a:schemeClr>
                </a:solidFill>
              </a:rPr>
              <a:t>you</a:t>
            </a:r>
            <a:r>
              <a:rPr lang="fr-FR" dirty="0">
                <a:solidFill>
                  <a:schemeClr val="bg1">
                    <a:lumMod val="10000"/>
                  </a:schemeClr>
                </a:solidFill>
              </a:rPr>
              <a:t> </a:t>
            </a:r>
            <a:r>
              <a:rPr lang="fr-FR" dirty="0" err="1">
                <a:solidFill>
                  <a:schemeClr val="bg1">
                    <a:lumMod val="10000"/>
                  </a:schemeClr>
                </a:solidFill>
              </a:rPr>
              <a:t>interested</a:t>
            </a:r>
            <a:r>
              <a:rPr lang="fr-FR" dirty="0">
                <a:solidFill>
                  <a:schemeClr val="bg1">
                    <a:lumMod val="10000"/>
                  </a:schemeClr>
                </a:solidFill>
              </a:rPr>
              <a:t> in CRM ?</a:t>
            </a:r>
          </a:p>
          <a:p>
            <a:endParaRPr lang="fr-FR" dirty="0">
              <a:solidFill>
                <a:schemeClr val="bg1">
                  <a:lumMod val="10000"/>
                </a:schemeClr>
              </a:solidFill>
            </a:endParaRPr>
          </a:p>
        </p:txBody>
      </p:sp>
      <p:sp>
        <p:nvSpPr>
          <p:cNvPr id="4" name="Espace réservé du pied de page 3">
            <a:extLst>
              <a:ext uri="{FF2B5EF4-FFF2-40B4-BE49-F238E27FC236}">
                <a16:creationId xmlns:a16="http://schemas.microsoft.com/office/drawing/2014/main" id="{483D3006-33DC-4627-15BC-719CD1B980F4}"/>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3083178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A9EB-B928-DD62-64EB-D80A5F271CC5}"/>
              </a:ext>
            </a:extLst>
          </p:cNvPr>
          <p:cNvSpPr>
            <a:spLocks noGrp="1"/>
          </p:cNvSpPr>
          <p:nvPr>
            <p:ph type="title"/>
          </p:nvPr>
        </p:nvSpPr>
        <p:spPr>
          <a:xfrm>
            <a:off x="838200" y="265113"/>
            <a:ext cx="10515600" cy="651825"/>
          </a:xfrm>
        </p:spPr>
        <p:txBody>
          <a:bodyPr>
            <a:normAutofit/>
          </a:bodyPr>
          <a:lstStyle/>
          <a:p>
            <a:r>
              <a:rPr lang="fr-FR" sz="4000" dirty="0" err="1">
                <a:latin typeface="+mj-lt"/>
              </a:rPr>
              <a:t>Strategy</a:t>
            </a:r>
            <a:r>
              <a:rPr lang="fr-FR" sz="4000" dirty="0">
                <a:latin typeface="+mj-lt"/>
              </a:rPr>
              <a:t> </a:t>
            </a:r>
            <a:r>
              <a:rPr lang="fr-FR" sz="4000" dirty="0" err="1">
                <a:latin typeface="+mj-lt"/>
              </a:rPr>
              <a:t>stuff</a:t>
            </a:r>
            <a:endParaRPr lang="fr-FR" sz="4000" dirty="0">
              <a:latin typeface="+mj-lt"/>
            </a:endParaRPr>
          </a:p>
        </p:txBody>
      </p:sp>
      <p:sp>
        <p:nvSpPr>
          <p:cNvPr id="3" name="Content Placeholder 2">
            <a:extLst>
              <a:ext uri="{FF2B5EF4-FFF2-40B4-BE49-F238E27FC236}">
                <a16:creationId xmlns:a16="http://schemas.microsoft.com/office/drawing/2014/main" id="{1694D6A7-E98A-A03A-B9C7-10D8A73CBDA2}"/>
              </a:ext>
            </a:extLst>
          </p:cNvPr>
          <p:cNvSpPr>
            <a:spLocks noGrp="1"/>
          </p:cNvSpPr>
          <p:nvPr>
            <p:ph idx="1"/>
          </p:nvPr>
        </p:nvSpPr>
        <p:spPr>
          <a:xfrm>
            <a:off x="838200" y="1033120"/>
            <a:ext cx="10515600" cy="5124793"/>
          </a:xfrm>
        </p:spPr>
        <p:txBody>
          <a:bodyPr>
            <a:normAutofit fontScale="92500" lnSpcReduction="10000"/>
          </a:bodyPr>
          <a:lstStyle/>
          <a:p>
            <a:pPr marL="107950" indent="0">
              <a:buNone/>
            </a:pPr>
            <a:r>
              <a:rPr lang="fr-FR" b="1" dirty="0">
                <a:solidFill>
                  <a:schemeClr val="tx1">
                    <a:lumMod val="50000"/>
                  </a:schemeClr>
                </a:solidFill>
              </a:rPr>
              <a:t>Q - </a:t>
            </a:r>
            <a:r>
              <a:rPr lang="fr-FR" b="1" u="sng" dirty="0">
                <a:solidFill>
                  <a:schemeClr val="tx1">
                    <a:lumMod val="50000"/>
                  </a:schemeClr>
                </a:solidFill>
              </a:rPr>
              <a:t>are </a:t>
            </a:r>
            <a:r>
              <a:rPr lang="fr-FR" b="1" u="sng" dirty="0" err="1">
                <a:solidFill>
                  <a:schemeClr val="tx1">
                    <a:lumMod val="50000"/>
                  </a:schemeClr>
                </a:solidFill>
              </a:rPr>
              <a:t>you</a:t>
            </a:r>
            <a:r>
              <a:rPr lang="fr-FR" b="1" u="sng" dirty="0">
                <a:solidFill>
                  <a:schemeClr val="tx1">
                    <a:lumMod val="50000"/>
                  </a:schemeClr>
                </a:solidFill>
              </a:rPr>
              <a:t> </a:t>
            </a:r>
            <a:r>
              <a:rPr lang="fr-FR" b="1" u="sng" dirty="0" err="1">
                <a:solidFill>
                  <a:schemeClr val="tx1">
                    <a:lumMod val="50000"/>
                  </a:schemeClr>
                </a:solidFill>
              </a:rPr>
              <a:t>familiar</a:t>
            </a:r>
            <a:r>
              <a:rPr lang="fr-FR" b="1" u="sng" dirty="0">
                <a:solidFill>
                  <a:schemeClr val="tx1">
                    <a:lumMod val="50000"/>
                  </a:schemeClr>
                </a:solidFill>
              </a:rPr>
              <a:t> </a:t>
            </a:r>
            <a:r>
              <a:rPr lang="fr-FR" b="1" u="sng" dirty="0" err="1">
                <a:solidFill>
                  <a:schemeClr val="tx1">
                    <a:lumMod val="50000"/>
                  </a:schemeClr>
                </a:solidFill>
              </a:rPr>
              <a:t>with</a:t>
            </a:r>
            <a:r>
              <a:rPr lang="fr-FR" b="1" dirty="0">
                <a:solidFill>
                  <a:schemeClr val="tx1">
                    <a:lumMod val="50000"/>
                  </a:schemeClr>
                </a:solidFill>
              </a:rPr>
              <a:t>:</a:t>
            </a:r>
          </a:p>
          <a:p>
            <a:pPr>
              <a:lnSpc>
                <a:spcPct val="110000"/>
              </a:lnSpc>
              <a:spcBef>
                <a:spcPts val="600"/>
              </a:spcBef>
              <a:spcAft>
                <a:spcPts val="1800"/>
              </a:spcAft>
            </a:pPr>
            <a:r>
              <a:rPr lang="fr-FR" dirty="0">
                <a:solidFill>
                  <a:schemeClr val="tx1">
                    <a:lumMod val="50000"/>
                  </a:schemeClr>
                </a:solidFill>
              </a:rPr>
              <a:t>Macro </a:t>
            </a:r>
            <a:r>
              <a:rPr lang="fr-FR" dirty="0" err="1">
                <a:solidFill>
                  <a:schemeClr val="tx1">
                    <a:lumMod val="50000"/>
                  </a:schemeClr>
                </a:solidFill>
              </a:rPr>
              <a:t>analysis</a:t>
            </a:r>
            <a:r>
              <a:rPr lang="fr-FR" dirty="0">
                <a:solidFill>
                  <a:schemeClr val="tx1">
                    <a:lumMod val="50000"/>
                  </a:schemeClr>
                </a:solidFill>
              </a:rPr>
              <a:t>, for </a:t>
            </a:r>
            <a:r>
              <a:rPr lang="fr-FR" dirty="0" err="1">
                <a:solidFill>
                  <a:schemeClr val="tx1">
                    <a:lumMod val="50000"/>
                  </a:schemeClr>
                </a:solidFill>
              </a:rPr>
              <a:t>example</a:t>
            </a:r>
            <a:r>
              <a:rPr lang="fr-FR" dirty="0">
                <a:solidFill>
                  <a:schemeClr val="tx1">
                    <a:lumMod val="50000"/>
                  </a:schemeClr>
                </a:solidFill>
              </a:rPr>
              <a:t> PESTEL</a:t>
            </a:r>
          </a:p>
          <a:p>
            <a:pPr>
              <a:lnSpc>
                <a:spcPct val="110000"/>
              </a:lnSpc>
              <a:spcBef>
                <a:spcPts val="600"/>
              </a:spcBef>
              <a:spcAft>
                <a:spcPts val="1800"/>
              </a:spcAft>
            </a:pPr>
            <a:r>
              <a:rPr lang="fr-FR" dirty="0" err="1">
                <a:solidFill>
                  <a:schemeClr val="tx1">
                    <a:lumMod val="50000"/>
                  </a:schemeClr>
                </a:solidFill>
              </a:rPr>
              <a:t>Sector</a:t>
            </a:r>
            <a:r>
              <a:rPr lang="fr-FR" dirty="0">
                <a:solidFill>
                  <a:schemeClr val="tx1">
                    <a:lumMod val="50000"/>
                  </a:schemeClr>
                </a:solidFill>
              </a:rPr>
              <a:t> </a:t>
            </a:r>
            <a:r>
              <a:rPr lang="fr-FR" dirty="0" err="1">
                <a:solidFill>
                  <a:schemeClr val="tx1">
                    <a:lumMod val="50000"/>
                  </a:schemeClr>
                </a:solidFill>
              </a:rPr>
              <a:t>analysis</a:t>
            </a:r>
            <a:r>
              <a:rPr lang="fr-FR" dirty="0">
                <a:solidFill>
                  <a:schemeClr val="tx1">
                    <a:lumMod val="50000"/>
                  </a:schemeClr>
                </a:solidFill>
              </a:rPr>
              <a:t>, for </a:t>
            </a:r>
            <a:r>
              <a:rPr lang="fr-FR" dirty="0" err="1">
                <a:solidFill>
                  <a:schemeClr val="tx1">
                    <a:lumMod val="50000"/>
                  </a:schemeClr>
                </a:solidFill>
              </a:rPr>
              <a:t>example</a:t>
            </a:r>
            <a:r>
              <a:rPr lang="fr-FR" dirty="0">
                <a:solidFill>
                  <a:schemeClr val="tx1">
                    <a:lumMod val="50000"/>
                  </a:schemeClr>
                </a:solidFill>
              </a:rPr>
              <a:t> 5Forces</a:t>
            </a:r>
          </a:p>
          <a:p>
            <a:pPr>
              <a:lnSpc>
                <a:spcPct val="110000"/>
              </a:lnSpc>
              <a:spcBef>
                <a:spcPts val="600"/>
              </a:spcBef>
              <a:spcAft>
                <a:spcPts val="1800"/>
              </a:spcAft>
            </a:pPr>
            <a:r>
              <a:rPr lang="fr-FR" dirty="0">
                <a:solidFill>
                  <a:schemeClr val="tx1">
                    <a:lumMod val="50000"/>
                  </a:schemeClr>
                </a:solidFill>
              </a:rPr>
              <a:t>OGSM *</a:t>
            </a:r>
          </a:p>
          <a:p>
            <a:pPr>
              <a:lnSpc>
                <a:spcPct val="110000"/>
              </a:lnSpc>
              <a:spcBef>
                <a:spcPts val="600"/>
              </a:spcBef>
              <a:spcAft>
                <a:spcPts val="1800"/>
              </a:spcAft>
            </a:pPr>
            <a:r>
              <a:rPr lang="fr-FR" dirty="0" err="1">
                <a:solidFill>
                  <a:schemeClr val="tx1">
                    <a:lumMod val="50000"/>
                  </a:schemeClr>
                </a:solidFill>
              </a:rPr>
              <a:t>Research</a:t>
            </a:r>
            <a:r>
              <a:rPr lang="fr-FR" dirty="0">
                <a:solidFill>
                  <a:schemeClr val="tx1">
                    <a:lumMod val="50000"/>
                  </a:schemeClr>
                </a:solidFill>
              </a:rPr>
              <a:t> / </a:t>
            </a:r>
            <a:r>
              <a:rPr lang="fr-FR" dirty="0" err="1">
                <a:solidFill>
                  <a:schemeClr val="tx1">
                    <a:lumMod val="50000"/>
                  </a:schemeClr>
                </a:solidFill>
              </a:rPr>
              <a:t>capabilities</a:t>
            </a:r>
            <a:r>
              <a:rPr lang="fr-FR" dirty="0">
                <a:solidFill>
                  <a:schemeClr val="tx1">
                    <a:lumMod val="50000"/>
                  </a:schemeClr>
                </a:solidFill>
              </a:rPr>
              <a:t> analyses, </a:t>
            </a:r>
            <a:r>
              <a:rPr lang="fr-FR" dirty="0" err="1">
                <a:solidFill>
                  <a:schemeClr val="tx1">
                    <a:lumMod val="50000"/>
                  </a:schemeClr>
                </a:solidFill>
              </a:rPr>
              <a:t>such</a:t>
            </a:r>
            <a:r>
              <a:rPr lang="fr-FR" dirty="0">
                <a:solidFill>
                  <a:schemeClr val="tx1">
                    <a:lumMod val="50000"/>
                  </a:schemeClr>
                </a:solidFill>
              </a:rPr>
              <a:t> as SWOT, VRIO * and Benchmarking</a:t>
            </a:r>
          </a:p>
          <a:p>
            <a:pPr>
              <a:lnSpc>
                <a:spcPct val="110000"/>
              </a:lnSpc>
              <a:spcBef>
                <a:spcPts val="600"/>
              </a:spcBef>
              <a:spcAft>
                <a:spcPts val="1800"/>
              </a:spcAft>
            </a:pPr>
            <a:r>
              <a:rPr lang="fr-FR" dirty="0">
                <a:solidFill>
                  <a:schemeClr val="tx1">
                    <a:lumMod val="50000"/>
                  </a:schemeClr>
                </a:solidFill>
              </a:rPr>
              <a:t>The 3 horizons of </a:t>
            </a:r>
            <a:r>
              <a:rPr lang="fr-FR" dirty="0" err="1">
                <a:solidFill>
                  <a:schemeClr val="tx1">
                    <a:lumMod val="50000"/>
                  </a:schemeClr>
                </a:solidFill>
              </a:rPr>
              <a:t>strategy</a:t>
            </a:r>
            <a:endParaRPr lang="fr-FR" dirty="0">
              <a:solidFill>
                <a:schemeClr val="tx1">
                  <a:lumMod val="50000"/>
                </a:schemeClr>
              </a:solidFill>
            </a:endParaRPr>
          </a:p>
          <a:p>
            <a:pPr>
              <a:lnSpc>
                <a:spcPct val="110000"/>
              </a:lnSpc>
              <a:spcBef>
                <a:spcPts val="600"/>
              </a:spcBef>
              <a:spcAft>
                <a:spcPts val="1800"/>
              </a:spcAft>
            </a:pPr>
            <a:r>
              <a:rPr lang="fr-FR" dirty="0" err="1">
                <a:solidFill>
                  <a:schemeClr val="tx1">
                    <a:lumMod val="50000"/>
                  </a:schemeClr>
                </a:solidFill>
              </a:rPr>
              <a:t>KSFs</a:t>
            </a:r>
            <a:r>
              <a:rPr lang="fr-FR" dirty="0">
                <a:solidFill>
                  <a:schemeClr val="tx1">
                    <a:lumMod val="50000"/>
                  </a:schemeClr>
                </a:solidFill>
              </a:rPr>
              <a:t>, KPIs</a:t>
            </a:r>
          </a:p>
        </p:txBody>
      </p:sp>
      <p:sp>
        <p:nvSpPr>
          <p:cNvPr id="4" name="Footer Placeholder 3">
            <a:extLst>
              <a:ext uri="{FF2B5EF4-FFF2-40B4-BE49-F238E27FC236}">
                <a16:creationId xmlns:a16="http://schemas.microsoft.com/office/drawing/2014/main" id="{BD72CC92-4276-5159-78E0-CF5F9456B695}"/>
              </a:ext>
            </a:extLst>
          </p:cNvPr>
          <p:cNvSpPr>
            <a:spLocks noGrp="1"/>
          </p:cNvSpPr>
          <p:nvPr>
            <p:ph type="ftr" sz="quarter" idx="10"/>
          </p:nvPr>
        </p:nvSpPr>
        <p:spPr/>
        <p:txBody>
          <a:bodyPr/>
          <a:lstStyle/>
          <a:p>
            <a:r>
              <a:rPr lang="fr-FR"/>
              <a:t>Indiquez votre nom dans le pied de page</a:t>
            </a:r>
            <a:endParaRPr lang="fr-FR" dirty="0"/>
          </a:p>
        </p:txBody>
      </p:sp>
    </p:spTree>
    <p:extLst>
      <p:ext uri="{BB962C8B-B14F-4D97-AF65-F5344CB8AC3E}">
        <p14:creationId xmlns:p14="http://schemas.microsoft.com/office/powerpoint/2010/main" val="534661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ADB4-E6C2-8080-01B8-7BEF5AE757BA}"/>
              </a:ext>
            </a:extLst>
          </p:cNvPr>
          <p:cNvSpPr>
            <a:spLocks noGrp="1"/>
          </p:cNvSpPr>
          <p:nvPr>
            <p:ph type="title"/>
          </p:nvPr>
        </p:nvSpPr>
        <p:spPr/>
        <p:txBody>
          <a:bodyPr>
            <a:normAutofit/>
          </a:bodyPr>
          <a:lstStyle/>
          <a:p>
            <a:r>
              <a:rPr lang="fr-FR" sz="4000" dirty="0">
                <a:latin typeface="+mj-lt"/>
              </a:rPr>
              <a:t>The OGSM </a:t>
            </a:r>
            <a:r>
              <a:rPr lang="fr-FR" sz="4000" dirty="0" err="1">
                <a:latin typeface="+mj-lt"/>
              </a:rPr>
              <a:t>method</a:t>
            </a:r>
            <a:endParaRPr lang="fr-FR" sz="4000" dirty="0">
              <a:latin typeface="+mj-lt"/>
            </a:endParaRPr>
          </a:p>
        </p:txBody>
      </p:sp>
      <p:sp>
        <p:nvSpPr>
          <p:cNvPr id="4" name="Footer Placeholder 3">
            <a:extLst>
              <a:ext uri="{FF2B5EF4-FFF2-40B4-BE49-F238E27FC236}">
                <a16:creationId xmlns:a16="http://schemas.microsoft.com/office/drawing/2014/main" id="{3CA19ED5-F668-FD26-D5C9-BF7A342B8B50}"/>
              </a:ext>
            </a:extLst>
          </p:cNvPr>
          <p:cNvSpPr>
            <a:spLocks noGrp="1"/>
          </p:cNvSpPr>
          <p:nvPr>
            <p:ph type="ftr" sz="quarter" idx="10"/>
          </p:nvPr>
        </p:nvSpPr>
        <p:spPr/>
        <p:txBody>
          <a:bodyPr/>
          <a:lstStyle/>
          <a:p>
            <a:r>
              <a:rPr lang="fr-FR"/>
              <a:t>Indiquez votre nom dans le pied de page</a:t>
            </a:r>
            <a:endParaRPr lang="fr-FR" dirty="0"/>
          </a:p>
        </p:txBody>
      </p:sp>
      <p:pic>
        <p:nvPicPr>
          <p:cNvPr id="1026" name="Picture 2" descr="ogsm méthodologie">
            <a:extLst>
              <a:ext uri="{FF2B5EF4-FFF2-40B4-BE49-F238E27FC236}">
                <a16:creationId xmlns:a16="http://schemas.microsoft.com/office/drawing/2014/main" id="{4846F1E0-29B8-8609-7DC9-37CAE9530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1016950"/>
            <a:ext cx="9231363" cy="514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515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DE3A69-D7C7-D255-45A2-0DB1646316A3}"/>
              </a:ext>
            </a:extLst>
          </p:cNvPr>
          <p:cNvSpPr>
            <a:spLocks noGrp="1"/>
          </p:cNvSpPr>
          <p:nvPr>
            <p:ph type="ftr" sz="quarter" idx="10"/>
          </p:nvPr>
        </p:nvSpPr>
        <p:spPr/>
        <p:txBody>
          <a:bodyPr/>
          <a:lstStyle/>
          <a:p>
            <a:r>
              <a:rPr lang="fr-FR"/>
              <a:t>Indiquez votre nom dans le pied de page</a:t>
            </a:r>
            <a:endParaRPr lang="fr-FR" dirty="0"/>
          </a:p>
        </p:txBody>
      </p:sp>
      <p:pic>
        <p:nvPicPr>
          <p:cNvPr id="1026" name="Picture 2" descr="VRIO Model">
            <a:extLst>
              <a:ext uri="{FF2B5EF4-FFF2-40B4-BE49-F238E27FC236}">
                <a16:creationId xmlns:a16="http://schemas.microsoft.com/office/drawing/2014/main" id="{90A34996-E915-4175-A87B-501123A69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588324"/>
            <a:ext cx="9584229" cy="539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874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20AD-85BE-4ED7-A74F-50228B9345AD}"/>
              </a:ext>
            </a:extLst>
          </p:cNvPr>
          <p:cNvSpPr>
            <a:spLocks noGrp="1"/>
          </p:cNvSpPr>
          <p:nvPr>
            <p:ph type="title"/>
          </p:nvPr>
        </p:nvSpPr>
        <p:spPr>
          <a:xfrm>
            <a:off x="838200" y="119234"/>
            <a:ext cx="10515600" cy="651825"/>
          </a:xfrm>
        </p:spPr>
        <p:txBody>
          <a:bodyPr>
            <a:normAutofit/>
          </a:bodyPr>
          <a:lstStyle/>
          <a:p>
            <a:r>
              <a:rPr lang="fr-FR" sz="4000" dirty="0">
                <a:latin typeface="+mj-lt"/>
              </a:rPr>
              <a:t>Agenda for </a:t>
            </a:r>
            <a:r>
              <a:rPr lang="fr-FR" sz="4000" dirty="0" err="1">
                <a:latin typeface="+mj-lt"/>
              </a:rPr>
              <a:t>this</a:t>
            </a:r>
            <a:r>
              <a:rPr lang="fr-FR" sz="4000" dirty="0">
                <a:latin typeface="+mj-lt"/>
              </a:rPr>
              <a:t> S1</a:t>
            </a:r>
          </a:p>
        </p:txBody>
      </p:sp>
      <p:sp>
        <p:nvSpPr>
          <p:cNvPr id="3" name="Espace réservé du contenu 2">
            <a:extLst>
              <a:ext uri="{FF2B5EF4-FFF2-40B4-BE49-F238E27FC236}">
                <a16:creationId xmlns:a16="http://schemas.microsoft.com/office/drawing/2014/main" id="{F748B34F-1557-4247-9F07-5BEAA158F7DB}"/>
              </a:ext>
            </a:extLst>
          </p:cNvPr>
          <p:cNvSpPr>
            <a:spLocks noGrp="1"/>
          </p:cNvSpPr>
          <p:nvPr>
            <p:ph idx="1"/>
          </p:nvPr>
        </p:nvSpPr>
        <p:spPr>
          <a:xfrm>
            <a:off x="838200" y="971084"/>
            <a:ext cx="10515600" cy="5283377"/>
          </a:xfrm>
        </p:spPr>
        <p:txBody>
          <a:bodyPr>
            <a:noAutofit/>
          </a:bodyPr>
          <a:lstStyle/>
          <a:p>
            <a:pPr marL="622300" indent="-514350">
              <a:buFont typeface="+mj-lt"/>
              <a:buAutoNum type="arabicPeriod"/>
            </a:pPr>
            <a:r>
              <a:rPr lang="fr-FR" sz="3200" dirty="0" err="1"/>
              <a:t>Why</a:t>
            </a:r>
            <a:r>
              <a:rPr lang="fr-FR" sz="3200" dirty="0"/>
              <a:t> ?</a:t>
            </a:r>
          </a:p>
          <a:p>
            <a:pPr marL="622300" indent="-514350">
              <a:buFont typeface="+mj-lt"/>
              <a:buAutoNum type="arabicPeriod"/>
            </a:pPr>
            <a:r>
              <a:rPr lang="fr-FR" sz="3200" dirty="0" err="1"/>
              <a:t>What</a:t>
            </a:r>
            <a:r>
              <a:rPr lang="fr-FR" sz="3200" dirty="0"/>
              <a:t> ?</a:t>
            </a:r>
          </a:p>
          <a:p>
            <a:pPr marL="622300" indent="-514350">
              <a:buFont typeface="+mj-lt"/>
              <a:buAutoNum type="arabicPeriod"/>
            </a:pPr>
            <a:r>
              <a:rPr lang="fr-FR" sz="3200" dirty="0"/>
              <a:t>How ?</a:t>
            </a:r>
          </a:p>
          <a:p>
            <a:pPr marL="622300" indent="-514350">
              <a:buFont typeface="+mj-lt"/>
              <a:buAutoNum type="arabicPeriod"/>
            </a:pPr>
            <a:r>
              <a:rPr lang="fr-FR" sz="3200" dirty="0"/>
              <a:t>A few initial </a:t>
            </a:r>
            <a:r>
              <a:rPr lang="fr-FR" sz="3200" dirty="0" err="1"/>
              <a:t>thoughts</a:t>
            </a:r>
            <a:r>
              <a:rPr lang="fr-FR" sz="3200" dirty="0"/>
              <a:t> and exercices</a:t>
            </a:r>
          </a:p>
          <a:p>
            <a:pPr marL="622300" indent="-514350">
              <a:buFont typeface="+mj-lt"/>
              <a:buAutoNum type="arabicPeriod"/>
            </a:pPr>
            <a:r>
              <a:rPr lang="fr-FR" sz="3200" b="1" dirty="0"/>
              <a:t>Work for </a:t>
            </a:r>
            <a:r>
              <a:rPr lang="fr-FR" sz="3200" b="1" dirty="0" err="1"/>
              <a:t>next</a:t>
            </a:r>
            <a:r>
              <a:rPr lang="fr-FR" sz="3200" b="1" dirty="0"/>
              <a:t> time</a:t>
            </a:r>
          </a:p>
          <a:p>
            <a:pPr marL="800100" lvl="1" indent="-514350">
              <a:buFont typeface="+mj-lt"/>
              <a:buAutoNum type="alphaUcPeriod"/>
            </a:pPr>
            <a:endParaRPr lang="fr-FR" sz="2400" dirty="0"/>
          </a:p>
        </p:txBody>
      </p:sp>
      <p:sp>
        <p:nvSpPr>
          <p:cNvPr id="4" name="Espace réservé du pied de page 3">
            <a:extLst>
              <a:ext uri="{FF2B5EF4-FFF2-40B4-BE49-F238E27FC236}">
                <a16:creationId xmlns:a16="http://schemas.microsoft.com/office/drawing/2014/main" id="{EACFC9A4-9001-475C-8C50-84EC9F11792B}"/>
              </a:ext>
            </a:extLst>
          </p:cNvPr>
          <p:cNvSpPr>
            <a:spLocks noGrp="1"/>
          </p:cNvSpPr>
          <p:nvPr>
            <p:ph type="ftr" sz="quarter" idx="10"/>
          </p:nvPr>
        </p:nvSpPr>
        <p:spPr/>
        <p:txBody>
          <a:bodyPr/>
          <a:lstStyle/>
          <a:p>
            <a:r>
              <a:rPr lang="en-US" dirty="0"/>
              <a:t>Enter your name in the footer</a:t>
            </a:r>
            <a:endParaRPr lang="fr-FR" dirty="0"/>
          </a:p>
        </p:txBody>
      </p:sp>
      <p:pic>
        <p:nvPicPr>
          <p:cNvPr id="1026" name="Picture 2">
            <a:extLst>
              <a:ext uri="{FF2B5EF4-FFF2-40B4-BE49-F238E27FC236}">
                <a16:creationId xmlns:a16="http://schemas.microsoft.com/office/drawing/2014/main" id="{4B3AF708-60FF-08BF-05F3-CBA0BF780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719" y="445146"/>
            <a:ext cx="4751343" cy="31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413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904A-C1A3-D518-CCBB-1E37B31FDBDD}"/>
              </a:ext>
            </a:extLst>
          </p:cNvPr>
          <p:cNvSpPr>
            <a:spLocks noGrp="1"/>
          </p:cNvSpPr>
          <p:nvPr>
            <p:ph type="title"/>
          </p:nvPr>
        </p:nvSpPr>
        <p:spPr/>
        <p:txBody>
          <a:bodyPr>
            <a:normAutofit/>
          </a:bodyPr>
          <a:lstStyle/>
          <a:p>
            <a:r>
              <a:rPr lang="fr-FR" sz="4000" dirty="0">
                <a:latin typeface="+mj-lt"/>
              </a:rPr>
              <a:t>Next time, 8th </a:t>
            </a:r>
            <a:r>
              <a:rPr lang="fr-FR" sz="4000" dirty="0" err="1">
                <a:latin typeface="+mj-lt"/>
              </a:rPr>
              <a:t>Feb</a:t>
            </a:r>
            <a:endParaRPr lang="fr-FR" sz="4000" dirty="0">
              <a:latin typeface="+mj-lt"/>
            </a:endParaRPr>
          </a:p>
        </p:txBody>
      </p:sp>
      <p:sp>
        <p:nvSpPr>
          <p:cNvPr id="3" name="Content Placeholder 2">
            <a:extLst>
              <a:ext uri="{FF2B5EF4-FFF2-40B4-BE49-F238E27FC236}">
                <a16:creationId xmlns:a16="http://schemas.microsoft.com/office/drawing/2014/main" id="{A3A3C191-A3F8-93E3-945F-577CDB8E0598}"/>
              </a:ext>
            </a:extLst>
          </p:cNvPr>
          <p:cNvSpPr>
            <a:spLocks noGrp="1"/>
          </p:cNvSpPr>
          <p:nvPr>
            <p:ph idx="1"/>
          </p:nvPr>
        </p:nvSpPr>
        <p:spPr>
          <a:xfrm>
            <a:off x="888618" y="1142502"/>
            <a:ext cx="10863263" cy="5029698"/>
          </a:xfrm>
          <a:noFill/>
        </p:spPr>
        <p:txBody>
          <a:bodyPr>
            <a:normAutofit fontScale="92500" lnSpcReduction="10000"/>
          </a:bodyPr>
          <a:lstStyle/>
          <a:p>
            <a:pPr marL="107950" indent="0">
              <a:lnSpc>
                <a:spcPct val="100000"/>
              </a:lnSpc>
              <a:spcBef>
                <a:spcPts val="600"/>
              </a:spcBef>
              <a:spcAft>
                <a:spcPts val="1800"/>
              </a:spcAft>
              <a:buNone/>
            </a:pPr>
            <a:r>
              <a:rPr lang="fr-FR" dirty="0">
                <a:solidFill>
                  <a:schemeClr val="bg1">
                    <a:lumMod val="10000"/>
                  </a:schemeClr>
                </a:solidFill>
                <a:latin typeface="+mn-lt"/>
              </a:rPr>
              <a:t>Read, </a:t>
            </a:r>
            <a:r>
              <a:rPr lang="fr-FR" dirty="0" err="1">
                <a:solidFill>
                  <a:schemeClr val="bg1">
                    <a:lumMod val="10000"/>
                  </a:schemeClr>
                </a:solidFill>
                <a:latin typeface="+mn-lt"/>
              </a:rPr>
              <a:t>be</a:t>
            </a:r>
            <a:r>
              <a:rPr lang="fr-FR" dirty="0">
                <a:solidFill>
                  <a:schemeClr val="bg1">
                    <a:lumMod val="10000"/>
                  </a:schemeClr>
                </a:solidFill>
                <a:latin typeface="+mn-lt"/>
              </a:rPr>
              <a:t> able to </a:t>
            </a:r>
            <a:r>
              <a:rPr lang="fr-FR" dirty="0" err="1">
                <a:solidFill>
                  <a:schemeClr val="bg1">
                    <a:lumMod val="10000"/>
                  </a:schemeClr>
                </a:solidFill>
                <a:latin typeface="+mn-lt"/>
              </a:rPr>
              <a:t>sum</a:t>
            </a:r>
            <a:r>
              <a:rPr lang="fr-FR" dirty="0">
                <a:solidFill>
                  <a:schemeClr val="bg1">
                    <a:lumMod val="10000"/>
                  </a:schemeClr>
                </a:solidFill>
                <a:latin typeface="+mn-lt"/>
              </a:rPr>
              <a:t> up, and </a:t>
            </a:r>
            <a:r>
              <a:rPr lang="fr-FR" dirty="0" err="1">
                <a:solidFill>
                  <a:schemeClr val="bg1">
                    <a:lumMod val="10000"/>
                  </a:schemeClr>
                </a:solidFill>
                <a:latin typeface="+mn-lt"/>
              </a:rPr>
              <a:t>formulate</a:t>
            </a:r>
            <a:r>
              <a:rPr lang="fr-FR" dirty="0">
                <a:solidFill>
                  <a:schemeClr val="bg1">
                    <a:lumMod val="10000"/>
                  </a:schemeClr>
                </a:solidFill>
                <a:latin typeface="+mn-lt"/>
              </a:rPr>
              <a:t> questions:</a:t>
            </a:r>
          </a:p>
          <a:p>
            <a:pPr marL="622300" indent="-514350">
              <a:lnSpc>
                <a:spcPct val="120000"/>
              </a:lnSpc>
              <a:spcBef>
                <a:spcPts val="600"/>
              </a:spcBef>
              <a:spcAft>
                <a:spcPts val="1800"/>
              </a:spcAft>
              <a:buFont typeface="+mj-lt"/>
              <a:buAutoNum type="arabicPeriod"/>
            </a:pPr>
            <a:r>
              <a:rPr lang="fr-FR" dirty="0">
                <a:solidFill>
                  <a:schemeClr val="bg1">
                    <a:lumMod val="10000"/>
                  </a:schemeClr>
                </a:solidFill>
                <a:latin typeface="+mn-lt"/>
              </a:rPr>
              <a:t>« </a:t>
            </a:r>
            <a:r>
              <a:rPr lang="fr-FR" dirty="0" err="1">
                <a:solidFill>
                  <a:schemeClr val="bg1">
                    <a:lumMod val="10000"/>
                  </a:schemeClr>
                </a:solidFill>
                <a:latin typeface="+mn-lt"/>
              </a:rPr>
              <a:t>Generative</a:t>
            </a:r>
            <a:r>
              <a:rPr lang="fr-FR" dirty="0">
                <a:solidFill>
                  <a:schemeClr val="bg1">
                    <a:lumMod val="10000"/>
                  </a:schemeClr>
                </a:solidFill>
                <a:latin typeface="+mn-lt"/>
              </a:rPr>
              <a:t> AI – how </a:t>
            </a:r>
            <a:r>
              <a:rPr lang="fr-FR" dirty="0" err="1">
                <a:solidFill>
                  <a:schemeClr val="bg1">
                    <a:lumMod val="10000"/>
                  </a:schemeClr>
                </a:solidFill>
                <a:latin typeface="+mn-lt"/>
              </a:rPr>
              <a:t>will</a:t>
            </a:r>
            <a:r>
              <a:rPr lang="fr-FR" dirty="0">
                <a:solidFill>
                  <a:schemeClr val="bg1">
                    <a:lumMod val="10000"/>
                  </a:schemeClr>
                </a:solidFill>
                <a:latin typeface="+mn-lt"/>
              </a:rPr>
              <a:t> the new </a:t>
            </a:r>
            <a:r>
              <a:rPr lang="fr-FR" dirty="0" err="1">
                <a:solidFill>
                  <a:schemeClr val="bg1">
                    <a:lumMod val="10000"/>
                  </a:schemeClr>
                </a:solidFill>
                <a:latin typeface="+mn-lt"/>
              </a:rPr>
              <a:t>era</a:t>
            </a:r>
            <a:r>
              <a:rPr lang="fr-FR" dirty="0">
                <a:solidFill>
                  <a:schemeClr val="bg1">
                    <a:lumMod val="10000"/>
                  </a:schemeClr>
                </a:solidFill>
                <a:latin typeface="+mn-lt"/>
              </a:rPr>
              <a:t> of machine learning affect </a:t>
            </a:r>
            <a:r>
              <a:rPr lang="fr-FR" dirty="0" err="1">
                <a:solidFill>
                  <a:schemeClr val="bg1">
                    <a:lumMod val="10000"/>
                  </a:schemeClr>
                </a:solidFill>
                <a:latin typeface="+mn-lt"/>
              </a:rPr>
              <a:t>you</a:t>
            </a:r>
            <a:r>
              <a:rPr lang="fr-FR" dirty="0">
                <a:solidFill>
                  <a:schemeClr val="bg1">
                    <a:lumMod val="10000"/>
                  </a:schemeClr>
                </a:solidFill>
                <a:latin typeface="+mn-lt"/>
              </a:rPr>
              <a:t>? » </a:t>
            </a:r>
            <a:r>
              <a:rPr lang="fr-FR" dirty="0">
                <a:solidFill>
                  <a:schemeClr val="bg1">
                    <a:lumMod val="10000"/>
                  </a:schemeClr>
                </a:solidFill>
                <a:latin typeface="+mn-lt"/>
                <a:hlinkClick r:id="rId2">
                  <a:extLst>
                    <a:ext uri="{A12FA001-AC4F-418D-AE19-62706E023703}">
                      <ahyp:hlinkClr xmlns:ahyp="http://schemas.microsoft.com/office/drawing/2018/hyperlinkcolor" val="tx"/>
                    </a:ext>
                  </a:extLst>
                </a:hlinkClick>
              </a:rPr>
              <a:t>https://www.ft.com/content/1e34f334-4e73-4677-9713-99f85eed7ba0</a:t>
            </a:r>
            <a:r>
              <a:rPr lang="fr-FR" dirty="0">
                <a:solidFill>
                  <a:schemeClr val="bg1">
                    <a:lumMod val="10000"/>
                  </a:schemeClr>
                </a:solidFill>
                <a:latin typeface="+mn-lt"/>
              </a:rPr>
              <a:t>.</a:t>
            </a:r>
          </a:p>
          <a:p>
            <a:pPr marL="622300" indent="-514350">
              <a:lnSpc>
                <a:spcPct val="120000"/>
              </a:lnSpc>
              <a:spcBef>
                <a:spcPts val="600"/>
              </a:spcBef>
              <a:spcAft>
                <a:spcPts val="1800"/>
              </a:spcAft>
              <a:buFont typeface="+mj-lt"/>
              <a:buAutoNum type="arabicPeriod"/>
            </a:pPr>
            <a:r>
              <a:rPr lang="fr-FR" b="0" i="0" dirty="0">
                <a:solidFill>
                  <a:schemeClr val="bg1">
                    <a:lumMod val="10000"/>
                  </a:schemeClr>
                </a:solidFill>
                <a:effectLst/>
                <a:latin typeface="+mn-lt"/>
              </a:rPr>
              <a:t>The care of one : </a:t>
            </a:r>
            <a:r>
              <a:rPr lang="fr-FR" b="0" i="0" dirty="0" err="1">
                <a:solidFill>
                  <a:schemeClr val="bg1">
                    <a:lumMod val="10000"/>
                  </a:schemeClr>
                </a:solidFill>
                <a:effectLst/>
                <a:latin typeface="+mn-lt"/>
              </a:rPr>
              <a:t>hyperpersonalisation</a:t>
            </a:r>
            <a:r>
              <a:rPr lang="fr-FR" b="0" i="0" dirty="0">
                <a:solidFill>
                  <a:schemeClr val="bg1">
                    <a:lumMod val="10000"/>
                  </a:schemeClr>
                </a:solidFill>
                <a:effectLst/>
                <a:latin typeface="+mn-lt"/>
              </a:rPr>
              <a:t> of </a:t>
            </a:r>
            <a:r>
              <a:rPr lang="fr-FR" b="0" i="0" dirty="0" err="1">
                <a:solidFill>
                  <a:schemeClr val="bg1">
                    <a:lumMod val="10000"/>
                  </a:schemeClr>
                </a:solidFill>
                <a:effectLst/>
                <a:latin typeface="+mn-lt"/>
              </a:rPr>
              <a:t>customer</a:t>
            </a:r>
            <a:r>
              <a:rPr lang="fr-FR" b="0" i="0" dirty="0">
                <a:solidFill>
                  <a:schemeClr val="bg1">
                    <a:lumMod val="10000"/>
                  </a:schemeClr>
                </a:solidFill>
                <a:effectLst/>
                <a:latin typeface="+mn-lt"/>
              </a:rPr>
              <a:t> care. </a:t>
            </a:r>
            <a:r>
              <a:rPr lang="fr-FR" b="0" i="0" dirty="0" err="1">
                <a:solidFill>
                  <a:schemeClr val="bg1">
                    <a:lumMod val="10000"/>
                  </a:schemeClr>
                </a:solidFill>
                <a:effectLst/>
                <a:latin typeface="+mn-lt"/>
              </a:rPr>
              <a:t>McKinsey&amp;Co</a:t>
            </a:r>
            <a:endParaRPr lang="fr-FR" b="0" i="0" dirty="0">
              <a:solidFill>
                <a:schemeClr val="bg1">
                  <a:lumMod val="10000"/>
                </a:schemeClr>
              </a:solidFill>
              <a:effectLst/>
              <a:latin typeface="+mn-lt"/>
            </a:endParaRPr>
          </a:p>
          <a:p>
            <a:pPr marL="622300" indent="-514350">
              <a:lnSpc>
                <a:spcPct val="120000"/>
              </a:lnSpc>
              <a:spcBef>
                <a:spcPts val="600"/>
              </a:spcBef>
              <a:spcAft>
                <a:spcPts val="1800"/>
              </a:spcAft>
              <a:buFont typeface="+mj-lt"/>
              <a:buAutoNum type="arabicPeriod"/>
            </a:pPr>
            <a:r>
              <a:rPr lang="fr-FR" b="0" i="0" dirty="0">
                <a:solidFill>
                  <a:schemeClr val="bg1">
                    <a:lumMod val="10000"/>
                  </a:schemeClr>
                </a:solidFill>
                <a:effectLst/>
                <a:latin typeface="+mn-lt"/>
              </a:rPr>
              <a:t> Download « mckinsey-tech-trends-outlook-2022-full-report.pdf » and </a:t>
            </a:r>
            <a:r>
              <a:rPr lang="fr-FR" b="0" i="0" dirty="0" err="1">
                <a:solidFill>
                  <a:schemeClr val="bg1">
                    <a:lumMod val="10000"/>
                  </a:schemeClr>
                </a:solidFill>
                <a:effectLst/>
                <a:latin typeface="+mn-lt"/>
              </a:rPr>
              <a:t>read</a:t>
            </a:r>
            <a:r>
              <a:rPr lang="fr-FR" b="0" i="0" dirty="0">
                <a:solidFill>
                  <a:schemeClr val="bg1">
                    <a:lumMod val="10000"/>
                  </a:schemeClr>
                </a:solidFill>
                <a:effectLst/>
                <a:latin typeface="+mn-lt"/>
              </a:rPr>
              <a:t> pages 20 – 32 on the </a:t>
            </a:r>
            <a:r>
              <a:rPr lang="fr-FR" b="0" i="0" dirty="0" err="1">
                <a:solidFill>
                  <a:schemeClr val="bg1">
                    <a:lumMod val="10000"/>
                  </a:schemeClr>
                </a:solidFill>
                <a:effectLst/>
                <a:latin typeface="+mn-lt"/>
              </a:rPr>
              <a:t>subject</a:t>
            </a:r>
            <a:r>
              <a:rPr lang="fr-FR" b="0" i="0" dirty="0">
                <a:solidFill>
                  <a:schemeClr val="bg1">
                    <a:lumMod val="10000"/>
                  </a:schemeClr>
                </a:solidFill>
                <a:effectLst/>
                <a:latin typeface="+mn-lt"/>
              </a:rPr>
              <a:t> of </a:t>
            </a:r>
            <a:r>
              <a:rPr lang="fr-FR" b="0" i="0" dirty="0" err="1">
                <a:solidFill>
                  <a:schemeClr val="bg1">
                    <a:lumMod val="10000"/>
                  </a:schemeClr>
                </a:solidFill>
                <a:effectLst/>
                <a:latin typeface="+mn-lt"/>
              </a:rPr>
              <a:t>Applied</a:t>
            </a:r>
            <a:r>
              <a:rPr lang="fr-FR" b="0" i="0" dirty="0">
                <a:solidFill>
                  <a:schemeClr val="bg1">
                    <a:lumMod val="10000"/>
                  </a:schemeClr>
                </a:solidFill>
                <a:effectLst/>
                <a:latin typeface="+mn-lt"/>
              </a:rPr>
              <a:t> AI – and </a:t>
            </a:r>
            <a:r>
              <a:rPr lang="fr-FR" b="0" i="0" dirty="0" err="1">
                <a:solidFill>
                  <a:schemeClr val="bg1">
                    <a:lumMod val="10000"/>
                  </a:schemeClr>
                </a:solidFill>
                <a:effectLst/>
                <a:latin typeface="+mn-lt"/>
              </a:rPr>
              <a:t>any</a:t>
            </a:r>
            <a:r>
              <a:rPr lang="fr-FR" b="0" i="0" dirty="0">
                <a:solidFill>
                  <a:schemeClr val="bg1">
                    <a:lumMod val="10000"/>
                  </a:schemeClr>
                </a:solidFill>
                <a:effectLst/>
                <a:latin typeface="+mn-lt"/>
              </a:rPr>
              <a:t> </a:t>
            </a:r>
            <a:r>
              <a:rPr lang="fr-FR" b="0" i="0" dirty="0" err="1">
                <a:solidFill>
                  <a:schemeClr val="bg1">
                    <a:lumMod val="10000"/>
                  </a:schemeClr>
                </a:solidFill>
                <a:effectLst/>
                <a:latin typeface="+mn-lt"/>
              </a:rPr>
              <a:t>other</a:t>
            </a:r>
            <a:r>
              <a:rPr lang="fr-FR" b="0" i="0" dirty="0">
                <a:solidFill>
                  <a:schemeClr val="bg1">
                    <a:lumMod val="10000"/>
                  </a:schemeClr>
                </a:solidFill>
                <a:effectLst/>
                <a:latin typeface="+mn-lt"/>
              </a:rPr>
              <a:t> pages </a:t>
            </a:r>
            <a:r>
              <a:rPr lang="fr-FR" b="0" i="0" dirty="0" err="1">
                <a:solidFill>
                  <a:schemeClr val="bg1">
                    <a:lumMod val="10000"/>
                  </a:schemeClr>
                </a:solidFill>
                <a:effectLst/>
                <a:latin typeface="+mn-lt"/>
              </a:rPr>
              <a:t>you</a:t>
            </a:r>
            <a:r>
              <a:rPr lang="fr-FR" b="0" i="0" dirty="0">
                <a:solidFill>
                  <a:schemeClr val="bg1">
                    <a:lumMod val="10000"/>
                  </a:schemeClr>
                </a:solidFill>
                <a:effectLst/>
                <a:latin typeface="+mn-lt"/>
              </a:rPr>
              <a:t> </a:t>
            </a:r>
            <a:r>
              <a:rPr lang="fr-FR" b="0" i="0" dirty="0" err="1">
                <a:solidFill>
                  <a:schemeClr val="bg1">
                    <a:lumMod val="10000"/>
                  </a:schemeClr>
                </a:solidFill>
                <a:effectLst/>
                <a:latin typeface="+mn-lt"/>
              </a:rPr>
              <a:t>feel</a:t>
            </a:r>
            <a:r>
              <a:rPr lang="fr-FR" b="0" i="0" dirty="0">
                <a:solidFill>
                  <a:schemeClr val="bg1">
                    <a:lumMod val="10000"/>
                  </a:schemeClr>
                </a:solidFill>
                <a:effectLst/>
                <a:latin typeface="+mn-lt"/>
              </a:rPr>
              <a:t> are of </a:t>
            </a:r>
            <a:r>
              <a:rPr lang="fr-FR" b="0" i="0" dirty="0" err="1">
                <a:solidFill>
                  <a:schemeClr val="bg1">
                    <a:lumMod val="10000"/>
                  </a:schemeClr>
                </a:solidFill>
                <a:effectLst/>
                <a:latin typeface="+mn-lt"/>
              </a:rPr>
              <a:t>interest</a:t>
            </a:r>
            <a:r>
              <a:rPr lang="fr-FR" b="0" i="0" dirty="0">
                <a:solidFill>
                  <a:schemeClr val="bg1">
                    <a:lumMod val="10000"/>
                  </a:schemeClr>
                </a:solidFill>
                <a:effectLst/>
                <a:latin typeface="+mn-lt"/>
              </a:rPr>
              <a:t> to </a:t>
            </a:r>
            <a:r>
              <a:rPr lang="fr-FR" b="0" i="0" dirty="0" err="1">
                <a:solidFill>
                  <a:schemeClr val="bg1">
                    <a:lumMod val="10000"/>
                  </a:schemeClr>
                </a:solidFill>
                <a:effectLst/>
                <a:latin typeface="+mn-lt"/>
              </a:rPr>
              <a:t>you</a:t>
            </a:r>
            <a:r>
              <a:rPr lang="fr-FR" b="0" i="0" dirty="0">
                <a:solidFill>
                  <a:schemeClr val="bg1">
                    <a:lumMod val="10000"/>
                  </a:schemeClr>
                </a:solidFill>
                <a:effectLst/>
                <a:latin typeface="+mn-lt"/>
              </a:rPr>
              <a:t>..</a:t>
            </a:r>
            <a:endParaRPr lang="fr-FR" dirty="0">
              <a:solidFill>
                <a:schemeClr val="bg1">
                  <a:lumMod val="10000"/>
                </a:schemeClr>
              </a:solidFill>
              <a:latin typeface="+mn-lt"/>
            </a:endParaRPr>
          </a:p>
        </p:txBody>
      </p:sp>
      <p:sp>
        <p:nvSpPr>
          <p:cNvPr id="4" name="Footer Placeholder 3">
            <a:extLst>
              <a:ext uri="{FF2B5EF4-FFF2-40B4-BE49-F238E27FC236}">
                <a16:creationId xmlns:a16="http://schemas.microsoft.com/office/drawing/2014/main" id="{105204CA-F0A5-8E5B-A062-8E47EEAA9D02}"/>
              </a:ext>
            </a:extLst>
          </p:cNvPr>
          <p:cNvSpPr>
            <a:spLocks noGrp="1"/>
          </p:cNvSpPr>
          <p:nvPr>
            <p:ph type="ftr" sz="quarter" idx="10"/>
          </p:nvPr>
        </p:nvSpPr>
        <p:spPr/>
        <p:txBody>
          <a:bodyPr/>
          <a:lstStyle/>
          <a:p>
            <a:r>
              <a:rPr lang="fr-FR"/>
              <a:t>Indiquez votre nom dans le pied de page</a:t>
            </a:r>
            <a:endParaRPr lang="fr-FR" dirty="0"/>
          </a:p>
        </p:txBody>
      </p:sp>
      <p:sp>
        <p:nvSpPr>
          <p:cNvPr id="5" name="TextBox 4">
            <a:extLst>
              <a:ext uri="{FF2B5EF4-FFF2-40B4-BE49-F238E27FC236}">
                <a16:creationId xmlns:a16="http://schemas.microsoft.com/office/drawing/2014/main" id="{728D82BC-8388-CDA4-F7D6-1F7943925C1D}"/>
              </a:ext>
            </a:extLst>
          </p:cNvPr>
          <p:cNvSpPr txBox="1"/>
          <p:nvPr/>
        </p:nvSpPr>
        <p:spPr>
          <a:xfrm>
            <a:off x="6666431" y="387229"/>
            <a:ext cx="4967257" cy="461665"/>
          </a:xfrm>
          <a:prstGeom prst="rect">
            <a:avLst/>
          </a:prstGeom>
          <a:solidFill>
            <a:schemeClr val="accent6">
              <a:lumMod val="20000"/>
              <a:lumOff val="80000"/>
            </a:schemeClr>
          </a:solidFill>
        </p:spPr>
        <p:txBody>
          <a:bodyPr wrap="none" rtlCol="0">
            <a:spAutoFit/>
          </a:bodyPr>
          <a:lstStyle/>
          <a:p>
            <a:r>
              <a:rPr lang="fr-FR" sz="2400" dirty="0" err="1"/>
              <a:t>These</a:t>
            </a:r>
            <a:r>
              <a:rPr lang="fr-FR" sz="2400" dirty="0"/>
              <a:t> first </a:t>
            </a:r>
            <a:r>
              <a:rPr lang="fr-FR" sz="2400" dirty="0" err="1"/>
              <a:t>two</a:t>
            </a:r>
            <a:r>
              <a:rPr lang="fr-FR" sz="2400" dirty="0"/>
              <a:t> I </a:t>
            </a:r>
            <a:r>
              <a:rPr lang="fr-FR" sz="2400" dirty="0" err="1"/>
              <a:t>will</a:t>
            </a:r>
            <a:r>
              <a:rPr lang="fr-FR" sz="2400" dirty="0"/>
              <a:t> mail on to </a:t>
            </a:r>
            <a:r>
              <a:rPr lang="fr-FR" sz="2400" dirty="0" err="1"/>
              <a:t>you</a:t>
            </a:r>
            <a:endParaRPr lang="fr-FR" sz="2400" dirty="0"/>
          </a:p>
        </p:txBody>
      </p:sp>
    </p:spTree>
    <p:extLst>
      <p:ext uri="{BB962C8B-B14F-4D97-AF65-F5344CB8AC3E}">
        <p14:creationId xmlns:p14="http://schemas.microsoft.com/office/powerpoint/2010/main" val="4059151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a:xfrm>
            <a:off x="0" y="0"/>
            <a:ext cx="12194165" cy="6858000"/>
          </a:xfrm>
          <a:prstGeom prst="rect">
            <a:avLst/>
          </a:prstGeom>
        </p:spPr>
      </p:pic>
      <p:sp>
        <p:nvSpPr>
          <p:cNvPr id="8" name="ZoneTexte 7"/>
          <p:cNvSpPr txBox="1"/>
          <p:nvPr>
            <p:custDataLst>
              <p:tags r:id="rId2"/>
            </p:custDataLst>
          </p:nvPr>
        </p:nvSpPr>
        <p:spPr>
          <a:xfrm>
            <a:off x="2052637" y="1202099"/>
            <a:ext cx="3029210" cy="769441"/>
          </a:xfrm>
          <a:prstGeom prst="rect">
            <a:avLst/>
          </a:prstGeom>
          <a:noFill/>
        </p:spPr>
        <p:txBody>
          <a:bodyPr wrap="square" rtlCol="0">
            <a:spAutoFit/>
          </a:bodyPr>
          <a:lstStyle/>
          <a:p>
            <a:pPr algn="ctr"/>
            <a:r>
              <a:rPr lang="fr-FR" sz="4400" dirty="0">
                <a:solidFill>
                  <a:schemeClr val="bg1"/>
                </a:solidFill>
                <a:latin typeface="+mj-lt"/>
                <a:ea typeface="Avenir LT Std 45 Book" charset="0"/>
                <a:cs typeface="Avenir LT Std 45 Book" charset="0"/>
              </a:rPr>
              <a:t>Feedback ?</a:t>
            </a:r>
            <a:endParaRPr lang="fr-FR" sz="4400" b="1" dirty="0">
              <a:solidFill>
                <a:schemeClr val="bg1"/>
              </a:solidFill>
              <a:latin typeface="+mj-lt"/>
              <a:ea typeface="Avenir LT Std 85 Heavy" charset="0"/>
              <a:cs typeface="Avenir LT Std 85 Heavy" charset="0"/>
            </a:endParaRPr>
          </a:p>
        </p:txBody>
      </p:sp>
      <p:cxnSp>
        <p:nvCxnSpPr>
          <p:cNvPr id="9" name="Connecteur droit 8"/>
          <p:cNvCxnSpPr/>
          <p:nvPr>
            <p:custDataLst>
              <p:tags r:id="rId3"/>
            </p:custDataLst>
          </p:nvPr>
        </p:nvCxnSpPr>
        <p:spPr>
          <a:xfrm>
            <a:off x="7597519" y="5423532"/>
            <a:ext cx="9521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custDataLst>
              <p:tags r:id="rId4"/>
            </p:custDataLst>
          </p:nvPr>
        </p:nvCxnSpPr>
        <p:spPr>
          <a:xfrm>
            <a:off x="3019285" y="2096575"/>
            <a:ext cx="9336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DF8D46-4FE9-49E4-9F42-7844605C11B1}"/>
              </a:ext>
            </a:extLst>
          </p:cNvPr>
          <p:cNvSpPr txBox="1"/>
          <p:nvPr/>
        </p:nvSpPr>
        <p:spPr>
          <a:xfrm>
            <a:off x="5081847" y="3272596"/>
            <a:ext cx="5983538" cy="1538883"/>
          </a:xfrm>
          <a:prstGeom prst="rect">
            <a:avLst/>
          </a:prstGeom>
          <a:noFill/>
        </p:spPr>
        <p:txBody>
          <a:bodyPr wrap="square">
            <a:spAutoFit/>
          </a:bodyPr>
          <a:lstStyle/>
          <a:p>
            <a:pPr>
              <a:spcAft>
                <a:spcPts val="1200"/>
              </a:spcAft>
            </a:pPr>
            <a:r>
              <a:rPr lang="en-US" sz="2800" dirty="0">
                <a:solidFill>
                  <a:schemeClr val="bg1"/>
                </a:solidFill>
                <a:cs typeface="Arial" panose="020B0604020202020204" pitchFamily="34" charset="0"/>
              </a:rPr>
              <a:t>Your reaction after this first session</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“WWW” – What Worked Well</a:t>
            </a:r>
          </a:p>
          <a:p>
            <a:pPr marL="457200" indent="-457200">
              <a:buFont typeface="Wingdings" panose="05000000000000000000" pitchFamily="2" charset="2"/>
              <a:buChar char="ü"/>
            </a:pPr>
            <a:r>
              <a:rPr lang="en-US" sz="2800" i="1" dirty="0">
                <a:solidFill>
                  <a:schemeClr val="bg1"/>
                </a:solidFill>
                <a:cs typeface="Arial" panose="020B0604020202020204" pitchFamily="34" charset="0"/>
              </a:rPr>
              <a:t>“EBI” – Even Better If</a:t>
            </a:r>
          </a:p>
        </p:txBody>
      </p:sp>
    </p:spTree>
    <p:extLst>
      <p:ext uri="{BB962C8B-B14F-4D97-AF65-F5344CB8AC3E}">
        <p14:creationId xmlns:p14="http://schemas.microsoft.com/office/powerpoint/2010/main" val="135193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475" y="17477"/>
            <a:ext cx="10677525" cy="1268413"/>
          </a:xfrm>
        </p:spPr>
        <p:txBody>
          <a:bodyPr>
            <a:normAutofit/>
          </a:bodyPr>
          <a:lstStyle/>
          <a:p>
            <a:r>
              <a:rPr lang="fr-FR" sz="3600" b="0" dirty="0">
                <a:solidFill>
                  <a:schemeClr val="tx1"/>
                </a:solidFill>
              </a:rPr>
              <a:t>A bit of </a:t>
            </a:r>
            <a:r>
              <a:rPr lang="fr-FR" sz="3600" b="0" dirty="0" err="1">
                <a:solidFill>
                  <a:schemeClr val="tx1"/>
                </a:solidFill>
              </a:rPr>
              <a:t>context</a:t>
            </a:r>
            <a:r>
              <a:rPr lang="fr-FR" sz="3600" b="0" dirty="0">
                <a:solidFill>
                  <a:schemeClr val="tx1"/>
                </a:solidFill>
              </a:rPr>
              <a:t> : the 2020s are a </a:t>
            </a:r>
            <a:r>
              <a:rPr lang="fr-FR" sz="3600" b="0" dirty="0" err="1">
                <a:solidFill>
                  <a:schemeClr val="tx1"/>
                </a:solidFill>
              </a:rPr>
              <a:t>period</a:t>
            </a:r>
            <a:r>
              <a:rPr lang="fr-FR" sz="3600" b="0" dirty="0">
                <a:solidFill>
                  <a:schemeClr val="tx1"/>
                </a:solidFill>
              </a:rPr>
              <a:t> of transitions</a:t>
            </a:r>
          </a:p>
        </p:txBody>
      </p:sp>
      <p:sp>
        <p:nvSpPr>
          <p:cNvPr id="3" name="Content Placeholder 2"/>
          <p:cNvSpPr>
            <a:spLocks noGrp="1"/>
          </p:cNvSpPr>
          <p:nvPr>
            <p:ph idx="1"/>
          </p:nvPr>
        </p:nvSpPr>
        <p:spPr>
          <a:xfrm>
            <a:off x="1764445" y="1429367"/>
            <a:ext cx="8280920" cy="3671271"/>
          </a:xfrm>
          <a:noFill/>
        </p:spPr>
        <p:txBody>
          <a:bodyPr>
            <a:normAutofit/>
          </a:bodyPr>
          <a:lstStyle/>
          <a:p>
            <a:pPr marL="457200" indent="-457200">
              <a:lnSpc>
                <a:spcPct val="100000"/>
              </a:lnSpc>
              <a:spcAft>
                <a:spcPts val="1800"/>
              </a:spcAft>
              <a:buClr>
                <a:srgbClr val="C00000"/>
              </a:buClr>
              <a:buFont typeface="+mj-lt"/>
              <a:buAutoNum type="arabicPeriod"/>
            </a:pPr>
            <a:r>
              <a:rPr lang="fr-FR" dirty="0">
                <a:solidFill>
                  <a:schemeClr val="bg1">
                    <a:lumMod val="10000"/>
                  </a:schemeClr>
                </a:solidFill>
              </a:rPr>
              <a:t>In the business world </a:t>
            </a:r>
            <a:r>
              <a:rPr lang="fr-FR" dirty="0" err="1">
                <a:solidFill>
                  <a:schemeClr val="bg1">
                    <a:lumMod val="10000"/>
                  </a:schemeClr>
                </a:solidFill>
              </a:rPr>
              <a:t>generally</a:t>
            </a:r>
            <a:r>
              <a:rPr lang="fr-FR" dirty="0">
                <a:solidFill>
                  <a:schemeClr val="bg1">
                    <a:lumMod val="10000"/>
                  </a:schemeClr>
                </a:solidFill>
              </a:rPr>
              <a:t>.</a:t>
            </a:r>
          </a:p>
          <a:p>
            <a:pPr marL="457200" indent="-457200">
              <a:lnSpc>
                <a:spcPct val="100000"/>
              </a:lnSpc>
              <a:spcAft>
                <a:spcPts val="1800"/>
              </a:spcAft>
              <a:buClr>
                <a:srgbClr val="C00000"/>
              </a:buClr>
              <a:buFont typeface="+mj-lt"/>
              <a:buAutoNum type="arabicPeriod"/>
            </a:pPr>
            <a:r>
              <a:rPr lang="fr-FR" dirty="0">
                <a:solidFill>
                  <a:schemeClr val="bg1">
                    <a:lumMod val="10000"/>
                  </a:schemeClr>
                </a:solidFill>
              </a:rPr>
              <a:t>In </a:t>
            </a:r>
            <a:r>
              <a:rPr lang="fr-FR" dirty="0" err="1">
                <a:solidFill>
                  <a:schemeClr val="bg1">
                    <a:lumMod val="10000"/>
                  </a:schemeClr>
                </a:solidFill>
              </a:rPr>
              <a:t>terms</a:t>
            </a:r>
            <a:r>
              <a:rPr lang="fr-FR" dirty="0">
                <a:solidFill>
                  <a:schemeClr val="bg1">
                    <a:lumMod val="10000"/>
                  </a:schemeClr>
                </a:solidFill>
              </a:rPr>
              <a:t> of organisation </a:t>
            </a:r>
            <a:r>
              <a:rPr lang="fr-FR" dirty="0" err="1">
                <a:solidFill>
                  <a:schemeClr val="bg1">
                    <a:lumMod val="10000"/>
                  </a:schemeClr>
                </a:solidFill>
              </a:rPr>
              <a:t>models</a:t>
            </a:r>
            <a:r>
              <a:rPr lang="fr-FR" dirty="0">
                <a:solidFill>
                  <a:schemeClr val="bg1">
                    <a:lumMod val="10000"/>
                  </a:schemeClr>
                </a:solidFill>
              </a:rPr>
              <a:t>.</a:t>
            </a:r>
          </a:p>
          <a:p>
            <a:pPr marL="457200" indent="-457200">
              <a:lnSpc>
                <a:spcPct val="100000"/>
              </a:lnSpc>
              <a:spcAft>
                <a:spcPts val="1800"/>
              </a:spcAft>
              <a:buClr>
                <a:srgbClr val="C00000"/>
              </a:buClr>
              <a:buFont typeface="+mj-lt"/>
              <a:buAutoNum type="arabicPeriod"/>
            </a:pPr>
            <a:r>
              <a:rPr lang="fr-FR" dirty="0">
                <a:solidFill>
                  <a:schemeClr val="bg1">
                    <a:lumMod val="10000"/>
                  </a:schemeClr>
                </a:solidFill>
              </a:rPr>
              <a:t>In </a:t>
            </a:r>
            <a:r>
              <a:rPr lang="fr-FR" dirty="0" err="1">
                <a:solidFill>
                  <a:schemeClr val="bg1">
                    <a:lumMod val="10000"/>
                  </a:schemeClr>
                </a:solidFill>
              </a:rPr>
              <a:t>terms</a:t>
            </a:r>
            <a:r>
              <a:rPr lang="fr-FR" dirty="0">
                <a:solidFill>
                  <a:schemeClr val="bg1">
                    <a:lumMod val="10000"/>
                  </a:schemeClr>
                </a:solidFill>
              </a:rPr>
              <a:t> of </a:t>
            </a:r>
            <a:r>
              <a:rPr lang="fr-FR" dirty="0" err="1">
                <a:solidFill>
                  <a:schemeClr val="bg1">
                    <a:lumMod val="10000"/>
                  </a:schemeClr>
                </a:solidFill>
              </a:rPr>
              <a:t>managerial</a:t>
            </a:r>
            <a:r>
              <a:rPr lang="fr-FR" dirty="0">
                <a:solidFill>
                  <a:schemeClr val="bg1">
                    <a:lumMod val="10000"/>
                  </a:schemeClr>
                </a:solidFill>
              </a:rPr>
              <a:t> </a:t>
            </a:r>
            <a:r>
              <a:rPr lang="fr-FR" dirty="0" err="1">
                <a:solidFill>
                  <a:schemeClr val="bg1">
                    <a:lumMod val="10000"/>
                  </a:schemeClr>
                </a:solidFill>
              </a:rPr>
              <a:t>activities</a:t>
            </a:r>
            <a:r>
              <a:rPr lang="fr-FR" dirty="0">
                <a:solidFill>
                  <a:schemeClr val="bg1">
                    <a:lumMod val="10000"/>
                  </a:schemeClr>
                </a:solidFill>
              </a:rPr>
              <a:t>.</a:t>
            </a:r>
          </a:p>
          <a:p>
            <a:pPr marL="457200" indent="-457200">
              <a:lnSpc>
                <a:spcPct val="100000"/>
              </a:lnSpc>
              <a:spcAft>
                <a:spcPts val="1800"/>
              </a:spcAft>
              <a:buClr>
                <a:srgbClr val="C00000"/>
              </a:buClr>
              <a:buFont typeface="+mj-lt"/>
              <a:buAutoNum type="arabicPeriod"/>
            </a:pPr>
            <a:r>
              <a:rPr lang="fr-FR" dirty="0" err="1">
                <a:solidFill>
                  <a:schemeClr val="bg1">
                    <a:lumMod val="10000"/>
                  </a:schemeClr>
                </a:solidFill>
              </a:rPr>
              <a:t>What</a:t>
            </a:r>
            <a:r>
              <a:rPr lang="fr-FR" dirty="0">
                <a:solidFill>
                  <a:schemeClr val="bg1">
                    <a:lumMod val="10000"/>
                  </a:schemeClr>
                </a:solidFill>
              </a:rPr>
              <a:t> </a:t>
            </a:r>
            <a:r>
              <a:rPr lang="fr-FR" dirty="0" err="1">
                <a:solidFill>
                  <a:schemeClr val="bg1">
                    <a:lumMod val="10000"/>
                  </a:schemeClr>
                </a:solidFill>
              </a:rPr>
              <a:t>is</a:t>
            </a:r>
            <a:r>
              <a:rPr lang="fr-FR" dirty="0">
                <a:solidFill>
                  <a:schemeClr val="bg1">
                    <a:lumMod val="10000"/>
                  </a:schemeClr>
                </a:solidFill>
              </a:rPr>
              <a:t> </a:t>
            </a:r>
            <a:r>
              <a:rPr lang="fr-FR" dirty="0" err="1">
                <a:solidFill>
                  <a:schemeClr val="bg1">
                    <a:lumMod val="10000"/>
                  </a:schemeClr>
                </a:solidFill>
              </a:rPr>
              <a:t>currenty</a:t>
            </a:r>
            <a:r>
              <a:rPr lang="fr-FR" dirty="0">
                <a:solidFill>
                  <a:schemeClr val="bg1">
                    <a:lumMod val="10000"/>
                  </a:schemeClr>
                </a:solidFill>
              </a:rPr>
              <a:t> </a:t>
            </a:r>
            <a:r>
              <a:rPr lang="fr-FR" dirty="0" err="1">
                <a:solidFill>
                  <a:schemeClr val="bg1">
                    <a:lumMod val="10000"/>
                  </a:schemeClr>
                </a:solidFill>
              </a:rPr>
              <a:t>going</a:t>
            </a:r>
            <a:r>
              <a:rPr lang="fr-FR" dirty="0">
                <a:solidFill>
                  <a:schemeClr val="bg1">
                    <a:lumMod val="10000"/>
                  </a:schemeClr>
                </a:solidFill>
              </a:rPr>
              <a:t> on ? </a:t>
            </a:r>
          </a:p>
          <a:p>
            <a:pPr marL="457200" indent="-457200">
              <a:buClr>
                <a:srgbClr val="C00000"/>
              </a:buClr>
              <a:buFont typeface="+mj-lt"/>
              <a:buAutoNum type="arabicPeriod"/>
            </a:pPr>
            <a:endParaRPr lang="fr-FR" dirty="0"/>
          </a:p>
        </p:txBody>
      </p:sp>
    </p:spTree>
    <p:extLst>
      <p:ext uri="{BB962C8B-B14F-4D97-AF65-F5344CB8AC3E}">
        <p14:creationId xmlns:p14="http://schemas.microsoft.com/office/powerpoint/2010/main" val="321104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757C9267-C54D-1985-3F71-A7B3AE23E310}"/>
              </a:ext>
            </a:extLst>
          </p:cNvPr>
          <p:cNvSpPr>
            <a:spLocks noGrp="1"/>
          </p:cNvSpPr>
          <p:nvPr>
            <p:ph type="ftr" sz="quarter" idx="11"/>
          </p:nvPr>
        </p:nvSpPr>
        <p:spPr/>
        <p:txBody>
          <a:bodyPr/>
          <a:lstStyle/>
          <a:p>
            <a:endParaRPr lang="en-VN"/>
          </a:p>
        </p:txBody>
      </p:sp>
      <p:sp>
        <p:nvSpPr>
          <p:cNvPr id="4" name="Titre 3">
            <a:extLst>
              <a:ext uri="{FF2B5EF4-FFF2-40B4-BE49-F238E27FC236}">
                <a16:creationId xmlns:a16="http://schemas.microsoft.com/office/drawing/2014/main" id="{F0B37E6E-6602-FC04-EAC4-4DE2074BDA86}"/>
              </a:ext>
            </a:extLst>
          </p:cNvPr>
          <p:cNvSpPr>
            <a:spLocks noGrp="1"/>
          </p:cNvSpPr>
          <p:nvPr>
            <p:ph type="title"/>
          </p:nvPr>
        </p:nvSpPr>
        <p:spPr/>
        <p:txBody>
          <a:bodyPr>
            <a:normAutofit/>
          </a:bodyPr>
          <a:lstStyle/>
          <a:p>
            <a:r>
              <a:rPr lang="fr-FR" b="0" dirty="0"/>
              <a:t>Business transitions</a:t>
            </a:r>
          </a:p>
        </p:txBody>
      </p:sp>
      <p:graphicFrame>
        <p:nvGraphicFramePr>
          <p:cNvPr id="5" name="Table 3">
            <a:extLst>
              <a:ext uri="{FF2B5EF4-FFF2-40B4-BE49-F238E27FC236}">
                <a16:creationId xmlns:a16="http://schemas.microsoft.com/office/drawing/2014/main" id="{3ADE62E2-3D8B-6E43-6443-105A939A3C66}"/>
              </a:ext>
            </a:extLst>
          </p:cNvPr>
          <p:cNvGraphicFramePr>
            <a:graphicFrameLocks noGrp="1"/>
          </p:cNvGraphicFramePr>
          <p:nvPr/>
        </p:nvGraphicFramePr>
        <p:xfrm>
          <a:off x="1510145" y="1758790"/>
          <a:ext cx="9100345" cy="4389120"/>
        </p:xfrm>
        <a:graphic>
          <a:graphicData uri="http://schemas.openxmlformats.org/drawingml/2006/table">
            <a:tbl>
              <a:tblPr firstRow="1" bandRow="1">
                <a:tableStyleId>{F5AB1C69-6EDB-4FF4-983F-18BD219EF322}</a:tableStyleId>
              </a:tblPr>
              <a:tblGrid>
                <a:gridCol w="4528345">
                  <a:extLst>
                    <a:ext uri="{9D8B030D-6E8A-4147-A177-3AD203B41FA5}">
                      <a16:colId xmlns:a16="http://schemas.microsoft.com/office/drawing/2014/main" val="3203704431"/>
                    </a:ext>
                  </a:extLst>
                </a:gridCol>
                <a:gridCol w="4572000">
                  <a:extLst>
                    <a:ext uri="{9D8B030D-6E8A-4147-A177-3AD203B41FA5}">
                      <a16:colId xmlns:a16="http://schemas.microsoft.com/office/drawing/2014/main" val="553849322"/>
                    </a:ext>
                  </a:extLst>
                </a:gridCol>
              </a:tblGrid>
              <a:tr h="370840">
                <a:tc>
                  <a:txBody>
                    <a:bodyPr/>
                    <a:lstStyle/>
                    <a:p>
                      <a:r>
                        <a:rPr lang="en-GB" sz="2400" b="0" dirty="0">
                          <a:solidFill>
                            <a:schemeClr val="tx1"/>
                          </a:solidFill>
                        </a:rPr>
                        <a:t>Supply (first, produce it)</a:t>
                      </a:r>
                    </a:p>
                    <a:p>
                      <a:endParaRPr lang="fr-FR" sz="2400" b="0" dirty="0">
                        <a:solidFill>
                          <a:schemeClr val="tx1"/>
                        </a:solidFill>
                      </a:endParaRPr>
                    </a:p>
                  </a:txBody>
                  <a:tcPr>
                    <a:solidFill>
                      <a:schemeClr val="accent5">
                        <a:lumMod val="20000"/>
                        <a:lumOff val="80000"/>
                      </a:schemeClr>
                    </a:solidFill>
                  </a:tcPr>
                </a:tc>
                <a:tc>
                  <a:txBody>
                    <a:bodyPr/>
                    <a:lstStyle/>
                    <a:p>
                      <a:r>
                        <a:rPr lang="en-GB" sz="2400" b="0" dirty="0">
                          <a:solidFill>
                            <a:schemeClr val="tx1"/>
                          </a:solidFill>
                        </a:rPr>
                        <a:t>Demand (sell it first)</a:t>
                      </a:r>
                      <a:endParaRPr lang="fr-FR" sz="2400" b="0" dirty="0">
                        <a:solidFill>
                          <a:schemeClr val="tx1"/>
                        </a:solidFill>
                      </a:endParaRPr>
                    </a:p>
                  </a:txBody>
                  <a:tcPr>
                    <a:solidFill>
                      <a:srgbClr val="EBF9B9"/>
                    </a:solidFill>
                  </a:tcPr>
                </a:tc>
                <a:extLst>
                  <a:ext uri="{0D108BD9-81ED-4DB2-BD59-A6C34878D82A}">
                    <a16:rowId xmlns:a16="http://schemas.microsoft.com/office/drawing/2014/main" val="2868847491"/>
                  </a:ext>
                </a:extLst>
              </a:tr>
              <a:tr h="370840">
                <a:tc>
                  <a:txBody>
                    <a:bodyPr/>
                    <a:lstStyle/>
                    <a:p>
                      <a:r>
                        <a:rPr lang="en-GB" sz="2400" b="0" dirty="0">
                          <a:solidFill>
                            <a:schemeClr val="tx1"/>
                          </a:solidFill>
                        </a:rPr>
                        <a:t>Outbound</a:t>
                      </a:r>
                    </a:p>
                    <a:p>
                      <a:endParaRPr lang="fr-FR" sz="2400" b="0" dirty="0">
                        <a:solidFill>
                          <a:schemeClr val="tx1"/>
                        </a:solidFill>
                      </a:endParaRPr>
                    </a:p>
                  </a:txBody>
                  <a:tcPr>
                    <a:solidFill>
                      <a:schemeClr val="accent5">
                        <a:lumMod val="20000"/>
                        <a:lumOff val="80000"/>
                      </a:schemeClr>
                    </a:solidFill>
                  </a:tcPr>
                </a:tc>
                <a:tc>
                  <a:txBody>
                    <a:bodyPr/>
                    <a:lstStyle/>
                    <a:p>
                      <a:r>
                        <a:rPr lang="en-GB" sz="2400" b="0" dirty="0">
                          <a:solidFill>
                            <a:schemeClr val="tx1"/>
                          </a:solidFill>
                        </a:rPr>
                        <a:t>Inbound</a:t>
                      </a:r>
                      <a:endParaRPr lang="fr-FR" sz="2400" b="0" dirty="0">
                        <a:solidFill>
                          <a:schemeClr val="tx1"/>
                        </a:solidFill>
                      </a:endParaRPr>
                    </a:p>
                  </a:txBody>
                  <a:tcPr>
                    <a:solidFill>
                      <a:srgbClr val="EBF9B9"/>
                    </a:solidFill>
                  </a:tcPr>
                </a:tc>
                <a:extLst>
                  <a:ext uri="{0D108BD9-81ED-4DB2-BD59-A6C34878D82A}">
                    <a16:rowId xmlns:a16="http://schemas.microsoft.com/office/drawing/2014/main" val="2094529900"/>
                  </a:ext>
                </a:extLst>
              </a:tr>
              <a:tr h="370840">
                <a:tc>
                  <a:txBody>
                    <a:bodyPr/>
                    <a:lstStyle/>
                    <a:p>
                      <a:r>
                        <a:rPr lang="en-GB" sz="2400" b="0" dirty="0">
                          <a:solidFill>
                            <a:schemeClr val="tx1"/>
                          </a:solidFill>
                        </a:rPr>
                        <a:t>Shareholders</a:t>
                      </a:r>
                    </a:p>
                    <a:p>
                      <a:endParaRPr lang="fr-FR" sz="2400" b="0" dirty="0">
                        <a:solidFill>
                          <a:schemeClr val="tx1"/>
                        </a:solidFill>
                      </a:endParaRPr>
                    </a:p>
                  </a:txBody>
                  <a:tcPr>
                    <a:solidFill>
                      <a:schemeClr val="accent5">
                        <a:lumMod val="20000"/>
                        <a:lumOff val="80000"/>
                      </a:schemeClr>
                    </a:solidFill>
                  </a:tcPr>
                </a:tc>
                <a:tc>
                  <a:txBody>
                    <a:bodyPr/>
                    <a:lstStyle/>
                    <a:p>
                      <a:r>
                        <a:rPr lang="en-GB" sz="2400" b="0" dirty="0">
                          <a:solidFill>
                            <a:schemeClr val="tx1"/>
                          </a:solidFill>
                        </a:rPr>
                        <a:t>Stakeholders</a:t>
                      </a:r>
                      <a:endParaRPr lang="fr-FR" sz="2400" b="0" dirty="0">
                        <a:solidFill>
                          <a:schemeClr val="tx1"/>
                        </a:solidFill>
                      </a:endParaRPr>
                    </a:p>
                  </a:txBody>
                  <a:tcPr>
                    <a:solidFill>
                      <a:srgbClr val="EBF9B9"/>
                    </a:solidFill>
                  </a:tcPr>
                </a:tc>
                <a:extLst>
                  <a:ext uri="{0D108BD9-81ED-4DB2-BD59-A6C34878D82A}">
                    <a16:rowId xmlns:a16="http://schemas.microsoft.com/office/drawing/2014/main" val="1388289791"/>
                  </a:ext>
                </a:extLst>
              </a:tr>
              <a:tr h="370840">
                <a:tc>
                  <a:txBody>
                    <a:bodyPr/>
                    <a:lstStyle/>
                    <a:p>
                      <a:r>
                        <a:rPr lang="en-GB" sz="2400" b="0" dirty="0">
                          <a:solidFill>
                            <a:schemeClr val="tx1"/>
                          </a:solidFill>
                        </a:rPr>
                        <a:t>A straight line: linear, evolution</a:t>
                      </a:r>
                    </a:p>
                    <a:p>
                      <a:endParaRPr lang="en-GB" sz="2400" b="0" dirty="0">
                        <a:solidFill>
                          <a:schemeClr val="tx1"/>
                        </a:solidFill>
                      </a:endParaRPr>
                    </a:p>
                    <a:p>
                      <a:r>
                        <a:rPr lang="en-GB" sz="2400" b="0" dirty="0">
                          <a:solidFill>
                            <a:schemeClr val="tx1"/>
                          </a:solidFill>
                        </a:rPr>
                        <a:t>Exclusively focused on the issue of economic growth</a:t>
                      </a:r>
                      <a:endParaRPr lang="fr-FR" sz="2400" b="0" dirty="0">
                        <a:solidFill>
                          <a:schemeClr val="tx1"/>
                        </a:solidFill>
                      </a:endParaRPr>
                    </a:p>
                  </a:txBody>
                  <a:tcPr>
                    <a:solidFill>
                      <a:schemeClr val="accent5">
                        <a:lumMod val="20000"/>
                        <a:lumOff val="80000"/>
                      </a:schemeClr>
                    </a:solidFill>
                  </a:tcPr>
                </a:tc>
                <a:tc>
                  <a:txBody>
                    <a:bodyPr/>
                    <a:lstStyle/>
                    <a:p>
                      <a:r>
                        <a:rPr lang="en-GB" sz="2400" b="0" dirty="0">
                          <a:solidFill>
                            <a:schemeClr val="tx1"/>
                          </a:solidFill>
                        </a:rPr>
                        <a:t>Disruption, VUCA</a:t>
                      </a:r>
                    </a:p>
                    <a:p>
                      <a:endParaRPr lang="en-GB" sz="2400" b="0" dirty="0">
                        <a:solidFill>
                          <a:schemeClr val="tx1"/>
                        </a:solidFill>
                      </a:endParaRPr>
                    </a:p>
                    <a:p>
                      <a:r>
                        <a:rPr lang="en-GB" sz="2400" b="0" dirty="0">
                          <a:solidFill>
                            <a:schemeClr val="tx1"/>
                          </a:solidFill>
                        </a:rPr>
                        <a:t>Focused on the idea of balance between economics, social and ecological. </a:t>
                      </a:r>
                      <a:endParaRPr lang="fr-FR" sz="2400" b="0" dirty="0">
                        <a:solidFill>
                          <a:schemeClr val="tx1"/>
                        </a:solidFill>
                      </a:endParaRPr>
                    </a:p>
                  </a:txBody>
                  <a:tcPr>
                    <a:solidFill>
                      <a:srgbClr val="EBF9B9"/>
                    </a:solidFill>
                  </a:tcPr>
                </a:tc>
                <a:extLst>
                  <a:ext uri="{0D108BD9-81ED-4DB2-BD59-A6C34878D82A}">
                    <a16:rowId xmlns:a16="http://schemas.microsoft.com/office/drawing/2014/main" val="3914608471"/>
                  </a:ext>
                </a:extLst>
              </a:tr>
            </a:tbl>
          </a:graphicData>
        </a:graphic>
      </p:graphicFrame>
      <p:sp>
        <p:nvSpPr>
          <p:cNvPr id="6" name="Flèche : courbe vers le bas 5">
            <a:extLst>
              <a:ext uri="{FF2B5EF4-FFF2-40B4-BE49-F238E27FC236}">
                <a16:creationId xmlns:a16="http://schemas.microsoft.com/office/drawing/2014/main" id="{A19FAD13-91B4-66AD-07F3-6764BC377031}"/>
              </a:ext>
            </a:extLst>
          </p:cNvPr>
          <p:cNvSpPr/>
          <p:nvPr/>
        </p:nvSpPr>
        <p:spPr>
          <a:xfrm>
            <a:off x="4943981" y="1079180"/>
            <a:ext cx="2189018" cy="5680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63396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8898D66B-46E7-6BE3-696A-3D847AFC8881}"/>
              </a:ext>
            </a:extLst>
          </p:cNvPr>
          <p:cNvSpPr>
            <a:spLocks noGrp="1"/>
          </p:cNvSpPr>
          <p:nvPr>
            <p:ph type="ftr" sz="quarter" idx="11"/>
          </p:nvPr>
        </p:nvSpPr>
        <p:spPr/>
        <p:txBody>
          <a:bodyPr/>
          <a:lstStyle/>
          <a:p>
            <a:endParaRPr lang="en-VN"/>
          </a:p>
        </p:txBody>
      </p:sp>
      <p:sp>
        <p:nvSpPr>
          <p:cNvPr id="4" name="Titre 3">
            <a:extLst>
              <a:ext uri="{FF2B5EF4-FFF2-40B4-BE49-F238E27FC236}">
                <a16:creationId xmlns:a16="http://schemas.microsoft.com/office/drawing/2014/main" id="{2A342674-84F9-2C7B-2683-5A36BCE19C63}"/>
              </a:ext>
            </a:extLst>
          </p:cNvPr>
          <p:cNvSpPr>
            <a:spLocks noGrp="1"/>
          </p:cNvSpPr>
          <p:nvPr>
            <p:ph type="title"/>
          </p:nvPr>
        </p:nvSpPr>
        <p:spPr/>
        <p:txBody>
          <a:bodyPr>
            <a:normAutofit/>
          </a:bodyPr>
          <a:lstStyle/>
          <a:p>
            <a:r>
              <a:rPr lang="fr-FR" b="0" dirty="0"/>
              <a:t>Organisation </a:t>
            </a:r>
            <a:r>
              <a:rPr lang="fr-FR" b="0" dirty="0" err="1"/>
              <a:t>models</a:t>
            </a:r>
            <a:endParaRPr lang="fr-FR" b="0" dirty="0"/>
          </a:p>
        </p:txBody>
      </p:sp>
      <p:graphicFrame>
        <p:nvGraphicFramePr>
          <p:cNvPr id="5" name="Table 3">
            <a:extLst>
              <a:ext uri="{FF2B5EF4-FFF2-40B4-BE49-F238E27FC236}">
                <a16:creationId xmlns:a16="http://schemas.microsoft.com/office/drawing/2014/main" id="{102176C6-5B6B-763C-8A8F-A0F23F422CE0}"/>
              </a:ext>
            </a:extLst>
          </p:cNvPr>
          <p:cNvGraphicFramePr>
            <a:graphicFrameLocks noGrp="1"/>
          </p:cNvGraphicFramePr>
          <p:nvPr/>
        </p:nvGraphicFramePr>
        <p:xfrm>
          <a:off x="1466490" y="1647216"/>
          <a:ext cx="9144000" cy="4770120"/>
        </p:xfrm>
        <a:graphic>
          <a:graphicData uri="http://schemas.openxmlformats.org/drawingml/2006/table">
            <a:tbl>
              <a:tblPr firstRow="1" bandRow="1">
                <a:tableStyleId>{F5AB1C69-6EDB-4FF4-983F-18BD219EF322}</a:tableStyleId>
              </a:tblPr>
              <a:tblGrid>
                <a:gridCol w="4572000">
                  <a:extLst>
                    <a:ext uri="{9D8B030D-6E8A-4147-A177-3AD203B41FA5}">
                      <a16:colId xmlns:a16="http://schemas.microsoft.com/office/drawing/2014/main" val="3203704431"/>
                    </a:ext>
                  </a:extLst>
                </a:gridCol>
                <a:gridCol w="4572000">
                  <a:extLst>
                    <a:ext uri="{9D8B030D-6E8A-4147-A177-3AD203B41FA5}">
                      <a16:colId xmlns:a16="http://schemas.microsoft.com/office/drawing/2014/main" val="553849322"/>
                    </a:ext>
                  </a:extLst>
                </a:gridCol>
              </a:tblGrid>
              <a:tr h="226824">
                <a:tc>
                  <a:txBody>
                    <a:bodyPr/>
                    <a:lstStyle/>
                    <a:p>
                      <a:pPr>
                        <a:spcAft>
                          <a:spcPts val="600"/>
                        </a:spcAft>
                      </a:pPr>
                      <a:r>
                        <a:rPr lang="fr-FR" sz="2400" b="0" dirty="0" err="1">
                          <a:solidFill>
                            <a:schemeClr val="tx1"/>
                          </a:solidFill>
                        </a:rPr>
                        <a:t>Constraint</a:t>
                      </a:r>
                      <a:endParaRPr lang="fr-FR" sz="2400" b="0" dirty="0">
                        <a:solidFill>
                          <a:schemeClr val="tx1"/>
                        </a:solidFill>
                      </a:endParaRPr>
                    </a:p>
                    <a:p>
                      <a:pPr>
                        <a:spcAft>
                          <a:spcPts val="600"/>
                        </a:spcAft>
                      </a:pPr>
                      <a:endParaRPr lang="fr-FR" sz="2400" b="0" dirty="0">
                        <a:solidFill>
                          <a:schemeClr val="tx1"/>
                        </a:solidFill>
                      </a:endParaRPr>
                    </a:p>
                  </a:txBody>
                  <a:tcPr>
                    <a:solidFill>
                      <a:schemeClr val="accent5">
                        <a:lumMod val="20000"/>
                        <a:lumOff val="80000"/>
                      </a:schemeClr>
                    </a:solidFill>
                  </a:tcPr>
                </a:tc>
                <a:tc>
                  <a:txBody>
                    <a:bodyPr/>
                    <a:lstStyle/>
                    <a:p>
                      <a:pPr>
                        <a:spcAft>
                          <a:spcPts val="600"/>
                        </a:spcAft>
                      </a:pPr>
                      <a:r>
                        <a:rPr lang="fr-FR" sz="2400" b="0" dirty="0">
                          <a:solidFill>
                            <a:schemeClr val="tx1"/>
                          </a:solidFill>
                        </a:rPr>
                        <a:t>Free </a:t>
                      </a:r>
                      <a:r>
                        <a:rPr lang="fr-FR" sz="2400" b="0" dirty="0" err="1">
                          <a:solidFill>
                            <a:schemeClr val="tx1"/>
                          </a:solidFill>
                        </a:rPr>
                        <a:t>agency</a:t>
                      </a:r>
                      <a:endParaRPr lang="fr-FR" sz="2400" b="0" dirty="0">
                        <a:solidFill>
                          <a:schemeClr val="tx1"/>
                        </a:solidFill>
                      </a:endParaRPr>
                    </a:p>
                  </a:txBody>
                  <a:tcPr>
                    <a:solidFill>
                      <a:srgbClr val="EBF9B9"/>
                    </a:solidFill>
                  </a:tcPr>
                </a:tc>
                <a:extLst>
                  <a:ext uri="{0D108BD9-81ED-4DB2-BD59-A6C34878D82A}">
                    <a16:rowId xmlns:a16="http://schemas.microsoft.com/office/drawing/2014/main" val="2868847491"/>
                  </a:ext>
                </a:extLst>
              </a:tr>
              <a:tr h="370840">
                <a:tc>
                  <a:txBody>
                    <a:bodyPr/>
                    <a:lstStyle/>
                    <a:p>
                      <a:pPr>
                        <a:spcAft>
                          <a:spcPts val="600"/>
                        </a:spcAft>
                      </a:pPr>
                      <a:r>
                        <a:rPr lang="fr-FR" sz="2400" b="0" dirty="0" err="1">
                          <a:solidFill>
                            <a:schemeClr val="tx1"/>
                          </a:solidFill>
                        </a:rPr>
                        <a:t>Hierarchy</a:t>
                      </a:r>
                      <a:endParaRPr lang="fr-FR" sz="2400" b="0" dirty="0">
                        <a:solidFill>
                          <a:schemeClr val="tx1"/>
                        </a:solidFill>
                      </a:endParaRPr>
                    </a:p>
                    <a:p>
                      <a:pPr>
                        <a:spcAft>
                          <a:spcPts val="600"/>
                        </a:spcAft>
                      </a:pPr>
                      <a:endParaRPr lang="fr-FR" sz="2400" b="0" dirty="0">
                        <a:solidFill>
                          <a:schemeClr val="tx1"/>
                        </a:solidFill>
                      </a:endParaRPr>
                    </a:p>
                  </a:txBody>
                  <a:tcPr>
                    <a:solidFill>
                      <a:schemeClr val="accent5">
                        <a:lumMod val="20000"/>
                        <a:lumOff val="80000"/>
                      </a:schemeClr>
                    </a:solidFill>
                  </a:tcPr>
                </a:tc>
                <a:tc>
                  <a:txBody>
                    <a:bodyPr/>
                    <a:lstStyle/>
                    <a:p>
                      <a:pPr>
                        <a:spcAft>
                          <a:spcPts val="600"/>
                        </a:spcAft>
                      </a:pPr>
                      <a:r>
                        <a:rPr lang="fr-FR" sz="2400" b="0" dirty="0" err="1">
                          <a:solidFill>
                            <a:schemeClr val="tx1"/>
                          </a:solidFill>
                        </a:rPr>
                        <a:t>Democracy</a:t>
                      </a:r>
                      <a:r>
                        <a:rPr lang="fr-FR" sz="2400" b="0" dirty="0">
                          <a:solidFill>
                            <a:schemeClr val="tx1"/>
                          </a:solidFill>
                        </a:rPr>
                        <a:t> / </a:t>
                      </a:r>
                      <a:r>
                        <a:rPr lang="fr-FR" sz="2400" b="0" dirty="0" err="1">
                          <a:solidFill>
                            <a:schemeClr val="tx1"/>
                          </a:solidFill>
                        </a:rPr>
                        <a:t>equality</a:t>
                      </a:r>
                      <a:endParaRPr lang="fr-FR" sz="2400" b="0" dirty="0">
                        <a:solidFill>
                          <a:schemeClr val="tx1"/>
                        </a:solidFill>
                      </a:endParaRPr>
                    </a:p>
                  </a:txBody>
                  <a:tcPr>
                    <a:solidFill>
                      <a:srgbClr val="EBF9B9"/>
                    </a:solidFill>
                  </a:tcPr>
                </a:tc>
                <a:extLst>
                  <a:ext uri="{0D108BD9-81ED-4DB2-BD59-A6C34878D82A}">
                    <a16:rowId xmlns:a16="http://schemas.microsoft.com/office/drawing/2014/main" val="2094529900"/>
                  </a:ext>
                </a:extLst>
              </a:tr>
              <a:tr h="370840">
                <a:tc>
                  <a:txBody>
                    <a:bodyPr/>
                    <a:lstStyle/>
                    <a:p>
                      <a:pPr>
                        <a:spcAft>
                          <a:spcPts val="600"/>
                        </a:spcAft>
                      </a:pPr>
                      <a:r>
                        <a:rPr lang="fr-FR" sz="2400" b="0" dirty="0">
                          <a:solidFill>
                            <a:schemeClr val="tx1"/>
                          </a:solidFill>
                        </a:rPr>
                        <a:t>Limited </a:t>
                      </a:r>
                      <a:r>
                        <a:rPr lang="fr-FR" sz="2400" b="0" dirty="0" err="1">
                          <a:solidFill>
                            <a:schemeClr val="tx1"/>
                          </a:solidFill>
                        </a:rPr>
                        <a:t>feedom</a:t>
                      </a:r>
                      <a:r>
                        <a:rPr lang="fr-FR" sz="2400" b="0" dirty="0">
                          <a:solidFill>
                            <a:schemeClr val="tx1"/>
                          </a:solidFill>
                        </a:rPr>
                        <a:t> of action</a:t>
                      </a:r>
                    </a:p>
                    <a:p>
                      <a:pPr>
                        <a:spcAft>
                          <a:spcPts val="600"/>
                        </a:spcAft>
                      </a:pPr>
                      <a:endParaRPr lang="fr-FR" sz="2400" b="0" dirty="0">
                        <a:solidFill>
                          <a:schemeClr val="tx1"/>
                        </a:solidFill>
                      </a:endParaRPr>
                    </a:p>
                  </a:txBody>
                  <a:tcPr>
                    <a:solidFill>
                      <a:schemeClr val="accent5">
                        <a:lumMod val="20000"/>
                        <a:lumOff val="80000"/>
                      </a:schemeClr>
                    </a:solidFill>
                  </a:tcPr>
                </a:tc>
                <a:tc>
                  <a:txBody>
                    <a:bodyPr/>
                    <a:lstStyle/>
                    <a:p>
                      <a:pPr>
                        <a:spcAft>
                          <a:spcPts val="600"/>
                        </a:spcAft>
                      </a:pPr>
                      <a:r>
                        <a:rPr lang="fr-FR" sz="2400" b="0" dirty="0">
                          <a:solidFill>
                            <a:schemeClr val="tx1"/>
                          </a:solidFill>
                        </a:rPr>
                        <a:t>Freedom of action</a:t>
                      </a:r>
                    </a:p>
                  </a:txBody>
                  <a:tcPr>
                    <a:solidFill>
                      <a:srgbClr val="EBF9B9"/>
                    </a:solidFill>
                  </a:tcPr>
                </a:tc>
                <a:extLst>
                  <a:ext uri="{0D108BD9-81ED-4DB2-BD59-A6C34878D82A}">
                    <a16:rowId xmlns:a16="http://schemas.microsoft.com/office/drawing/2014/main" val="1388289791"/>
                  </a:ext>
                </a:extLst>
              </a:tr>
              <a:tr h="370840">
                <a:tc>
                  <a:txBody>
                    <a:bodyPr/>
                    <a:lstStyle/>
                    <a:p>
                      <a:pPr>
                        <a:spcAft>
                          <a:spcPts val="600"/>
                        </a:spcAft>
                      </a:pPr>
                      <a:r>
                        <a:rPr lang="fr-FR" sz="2400" kern="1200" dirty="0">
                          <a:solidFill>
                            <a:schemeClr val="dk1"/>
                          </a:solidFill>
                          <a:effectLst/>
                          <a:uFillTx/>
                          <a:latin typeface="+mn-lt"/>
                          <a:ea typeface="+mn-ea"/>
                          <a:cs typeface="+mn-cs"/>
                        </a:rPr>
                        <a:t>Centralisation : large </a:t>
                      </a:r>
                      <a:r>
                        <a:rPr lang="fr-FR" sz="2400" kern="1200" dirty="0" err="1">
                          <a:solidFill>
                            <a:schemeClr val="dk1"/>
                          </a:solidFill>
                          <a:effectLst/>
                          <a:uFillTx/>
                          <a:latin typeface="+mn-lt"/>
                          <a:ea typeface="+mn-ea"/>
                          <a:cs typeface="+mn-cs"/>
                        </a:rPr>
                        <a:t>unified</a:t>
                      </a:r>
                      <a:r>
                        <a:rPr lang="fr-FR" sz="2400" kern="1200" dirty="0">
                          <a:solidFill>
                            <a:schemeClr val="dk1"/>
                          </a:solidFill>
                          <a:effectLst/>
                          <a:uFillTx/>
                          <a:latin typeface="+mn-lt"/>
                          <a:ea typeface="+mn-ea"/>
                          <a:cs typeface="+mn-cs"/>
                        </a:rPr>
                        <a:t> corporation</a:t>
                      </a:r>
                    </a:p>
                    <a:p>
                      <a:pPr>
                        <a:spcAft>
                          <a:spcPts val="600"/>
                        </a:spcAft>
                      </a:pPr>
                      <a:endParaRPr lang="fr-FR" sz="2400" b="0" kern="1200" dirty="0">
                        <a:solidFill>
                          <a:schemeClr val="dk1"/>
                        </a:solidFill>
                        <a:effectLst/>
                        <a:uFillTx/>
                        <a:latin typeface="+mn-lt"/>
                        <a:ea typeface="+mn-ea"/>
                        <a:cs typeface="+mn-cs"/>
                      </a:endParaRPr>
                    </a:p>
                    <a:p>
                      <a:pPr>
                        <a:spcAft>
                          <a:spcPts val="600"/>
                        </a:spcAft>
                      </a:pPr>
                      <a:r>
                        <a:rPr lang="fr-FR" sz="2400" b="0" kern="1200" dirty="0">
                          <a:solidFill>
                            <a:schemeClr val="dk1"/>
                          </a:solidFill>
                          <a:effectLst/>
                          <a:uFillTx/>
                          <a:latin typeface="+mn-lt"/>
                          <a:ea typeface="+mn-ea"/>
                          <a:cs typeface="+mn-cs"/>
                        </a:rPr>
                        <a:t>Initial </a:t>
                      </a:r>
                      <a:r>
                        <a:rPr lang="fr-FR" sz="2400" b="0" kern="1200" dirty="0" err="1">
                          <a:solidFill>
                            <a:schemeClr val="dk1"/>
                          </a:solidFill>
                          <a:effectLst/>
                          <a:uFillTx/>
                          <a:latin typeface="+mn-lt"/>
                          <a:ea typeface="+mn-ea"/>
                          <a:cs typeface="+mn-cs"/>
                        </a:rPr>
                        <a:t>education</a:t>
                      </a:r>
                      <a:r>
                        <a:rPr lang="fr-FR" sz="2400" b="0" kern="1200" dirty="0">
                          <a:solidFill>
                            <a:schemeClr val="dk1"/>
                          </a:solidFill>
                          <a:effectLst/>
                          <a:uFillTx/>
                          <a:latin typeface="+mn-lt"/>
                          <a:ea typeface="+mn-ea"/>
                          <a:cs typeface="+mn-cs"/>
                        </a:rPr>
                        <a:t> </a:t>
                      </a:r>
                      <a:r>
                        <a:rPr lang="fr-FR" sz="2400" b="0" kern="1200" dirty="0" err="1">
                          <a:solidFill>
                            <a:schemeClr val="dk1"/>
                          </a:solidFill>
                          <a:effectLst/>
                          <a:uFillTx/>
                          <a:latin typeface="+mn-lt"/>
                          <a:ea typeface="+mn-ea"/>
                          <a:cs typeface="+mn-cs"/>
                        </a:rPr>
                        <a:t>covers</a:t>
                      </a:r>
                      <a:r>
                        <a:rPr lang="fr-FR" sz="2400" b="0" kern="1200" dirty="0">
                          <a:solidFill>
                            <a:schemeClr val="dk1"/>
                          </a:solidFill>
                          <a:effectLst/>
                          <a:uFillTx/>
                          <a:latin typeface="+mn-lt"/>
                          <a:ea typeface="+mn-ea"/>
                          <a:cs typeface="+mn-cs"/>
                        </a:rPr>
                        <a:t> a full </a:t>
                      </a:r>
                      <a:r>
                        <a:rPr lang="fr-FR" sz="2400" b="0" kern="1200" dirty="0" err="1">
                          <a:solidFill>
                            <a:schemeClr val="dk1"/>
                          </a:solidFill>
                          <a:effectLst/>
                          <a:uFillTx/>
                          <a:latin typeface="+mn-lt"/>
                          <a:ea typeface="+mn-ea"/>
                          <a:cs typeface="+mn-cs"/>
                        </a:rPr>
                        <a:t>professional</a:t>
                      </a:r>
                      <a:r>
                        <a:rPr lang="fr-FR" sz="2400" b="0" kern="1200" dirty="0">
                          <a:solidFill>
                            <a:schemeClr val="dk1"/>
                          </a:solidFill>
                          <a:effectLst/>
                          <a:uFillTx/>
                          <a:latin typeface="+mn-lt"/>
                          <a:ea typeface="+mn-ea"/>
                          <a:cs typeface="+mn-cs"/>
                        </a:rPr>
                        <a:t> life</a:t>
                      </a:r>
                      <a:endParaRPr lang="fr-FR" sz="2400" b="0" dirty="0">
                        <a:solidFill>
                          <a:schemeClr val="tx1"/>
                        </a:solidFill>
                      </a:endParaRPr>
                    </a:p>
                  </a:txBody>
                  <a:tcPr>
                    <a:solidFill>
                      <a:schemeClr val="accent5">
                        <a:lumMod val="20000"/>
                        <a:lumOff val="80000"/>
                      </a:schemeClr>
                    </a:solidFill>
                  </a:tcPr>
                </a:tc>
                <a:tc>
                  <a:txBody>
                    <a:bodyPr/>
                    <a:lstStyle/>
                    <a:p>
                      <a:pPr>
                        <a:spcAft>
                          <a:spcPts val="600"/>
                        </a:spcAft>
                      </a:pPr>
                      <a:r>
                        <a:rPr lang="fr-FR" sz="2400" kern="1200" dirty="0" err="1">
                          <a:solidFill>
                            <a:schemeClr val="dk1"/>
                          </a:solidFill>
                          <a:effectLst/>
                          <a:uFillTx/>
                          <a:latin typeface="+mn-lt"/>
                          <a:ea typeface="+mn-ea"/>
                          <a:cs typeface="+mn-cs"/>
                        </a:rPr>
                        <a:t>Decentralisation</a:t>
                      </a:r>
                      <a:r>
                        <a:rPr lang="fr-FR" sz="2400" kern="1200" dirty="0">
                          <a:solidFill>
                            <a:schemeClr val="dk1"/>
                          </a:solidFill>
                          <a:effectLst/>
                          <a:uFillTx/>
                          <a:latin typeface="+mn-lt"/>
                          <a:ea typeface="+mn-ea"/>
                          <a:cs typeface="+mn-cs"/>
                        </a:rPr>
                        <a:t> : intra- or entrepreneurial </a:t>
                      </a:r>
                      <a:r>
                        <a:rPr lang="fr-FR" sz="2400" kern="1200" dirty="0" err="1">
                          <a:solidFill>
                            <a:schemeClr val="dk1"/>
                          </a:solidFill>
                          <a:effectLst/>
                          <a:uFillTx/>
                          <a:latin typeface="+mn-lt"/>
                          <a:ea typeface="+mn-ea"/>
                          <a:cs typeface="+mn-cs"/>
                        </a:rPr>
                        <a:t>models</a:t>
                      </a:r>
                      <a:endParaRPr lang="fr-FR" sz="2400" kern="1200" dirty="0">
                        <a:solidFill>
                          <a:schemeClr val="dk1"/>
                        </a:solidFill>
                        <a:effectLst/>
                        <a:uFillTx/>
                        <a:latin typeface="+mn-lt"/>
                        <a:ea typeface="+mn-ea"/>
                        <a:cs typeface="+mn-cs"/>
                      </a:endParaRPr>
                    </a:p>
                    <a:p>
                      <a:pPr>
                        <a:spcAft>
                          <a:spcPts val="600"/>
                        </a:spcAft>
                      </a:pPr>
                      <a:endParaRPr lang="fr-FR" sz="2400" kern="1200" dirty="0">
                        <a:solidFill>
                          <a:schemeClr val="dk1"/>
                        </a:solidFill>
                        <a:effectLst/>
                        <a:uFillTx/>
                        <a:latin typeface="+mn-lt"/>
                        <a:ea typeface="+mn-ea"/>
                        <a:cs typeface="+mn-cs"/>
                      </a:endParaRPr>
                    </a:p>
                    <a:p>
                      <a:pPr>
                        <a:spcAft>
                          <a:spcPts val="600"/>
                        </a:spcAft>
                      </a:pPr>
                      <a:r>
                        <a:rPr lang="fr-FR" sz="2400" b="0" dirty="0">
                          <a:solidFill>
                            <a:schemeClr val="tx1"/>
                          </a:solidFill>
                        </a:rPr>
                        <a:t>« </a:t>
                      </a:r>
                      <a:r>
                        <a:rPr lang="fr-FR" sz="2400" b="0" dirty="0" err="1">
                          <a:solidFill>
                            <a:schemeClr val="tx1"/>
                          </a:solidFill>
                        </a:rPr>
                        <a:t>Lifelong</a:t>
                      </a:r>
                      <a:r>
                        <a:rPr lang="fr-FR" sz="2400" b="0" dirty="0">
                          <a:solidFill>
                            <a:schemeClr val="tx1"/>
                          </a:solidFill>
                        </a:rPr>
                        <a:t> learning » </a:t>
                      </a:r>
                      <a:r>
                        <a:rPr lang="fr-FR" sz="1800" b="0" dirty="0">
                          <a:solidFill>
                            <a:schemeClr val="tx1"/>
                          </a:solidFill>
                        </a:rPr>
                        <a:t>a </a:t>
                      </a:r>
                      <a:r>
                        <a:rPr lang="fr-FR" sz="1800" b="0" dirty="0" err="1">
                          <a:solidFill>
                            <a:schemeClr val="tx1"/>
                          </a:solidFill>
                        </a:rPr>
                        <a:t>half</a:t>
                      </a:r>
                      <a:r>
                        <a:rPr lang="fr-FR" sz="1800" b="0" dirty="0">
                          <a:solidFill>
                            <a:schemeClr val="tx1"/>
                          </a:solidFill>
                        </a:rPr>
                        <a:t>-life of </a:t>
                      </a:r>
                      <a:r>
                        <a:rPr lang="fr-FR" sz="1800" b="0" dirty="0" err="1">
                          <a:solidFill>
                            <a:schemeClr val="tx1"/>
                          </a:solidFill>
                        </a:rPr>
                        <a:t>knowledge</a:t>
                      </a:r>
                      <a:r>
                        <a:rPr lang="fr-FR" sz="1800" b="0" dirty="0">
                          <a:solidFill>
                            <a:schemeClr val="tx1"/>
                          </a:solidFill>
                        </a:rPr>
                        <a:t> of 5 </a:t>
                      </a:r>
                      <a:r>
                        <a:rPr lang="fr-FR" sz="1800" b="0" dirty="0" err="1">
                          <a:solidFill>
                            <a:schemeClr val="tx1"/>
                          </a:solidFill>
                        </a:rPr>
                        <a:t>years</a:t>
                      </a:r>
                      <a:endParaRPr lang="fr-FR" sz="1800" b="0" dirty="0">
                        <a:solidFill>
                          <a:schemeClr val="tx1"/>
                        </a:solidFill>
                      </a:endParaRPr>
                    </a:p>
                  </a:txBody>
                  <a:tcPr>
                    <a:solidFill>
                      <a:srgbClr val="EBF9B9"/>
                    </a:solidFill>
                  </a:tcPr>
                </a:tc>
                <a:extLst>
                  <a:ext uri="{0D108BD9-81ED-4DB2-BD59-A6C34878D82A}">
                    <a16:rowId xmlns:a16="http://schemas.microsoft.com/office/drawing/2014/main" val="3914608471"/>
                  </a:ext>
                </a:extLst>
              </a:tr>
            </a:tbl>
          </a:graphicData>
        </a:graphic>
      </p:graphicFrame>
      <p:sp>
        <p:nvSpPr>
          <p:cNvPr id="6" name="Flèche : courbe vers le bas 5">
            <a:extLst>
              <a:ext uri="{FF2B5EF4-FFF2-40B4-BE49-F238E27FC236}">
                <a16:creationId xmlns:a16="http://schemas.microsoft.com/office/drawing/2014/main" id="{205EF241-4814-EF27-F500-362A1E974F75}"/>
              </a:ext>
            </a:extLst>
          </p:cNvPr>
          <p:cNvSpPr/>
          <p:nvPr/>
        </p:nvSpPr>
        <p:spPr>
          <a:xfrm>
            <a:off x="4943981" y="1079180"/>
            <a:ext cx="2189018" cy="5680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Encre 1">
                <a:extLst>
                  <a:ext uri="{FF2B5EF4-FFF2-40B4-BE49-F238E27FC236}">
                    <a16:creationId xmlns:a16="http://schemas.microsoft.com/office/drawing/2014/main" id="{170CC207-6FA7-4154-93A0-F774922BB327}"/>
                  </a:ext>
                </a:extLst>
              </p14:cNvPr>
              <p14:cNvContentPartPr/>
              <p14:nvPr/>
            </p14:nvContentPartPr>
            <p14:xfrm>
              <a:off x="-1391589" y="2797238"/>
              <a:ext cx="360" cy="360"/>
            </p14:xfrm>
          </p:contentPart>
        </mc:Choice>
        <mc:Fallback xmlns="">
          <p:pic>
            <p:nvPicPr>
              <p:cNvPr id="2" name="Encre 1">
                <a:extLst>
                  <a:ext uri="{FF2B5EF4-FFF2-40B4-BE49-F238E27FC236}">
                    <a16:creationId xmlns:a16="http://schemas.microsoft.com/office/drawing/2014/main" id="{170CC207-6FA7-4154-93A0-F774922BB327}"/>
                  </a:ext>
                </a:extLst>
              </p:cNvPr>
              <p:cNvPicPr/>
              <p:nvPr/>
            </p:nvPicPr>
            <p:blipFill>
              <a:blip r:embed="rId3"/>
              <a:stretch>
                <a:fillRect/>
              </a:stretch>
            </p:blipFill>
            <p:spPr>
              <a:xfrm>
                <a:off x="-1400229" y="2788238"/>
                <a:ext cx="18000" cy="18000"/>
              </a:xfrm>
              <a:prstGeom prst="rect">
                <a:avLst/>
              </a:prstGeom>
            </p:spPr>
          </p:pic>
        </mc:Fallback>
      </mc:AlternateContent>
    </p:spTree>
    <p:extLst>
      <p:ext uri="{BB962C8B-B14F-4D97-AF65-F5344CB8AC3E}">
        <p14:creationId xmlns:p14="http://schemas.microsoft.com/office/powerpoint/2010/main" val="377717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31B10DB6-0D1D-FAEF-A3ED-3900E810F96A}"/>
              </a:ext>
            </a:extLst>
          </p:cNvPr>
          <p:cNvSpPr>
            <a:spLocks noGrp="1"/>
          </p:cNvSpPr>
          <p:nvPr>
            <p:ph type="ftr" sz="quarter" idx="11"/>
          </p:nvPr>
        </p:nvSpPr>
        <p:spPr/>
        <p:txBody>
          <a:bodyPr/>
          <a:lstStyle/>
          <a:p>
            <a:endParaRPr lang="en-VN"/>
          </a:p>
        </p:txBody>
      </p:sp>
      <p:sp>
        <p:nvSpPr>
          <p:cNvPr id="4" name="Titre 3">
            <a:extLst>
              <a:ext uri="{FF2B5EF4-FFF2-40B4-BE49-F238E27FC236}">
                <a16:creationId xmlns:a16="http://schemas.microsoft.com/office/drawing/2014/main" id="{DE1D5E8D-0C3F-565C-A4B9-5613FD7A9F4E}"/>
              </a:ext>
            </a:extLst>
          </p:cNvPr>
          <p:cNvSpPr>
            <a:spLocks noGrp="1"/>
          </p:cNvSpPr>
          <p:nvPr>
            <p:ph type="title"/>
          </p:nvPr>
        </p:nvSpPr>
        <p:spPr/>
        <p:txBody>
          <a:bodyPr/>
          <a:lstStyle/>
          <a:p>
            <a:r>
              <a:rPr lang="fr-FR" b="0" dirty="0" err="1"/>
              <a:t>Managerial</a:t>
            </a:r>
            <a:r>
              <a:rPr lang="fr-FR" b="0" dirty="0"/>
              <a:t> </a:t>
            </a:r>
            <a:r>
              <a:rPr lang="fr-FR" b="0" dirty="0" err="1"/>
              <a:t>activity</a:t>
            </a:r>
            <a:endParaRPr lang="fr-FR" sz="3600" b="0" dirty="0"/>
          </a:p>
        </p:txBody>
      </p:sp>
      <p:graphicFrame>
        <p:nvGraphicFramePr>
          <p:cNvPr id="5" name="Table 3">
            <a:extLst>
              <a:ext uri="{FF2B5EF4-FFF2-40B4-BE49-F238E27FC236}">
                <a16:creationId xmlns:a16="http://schemas.microsoft.com/office/drawing/2014/main" id="{92964235-DCDD-27A8-8FD4-0036421B7B32}"/>
              </a:ext>
            </a:extLst>
          </p:cNvPr>
          <p:cNvGraphicFramePr>
            <a:graphicFrameLocks noGrp="1"/>
          </p:cNvGraphicFramePr>
          <p:nvPr/>
        </p:nvGraphicFramePr>
        <p:xfrm>
          <a:off x="983671" y="1495554"/>
          <a:ext cx="10487891" cy="5135880"/>
        </p:xfrm>
        <a:graphic>
          <a:graphicData uri="http://schemas.openxmlformats.org/drawingml/2006/table">
            <a:tbl>
              <a:tblPr firstRow="1" bandRow="1">
                <a:tableStyleId>{F5AB1C69-6EDB-4FF4-983F-18BD219EF322}</a:tableStyleId>
              </a:tblPr>
              <a:tblGrid>
                <a:gridCol w="4830991">
                  <a:extLst>
                    <a:ext uri="{9D8B030D-6E8A-4147-A177-3AD203B41FA5}">
                      <a16:colId xmlns:a16="http://schemas.microsoft.com/office/drawing/2014/main" val="3203704431"/>
                    </a:ext>
                  </a:extLst>
                </a:gridCol>
                <a:gridCol w="5656900">
                  <a:extLst>
                    <a:ext uri="{9D8B030D-6E8A-4147-A177-3AD203B41FA5}">
                      <a16:colId xmlns:a16="http://schemas.microsoft.com/office/drawing/2014/main" val="553849322"/>
                    </a:ext>
                  </a:extLst>
                </a:gridCol>
              </a:tblGrid>
              <a:tr h="370840">
                <a:tc>
                  <a:txBody>
                    <a:bodyPr/>
                    <a:lstStyle/>
                    <a:p>
                      <a:pPr>
                        <a:spcAft>
                          <a:spcPts val="600"/>
                        </a:spcAft>
                      </a:pPr>
                      <a:r>
                        <a:rPr lang="fr-FR" sz="2400" b="0" dirty="0" err="1">
                          <a:solidFill>
                            <a:schemeClr val="tx1"/>
                          </a:solidFill>
                        </a:rPr>
                        <a:t>Task</a:t>
                      </a:r>
                      <a:endParaRPr lang="fr-FR" sz="2400" b="0" dirty="0">
                        <a:solidFill>
                          <a:schemeClr val="tx1"/>
                        </a:solidFill>
                      </a:endParaRPr>
                    </a:p>
                    <a:p>
                      <a:pPr>
                        <a:spcAft>
                          <a:spcPts val="600"/>
                        </a:spcAft>
                      </a:pPr>
                      <a:endParaRPr lang="fr-FR" sz="2400" b="0" dirty="0">
                        <a:solidFill>
                          <a:schemeClr val="tx1"/>
                        </a:solidFill>
                      </a:endParaRPr>
                    </a:p>
                  </a:txBody>
                  <a:tcPr>
                    <a:solidFill>
                      <a:schemeClr val="accent5">
                        <a:lumMod val="20000"/>
                        <a:lumOff val="80000"/>
                      </a:schemeClr>
                    </a:solidFill>
                  </a:tcPr>
                </a:tc>
                <a:tc>
                  <a:txBody>
                    <a:bodyPr/>
                    <a:lstStyle/>
                    <a:p>
                      <a:pPr>
                        <a:spcAft>
                          <a:spcPts val="600"/>
                        </a:spcAft>
                      </a:pPr>
                      <a:r>
                        <a:rPr lang="fr-FR" sz="2400" b="0" dirty="0" err="1">
                          <a:solidFill>
                            <a:schemeClr val="tx1"/>
                          </a:solidFill>
                        </a:rPr>
                        <a:t>Relationships</a:t>
                      </a:r>
                      <a:endParaRPr lang="fr-FR" sz="2400" b="0" dirty="0">
                        <a:solidFill>
                          <a:schemeClr val="tx1"/>
                        </a:solidFill>
                      </a:endParaRPr>
                    </a:p>
                  </a:txBody>
                  <a:tcPr>
                    <a:solidFill>
                      <a:srgbClr val="EBF9B9"/>
                    </a:solidFill>
                  </a:tcPr>
                </a:tc>
                <a:extLst>
                  <a:ext uri="{0D108BD9-81ED-4DB2-BD59-A6C34878D82A}">
                    <a16:rowId xmlns:a16="http://schemas.microsoft.com/office/drawing/2014/main" val="2868847491"/>
                  </a:ext>
                </a:extLst>
              </a:tr>
              <a:tr h="370840">
                <a:tc>
                  <a:txBody>
                    <a:bodyPr/>
                    <a:lstStyle/>
                    <a:p>
                      <a:pPr>
                        <a:spcAft>
                          <a:spcPts val="600"/>
                        </a:spcAft>
                      </a:pPr>
                      <a:r>
                        <a:rPr lang="fr-FR" sz="2400" b="0" dirty="0">
                          <a:solidFill>
                            <a:schemeClr val="tx1"/>
                          </a:solidFill>
                        </a:rPr>
                        <a:t>Principles</a:t>
                      </a:r>
                    </a:p>
                    <a:p>
                      <a:pPr>
                        <a:spcAft>
                          <a:spcPts val="600"/>
                        </a:spcAft>
                      </a:pPr>
                      <a:endParaRPr lang="fr-FR" sz="2400" b="0" dirty="0">
                        <a:solidFill>
                          <a:schemeClr val="tx1"/>
                        </a:solidFill>
                      </a:endParaRPr>
                    </a:p>
                  </a:txBody>
                  <a:tcPr>
                    <a:solidFill>
                      <a:schemeClr val="accent5">
                        <a:lumMod val="20000"/>
                        <a:lumOff val="80000"/>
                      </a:schemeClr>
                    </a:solidFill>
                  </a:tcPr>
                </a:tc>
                <a:tc>
                  <a:txBody>
                    <a:bodyPr/>
                    <a:lstStyle/>
                    <a:p>
                      <a:pPr>
                        <a:spcAft>
                          <a:spcPts val="600"/>
                        </a:spcAft>
                      </a:pPr>
                      <a:r>
                        <a:rPr lang="fr-FR" sz="2400" b="0" dirty="0">
                          <a:solidFill>
                            <a:schemeClr val="tx1"/>
                          </a:solidFill>
                        </a:rPr>
                        <a:t>Applications</a:t>
                      </a:r>
                    </a:p>
                  </a:txBody>
                  <a:tcPr>
                    <a:solidFill>
                      <a:srgbClr val="EBF9B9"/>
                    </a:solidFill>
                  </a:tcPr>
                </a:tc>
                <a:extLst>
                  <a:ext uri="{0D108BD9-81ED-4DB2-BD59-A6C34878D82A}">
                    <a16:rowId xmlns:a16="http://schemas.microsoft.com/office/drawing/2014/main" val="2094529900"/>
                  </a:ext>
                </a:extLst>
              </a:tr>
              <a:tr h="370840">
                <a:tc>
                  <a:txBody>
                    <a:bodyPr/>
                    <a:lstStyle/>
                    <a:p>
                      <a:pPr>
                        <a:spcAft>
                          <a:spcPts val="600"/>
                        </a:spcAft>
                      </a:pPr>
                      <a:r>
                        <a:rPr lang="fr-FR" sz="2400" b="0" dirty="0" err="1">
                          <a:solidFill>
                            <a:schemeClr val="tx1"/>
                          </a:solidFill>
                        </a:rPr>
                        <a:t>Extrinsic</a:t>
                      </a:r>
                      <a:r>
                        <a:rPr lang="fr-FR" sz="2400" b="0" dirty="0">
                          <a:solidFill>
                            <a:schemeClr val="tx1"/>
                          </a:solidFill>
                        </a:rPr>
                        <a:t> motivation</a:t>
                      </a:r>
                    </a:p>
                    <a:p>
                      <a:pPr>
                        <a:spcAft>
                          <a:spcPts val="600"/>
                        </a:spcAft>
                      </a:pPr>
                      <a:endParaRPr lang="fr-FR" sz="2400" b="0" dirty="0">
                        <a:solidFill>
                          <a:schemeClr val="tx1"/>
                        </a:solidFill>
                      </a:endParaRPr>
                    </a:p>
                    <a:p>
                      <a:pPr>
                        <a:spcAft>
                          <a:spcPts val="600"/>
                        </a:spcAft>
                      </a:pPr>
                      <a:r>
                        <a:rPr lang="fr-FR" sz="2400" b="0" dirty="0">
                          <a:solidFill>
                            <a:schemeClr val="tx1"/>
                          </a:solidFill>
                        </a:rPr>
                        <a:t>Simple questions / </a:t>
                      </a:r>
                      <a:r>
                        <a:rPr lang="fr-FR" sz="2400" b="0" dirty="0" err="1">
                          <a:solidFill>
                            <a:schemeClr val="tx1"/>
                          </a:solidFill>
                        </a:rPr>
                        <a:t>problems</a:t>
                      </a:r>
                      <a:r>
                        <a:rPr lang="fr-FR" sz="2400" b="0" dirty="0">
                          <a:solidFill>
                            <a:schemeClr val="tx1"/>
                          </a:solidFill>
                        </a:rPr>
                        <a:t> *</a:t>
                      </a:r>
                    </a:p>
                    <a:p>
                      <a:pPr>
                        <a:spcAft>
                          <a:spcPts val="600"/>
                        </a:spcAft>
                      </a:pPr>
                      <a:endParaRPr lang="fr-FR" sz="2400" b="0" dirty="0">
                        <a:solidFill>
                          <a:schemeClr val="tx1"/>
                        </a:solidFill>
                      </a:endParaRPr>
                    </a:p>
                  </a:txBody>
                  <a:tcPr>
                    <a:solidFill>
                      <a:schemeClr val="accent5">
                        <a:lumMod val="20000"/>
                        <a:lumOff val="80000"/>
                      </a:schemeClr>
                    </a:solidFill>
                  </a:tcPr>
                </a:tc>
                <a:tc>
                  <a:txBody>
                    <a:bodyPr/>
                    <a:lstStyle/>
                    <a:p>
                      <a:pPr>
                        <a:spcAft>
                          <a:spcPts val="600"/>
                        </a:spcAft>
                      </a:pPr>
                      <a:r>
                        <a:rPr lang="fr-FR" sz="2400" b="0" dirty="0" err="1">
                          <a:solidFill>
                            <a:schemeClr val="tx1"/>
                          </a:solidFill>
                        </a:rPr>
                        <a:t>Intrinsic</a:t>
                      </a:r>
                      <a:r>
                        <a:rPr lang="fr-FR" sz="2400" b="0" dirty="0">
                          <a:solidFill>
                            <a:schemeClr val="tx1"/>
                          </a:solidFill>
                        </a:rPr>
                        <a:t> motivation</a:t>
                      </a:r>
                    </a:p>
                    <a:p>
                      <a:pPr>
                        <a:spcAft>
                          <a:spcPts val="600"/>
                        </a:spcAft>
                      </a:pPr>
                      <a:endParaRPr lang="fr-FR" sz="2400" b="0" dirty="0">
                        <a:solidFill>
                          <a:schemeClr val="tx1"/>
                        </a:solidFill>
                      </a:endParaRPr>
                    </a:p>
                    <a:p>
                      <a:pPr>
                        <a:spcAft>
                          <a:spcPts val="600"/>
                        </a:spcAft>
                      </a:pPr>
                      <a:r>
                        <a:rPr lang="fr-FR" sz="2400" b="0" dirty="0" err="1">
                          <a:solidFill>
                            <a:schemeClr val="tx1"/>
                          </a:solidFill>
                        </a:rPr>
                        <a:t>Complex</a:t>
                      </a:r>
                      <a:r>
                        <a:rPr lang="fr-FR" sz="2400" b="0" dirty="0">
                          <a:solidFill>
                            <a:schemeClr val="tx1"/>
                          </a:solidFill>
                        </a:rPr>
                        <a:t> </a:t>
                      </a:r>
                      <a:r>
                        <a:rPr lang="fr-FR" sz="2400" b="0" dirty="0" err="1">
                          <a:solidFill>
                            <a:schemeClr val="tx1"/>
                          </a:solidFill>
                        </a:rPr>
                        <a:t>problems</a:t>
                      </a:r>
                      <a:endParaRPr lang="fr-FR" sz="2400" b="0" dirty="0">
                        <a:solidFill>
                          <a:schemeClr val="tx1"/>
                        </a:solidFill>
                      </a:endParaRPr>
                    </a:p>
                  </a:txBody>
                  <a:tcPr>
                    <a:solidFill>
                      <a:srgbClr val="EBF9B9"/>
                    </a:solidFill>
                  </a:tcPr>
                </a:tc>
                <a:extLst>
                  <a:ext uri="{0D108BD9-81ED-4DB2-BD59-A6C34878D82A}">
                    <a16:rowId xmlns:a16="http://schemas.microsoft.com/office/drawing/2014/main" val="1388289791"/>
                  </a:ext>
                </a:extLst>
              </a:tr>
              <a:tr h="370840">
                <a:tc>
                  <a:txBody>
                    <a:bodyPr/>
                    <a:lstStyle/>
                    <a:p>
                      <a:pPr>
                        <a:spcAft>
                          <a:spcPts val="600"/>
                        </a:spcAft>
                      </a:pPr>
                      <a:r>
                        <a:rPr lang="fr-FR" sz="2400" kern="1200" dirty="0">
                          <a:solidFill>
                            <a:schemeClr val="dk1"/>
                          </a:solidFill>
                          <a:effectLst/>
                          <a:uFillTx/>
                          <a:latin typeface="+mn-lt"/>
                          <a:ea typeface="+mn-ea"/>
                          <a:cs typeface="+mn-cs"/>
                        </a:rPr>
                        <a:t>« Tell ‘</a:t>
                      </a:r>
                      <a:r>
                        <a:rPr lang="fr-FR" sz="2400" kern="1200" dirty="0" err="1">
                          <a:solidFill>
                            <a:schemeClr val="dk1"/>
                          </a:solidFill>
                          <a:effectLst/>
                          <a:uFillTx/>
                          <a:latin typeface="+mn-lt"/>
                          <a:ea typeface="+mn-ea"/>
                          <a:cs typeface="+mn-cs"/>
                        </a:rPr>
                        <a:t>em</a:t>
                      </a:r>
                      <a:r>
                        <a:rPr lang="fr-FR" sz="2400" kern="1200" dirty="0">
                          <a:solidFill>
                            <a:schemeClr val="dk1"/>
                          </a:solidFill>
                          <a:effectLst/>
                          <a:uFillTx/>
                          <a:latin typeface="+mn-lt"/>
                          <a:ea typeface="+mn-ea"/>
                          <a:cs typeface="+mn-cs"/>
                        </a:rPr>
                        <a:t> » = </a:t>
                      </a:r>
                      <a:r>
                        <a:rPr lang="fr-FR" sz="2400" kern="1200" dirty="0" err="1">
                          <a:solidFill>
                            <a:schemeClr val="dk1"/>
                          </a:solidFill>
                          <a:effectLst/>
                          <a:uFillTx/>
                          <a:latin typeface="+mn-lt"/>
                          <a:ea typeface="+mn-ea"/>
                          <a:cs typeface="+mn-cs"/>
                        </a:rPr>
                        <a:t>instruct</a:t>
                      </a:r>
                      <a:r>
                        <a:rPr lang="fr-FR" sz="2400" kern="1200" dirty="0">
                          <a:solidFill>
                            <a:schemeClr val="dk1"/>
                          </a:solidFill>
                          <a:effectLst/>
                          <a:uFillTx/>
                          <a:latin typeface="+mn-lt"/>
                          <a:ea typeface="+mn-ea"/>
                          <a:cs typeface="+mn-cs"/>
                        </a:rPr>
                        <a:t> people </a:t>
                      </a:r>
                      <a:r>
                        <a:rPr lang="fr-FR" sz="2400" kern="1200" dirty="0" err="1">
                          <a:solidFill>
                            <a:schemeClr val="dk1"/>
                          </a:solidFill>
                          <a:effectLst/>
                          <a:uFillTx/>
                          <a:latin typeface="+mn-lt"/>
                          <a:ea typeface="+mn-ea"/>
                          <a:cs typeface="+mn-cs"/>
                        </a:rPr>
                        <a:t>what</a:t>
                      </a:r>
                      <a:r>
                        <a:rPr lang="fr-FR" sz="2400" kern="1200" dirty="0">
                          <a:solidFill>
                            <a:schemeClr val="dk1"/>
                          </a:solidFill>
                          <a:effectLst/>
                          <a:uFillTx/>
                          <a:latin typeface="+mn-lt"/>
                          <a:ea typeface="+mn-ea"/>
                          <a:cs typeface="+mn-cs"/>
                        </a:rPr>
                        <a:t> to do and how to do </a:t>
                      </a:r>
                      <a:r>
                        <a:rPr lang="fr-FR" sz="2400" kern="1200" dirty="0" err="1">
                          <a:solidFill>
                            <a:schemeClr val="dk1"/>
                          </a:solidFill>
                          <a:effectLst/>
                          <a:uFillTx/>
                          <a:latin typeface="+mn-lt"/>
                          <a:ea typeface="+mn-ea"/>
                          <a:cs typeface="+mn-cs"/>
                        </a:rPr>
                        <a:t>it</a:t>
                      </a:r>
                      <a:r>
                        <a:rPr lang="fr-FR" sz="2400" kern="1200" dirty="0">
                          <a:solidFill>
                            <a:schemeClr val="dk1"/>
                          </a:solidFill>
                          <a:effectLst/>
                          <a:uFillTx/>
                          <a:latin typeface="+mn-lt"/>
                          <a:ea typeface="+mn-ea"/>
                          <a:cs typeface="+mn-cs"/>
                        </a:rPr>
                        <a:t>.  </a:t>
                      </a:r>
                      <a:endParaRPr lang="fr-FR" sz="2400" b="0" dirty="0">
                        <a:solidFill>
                          <a:schemeClr val="tx1"/>
                        </a:solidFill>
                      </a:endParaRPr>
                    </a:p>
                  </a:txBody>
                  <a:tcPr>
                    <a:solidFill>
                      <a:schemeClr val="accent5">
                        <a:lumMod val="20000"/>
                        <a:lumOff val="80000"/>
                      </a:schemeClr>
                    </a:solidFill>
                  </a:tcPr>
                </a:tc>
                <a:tc>
                  <a:txBody>
                    <a:bodyPr/>
                    <a:lstStyle/>
                    <a:p>
                      <a:pPr>
                        <a:spcAft>
                          <a:spcPts val="600"/>
                        </a:spcAft>
                      </a:pPr>
                      <a:r>
                        <a:rPr lang="fr-FR" sz="2400" kern="1200" dirty="0">
                          <a:solidFill>
                            <a:schemeClr val="dk1"/>
                          </a:solidFill>
                          <a:effectLst/>
                          <a:uFillTx/>
                          <a:latin typeface="+mn-lt"/>
                          <a:ea typeface="+mn-ea"/>
                          <a:cs typeface="+mn-cs"/>
                        </a:rPr>
                        <a:t>People are </a:t>
                      </a:r>
                      <a:r>
                        <a:rPr lang="fr-FR" sz="2400" kern="1200" dirty="0" err="1">
                          <a:solidFill>
                            <a:schemeClr val="dk1"/>
                          </a:solidFill>
                          <a:effectLst/>
                          <a:uFillTx/>
                          <a:latin typeface="+mn-lt"/>
                          <a:ea typeface="+mn-ea"/>
                          <a:cs typeface="+mn-cs"/>
                        </a:rPr>
                        <a:t>professional</a:t>
                      </a:r>
                      <a:r>
                        <a:rPr lang="fr-FR" sz="2400" kern="1200" dirty="0">
                          <a:solidFill>
                            <a:schemeClr val="dk1"/>
                          </a:solidFill>
                          <a:effectLst/>
                          <a:uFillTx/>
                          <a:latin typeface="+mn-lt"/>
                          <a:ea typeface="+mn-ea"/>
                          <a:cs typeface="+mn-cs"/>
                        </a:rPr>
                        <a:t> experts. </a:t>
                      </a:r>
                      <a:r>
                        <a:rPr lang="fr-FR" sz="2400" kern="1200" dirty="0" err="1">
                          <a:solidFill>
                            <a:schemeClr val="dk1"/>
                          </a:solidFill>
                          <a:effectLst/>
                          <a:uFillTx/>
                          <a:latin typeface="+mn-lt"/>
                          <a:ea typeface="+mn-ea"/>
                          <a:cs typeface="+mn-cs"/>
                        </a:rPr>
                        <a:t>They</a:t>
                      </a:r>
                      <a:r>
                        <a:rPr lang="fr-FR" sz="2400" kern="1200" dirty="0">
                          <a:solidFill>
                            <a:schemeClr val="dk1"/>
                          </a:solidFill>
                          <a:effectLst/>
                          <a:uFillTx/>
                          <a:latin typeface="+mn-lt"/>
                          <a:ea typeface="+mn-ea"/>
                          <a:cs typeface="+mn-cs"/>
                        </a:rPr>
                        <a:t> know </a:t>
                      </a:r>
                      <a:r>
                        <a:rPr lang="fr-FR" sz="2400" kern="1200" dirty="0" err="1">
                          <a:solidFill>
                            <a:schemeClr val="dk1"/>
                          </a:solidFill>
                          <a:effectLst/>
                          <a:uFillTx/>
                          <a:latin typeface="+mn-lt"/>
                          <a:ea typeface="+mn-ea"/>
                          <a:cs typeface="+mn-cs"/>
                        </a:rPr>
                        <a:t>better</a:t>
                      </a:r>
                      <a:r>
                        <a:rPr lang="fr-FR" sz="2400" kern="1200" dirty="0">
                          <a:solidFill>
                            <a:schemeClr val="dk1"/>
                          </a:solidFill>
                          <a:effectLst/>
                          <a:uFillTx/>
                          <a:latin typeface="+mn-lt"/>
                          <a:ea typeface="+mn-ea"/>
                          <a:cs typeface="+mn-cs"/>
                        </a:rPr>
                        <a:t> </a:t>
                      </a:r>
                      <a:r>
                        <a:rPr lang="fr-FR" sz="2400" kern="1200" dirty="0" err="1">
                          <a:solidFill>
                            <a:schemeClr val="dk1"/>
                          </a:solidFill>
                          <a:effectLst/>
                          <a:uFillTx/>
                          <a:latin typeface="+mn-lt"/>
                          <a:ea typeface="+mn-ea"/>
                          <a:cs typeface="+mn-cs"/>
                        </a:rPr>
                        <a:t>than</a:t>
                      </a:r>
                      <a:r>
                        <a:rPr lang="fr-FR" sz="2400" kern="1200" dirty="0">
                          <a:solidFill>
                            <a:schemeClr val="dk1"/>
                          </a:solidFill>
                          <a:effectLst/>
                          <a:uFillTx/>
                          <a:latin typeface="+mn-lt"/>
                          <a:ea typeface="+mn-ea"/>
                          <a:cs typeface="+mn-cs"/>
                        </a:rPr>
                        <a:t> </a:t>
                      </a:r>
                      <a:r>
                        <a:rPr lang="fr-FR" sz="2400" kern="1200" dirty="0" err="1">
                          <a:solidFill>
                            <a:schemeClr val="dk1"/>
                          </a:solidFill>
                          <a:effectLst/>
                          <a:uFillTx/>
                          <a:latin typeface="+mn-lt"/>
                          <a:ea typeface="+mn-ea"/>
                          <a:cs typeface="+mn-cs"/>
                        </a:rPr>
                        <a:t>their</a:t>
                      </a:r>
                      <a:r>
                        <a:rPr lang="fr-FR" sz="2400" kern="1200" dirty="0">
                          <a:solidFill>
                            <a:schemeClr val="dk1"/>
                          </a:solidFill>
                          <a:effectLst/>
                          <a:uFillTx/>
                          <a:latin typeface="+mn-lt"/>
                          <a:ea typeface="+mn-ea"/>
                          <a:cs typeface="+mn-cs"/>
                        </a:rPr>
                        <a:t> managers how to do </a:t>
                      </a:r>
                      <a:r>
                        <a:rPr lang="fr-FR" sz="2400" kern="1200" dirty="0" err="1">
                          <a:solidFill>
                            <a:schemeClr val="dk1"/>
                          </a:solidFill>
                          <a:effectLst/>
                          <a:uFillTx/>
                          <a:latin typeface="+mn-lt"/>
                          <a:ea typeface="+mn-ea"/>
                          <a:cs typeface="+mn-cs"/>
                        </a:rPr>
                        <a:t>their</a:t>
                      </a:r>
                      <a:r>
                        <a:rPr lang="fr-FR" sz="2400" kern="1200" dirty="0">
                          <a:solidFill>
                            <a:schemeClr val="dk1"/>
                          </a:solidFill>
                          <a:effectLst/>
                          <a:uFillTx/>
                          <a:latin typeface="+mn-lt"/>
                          <a:ea typeface="+mn-ea"/>
                          <a:cs typeface="+mn-cs"/>
                        </a:rPr>
                        <a:t> </a:t>
                      </a:r>
                      <a:r>
                        <a:rPr lang="fr-FR" sz="2400" kern="1200" dirty="0" err="1">
                          <a:solidFill>
                            <a:schemeClr val="dk1"/>
                          </a:solidFill>
                          <a:effectLst/>
                          <a:uFillTx/>
                          <a:latin typeface="+mn-lt"/>
                          <a:ea typeface="+mn-ea"/>
                          <a:cs typeface="+mn-cs"/>
                        </a:rPr>
                        <a:t>work</a:t>
                      </a:r>
                      <a:r>
                        <a:rPr lang="fr-FR" sz="2400" kern="1200" dirty="0">
                          <a:solidFill>
                            <a:schemeClr val="dk1"/>
                          </a:solidFill>
                          <a:effectLst/>
                          <a:uFillTx/>
                          <a:latin typeface="+mn-lt"/>
                          <a:ea typeface="+mn-ea"/>
                          <a:cs typeface="+mn-cs"/>
                        </a:rPr>
                        <a:t>.  </a:t>
                      </a:r>
                      <a:r>
                        <a:rPr lang="fr-FR" sz="2400" i="1" kern="1200" dirty="0">
                          <a:solidFill>
                            <a:schemeClr val="dk1"/>
                          </a:solidFill>
                          <a:effectLst/>
                          <a:uFillTx/>
                          <a:latin typeface="+mn-lt"/>
                          <a:ea typeface="+mn-ea"/>
                          <a:cs typeface="+mn-cs"/>
                        </a:rPr>
                        <a:t>A manager </a:t>
                      </a:r>
                      <a:r>
                        <a:rPr lang="fr-FR" sz="2400" i="1" kern="1200" dirty="0" err="1">
                          <a:solidFill>
                            <a:schemeClr val="dk1"/>
                          </a:solidFill>
                          <a:effectLst/>
                          <a:uFillTx/>
                          <a:latin typeface="+mn-lt"/>
                          <a:ea typeface="+mn-ea"/>
                          <a:cs typeface="+mn-cs"/>
                        </a:rPr>
                        <a:t>is</a:t>
                      </a:r>
                      <a:r>
                        <a:rPr lang="fr-FR" sz="2400" i="1" kern="1200" dirty="0">
                          <a:solidFill>
                            <a:schemeClr val="dk1"/>
                          </a:solidFill>
                          <a:effectLst/>
                          <a:uFillTx/>
                          <a:latin typeface="+mn-lt"/>
                          <a:ea typeface="+mn-ea"/>
                          <a:cs typeface="+mn-cs"/>
                        </a:rPr>
                        <a:t> </a:t>
                      </a:r>
                      <a:r>
                        <a:rPr lang="fr-FR" sz="2400" i="1" kern="1200" dirty="0" err="1">
                          <a:solidFill>
                            <a:schemeClr val="dk1"/>
                          </a:solidFill>
                          <a:effectLst/>
                          <a:uFillTx/>
                          <a:latin typeface="+mn-lt"/>
                          <a:ea typeface="+mn-ea"/>
                          <a:cs typeface="+mn-cs"/>
                        </a:rPr>
                        <a:t>just</a:t>
                      </a:r>
                      <a:r>
                        <a:rPr lang="fr-FR" sz="2400" i="1" kern="1200" dirty="0">
                          <a:solidFill>
                            <a:schemeClr val="dk1"/>
                          </a:solidFill>
                          <a:effectLst/>
                          <a:uFillTx/>
                          <a:latin typeface="+mn-lt"/>
                          <a:ea typeface="+mn-ea"/>
                          <a:cs typeface="+mn-cs"/>
                        </a:rPr>
                        <a:t> « passing </a:t>
                      </a:r>
                      <a:r>
                        <a:rPr lang="fr-FR" sz="2400" i="1" kern="1200" dirty="0" err="1">
                          <a:solidFill>
                            <a:schemeClr val="dk1"/>
                          </a:solidFill>
                          <a:effectLst/>
                          <a:uFillTx/>
                          <a:latin typeface="+mn-lt"/>
                          <a:ea typeface="+mn-ea"/>
                          <a:cs typeface="+mn-cs"/>
                        </a:rPr>
                        <a:t>through</a:t>
                      </a:r>
                      <a:r>
                        <a:rPr lang="fr-FR" sz="2400" i="1" kern="1200" dirty="0">
                          <a:solidFill>
                            <a:schemeClr val="dk1"/>
                          </a:solidFill>
                          <a:effectLst/>
                          <a:uFillTx/>
                          <a:latin typeface="+mn-lt"/>
                          <a:ea typeface="+mn-ea"/>
                          <a:cs typeface="+mn-cs"/>
                        </a:rPr>
                        <a:t> ». </a:t>
                      </a:r>
                      <a:endParaRPr lang="fr-FR" sz="2000" b="0" i="1" dirty="0">
                        <a:solidFill>
                          <a:schemeClr val="tx1"/>
                        </a:solidFill>
                      </a:endParaRPr>
                    </a:p>
                  </a:txBody>
                  <a:tcPr>
                    <a:solidFill>
                      <a:srgbClr val="EBF9B9"/>
                    </a:solidFill>
                  </a:tcPr>
                </a:tc>
                <a:extLst>
                  <a:ext uri="{0D108BD9-81ED-4DB2-BD59-A6C34878D82A}">
                    <a16:rowId xmlns:a16="http://schemas.microsoft.com/office/drawing/2014/main" val="3914608471"/>
                  </a:ext>
                </a:extLst>
              </a:tr>
            </a:tbl>
          </a:graphicData>
        </a:graphic>
      </p:graphicFrame>
      <p:sp>
        <p:nvSpPr>
          <p:cNvPr id="7" name="Flèche : courbe vers le bas 6">
            <a:extLst>
              <a:ext uri="{FF2B5EF4-FFF2-40B4-BE49-F238E27FC236}">
                <a16:creationId xmlns:a16="http://schemas.microsoft.com/office/drawing/2014/main" id="{255D9BB6-3CA1-6D07-E56E-FDA484081B9A}"/>
              </a:ext>
            </a:extLst>
          </p:cNvPr>
          <p:cNvSpPr/>
          <p:nvPr/>
        </p:nvSpPr>
        <p:spPr>
          <a:xfrm>
            <a:off x="4708453" y="927518"/>
            <a:ext cx="2189018" cy="5680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93181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A5CE9FEB-CF37-9BD2-8692-B8EC3662E494}"/>
              </a:ext>
            </a:extLst>
          </p:cNvPr>
          <p:cNvSpPr>
            <a:spLocks noGrp="1"/>
          </p:cNvSpPr>
          <p:nvPr>
            <p:ph type="ftr" sz="quarter" idx="11"/>
          </p:nvPr>
        </p:nvSpPr>
        <p:spPr/>
        <p:txBody>
          <a:bodyPr/>
          <a:lstStyle/>
          <a:p>
            <a:endParaRPr lang="en-VN"/>
          </a:p>
        </p:txBody>
      </p:sp>
      <p:sp>
        <p:nvSpPr>
          <p:cNvPr id="4" name="Titre 3">
            <a:extLst>
              <a:ext uri="{FF2B5EF4-FFF2-40B4-BE49-F238E27FC236}">
                <a16:creationId xmlns:a16="http://schemas.microsoft.com/office/drawing/2014/main" id="{ACCA866E-F0E2-43FE-2921-3F8EF16258AE}"/>
              </a:ext>
            </a:extLst>
          </p:cNvPr>
          <p:cNvSpPr>
            <a:spLocks noGrp="1"/>
          </p:cNvSpPr>
          <p:nvPr>
            <p:ph type="title"/>
          </p:nvPr>
        </p:nvSpPr>
        <p:spPr>
          <a:xfrm>
            <a:off x="1466489" y="-49456"/>
            <a:ext cx="10655171" cy="1378755"/>
          </a:xfrm>
        </p:spPr>
        <p:txBody>
          <a:bodyPr>
            <a:normAutofit/>
          </a:bodyPr>
          <a:lstStyle/>
          <a:p>
            <a:r>
              <a:rPr lang="fr-FR" sz="3800" b="0" dirty="0"/>
              <a:t>Simple vs </a:t>
            </a:r>
            <a:r>
              <a:rPr lang="fr-FR" sz="3800" b="0" dirty="0" err="1"/>
              <a:t>complex</a:t>
            </a:r>
            <a:r>
              <a:rPr lang="fr-FR" sz="3800" b="0" dirty="0"/>
              <a:t> questions, issues &amp; </a:t>
            </a:r>
            <a:r>
              <a:rPr lang="fr-FR" sz="3800" b="0" dirty="0" err="1"/>
              <a:t>problems</a:t>
            </a:r>
            <a:endParaRPr lang="fr-FR" sz="3800" b="0" dirty="0"/>
          </a:p>
        </p:txBody>
      </p:sp>
      <p:sp>
        <p:nvSpPr>
          <p:cNvPr id="5" name="TextBox 4">
            <a:extLst>
              <a:ext uri="{FF2B5EF4-FFF2-40B4-BE49-F238E27FC236}">
                <a16:creationId xmlns:a16="http://schemas.microsoft.com/office/drawing/2014/main" id="{D3DEB60E-8308-B90A-279C-BEEE8DA9F37A}"/>
              </a:ext>
            </a:extLst>
          </p:cNvPr>
          <p:cNvSpPr txBox="1"/>
          <p:nvPr/>
        </p:nvSpPr>
        <p:spPr>
          <a:xfrm>
            <a:off x="484909" y="1190753"/>
            <a:ext cx="11402289" cy="4693593"/>
          </a:xfrm>
          <a:prstGeom prst="rect">
            <a:avLst/>
          </a:prstGeom>
          <a:noFill/>
        </p:spPr>
        <p:txBody>
          <a:bodyPr wrap="square" rtlCol="0">
            <a:spAutoFit/>
          </a:bodyPr>
          <a:lstStyle/>
          <a:p>
            <a:pPr marL="514350" indent="-514350">
              <a:spcAft>
                <a:spcPts val="1800"/>
              </a:spcAft>
              <a:buFont typeface="+mj-lt"/>
              <a:buAutoNum type="arabicPeriod"/>
            </a:pPr>
            <a:r>
              <a:rPr lang="fr-FR" sz="2800" dirty="0">
                <a:solidFill>
                  <a:schemeClr val="bg1">
                    <a:lumMod val="10000"/>
                  </a:schemeClr>
                </a:solidFill>
              </a:rPr>
              <a:t>Business </a:t>
            </a:r>
            <a:r>
              <a:rPr lang="fr-FR" sz="2800" dirty="0" err="1">
                <a:solidFill>
                  <a:schemeClr val="bg1">
                    <a:lumMod val="10000"/>
                  </a:schemeClr>
                </a:solidFill>
              </a:rPr>
              <a:t>is</a:t>
            </a:r>
            <a:r>
              <a:rPr lang="fr-FR" sz="2800" dirty="0">
                <a:solidFill>
                  <a:schemeClr val="bg1">
                    <a:lumMod val="10000"/>
                  </a:schemeClr>
                </a:solidFill>
              </a:rPr>
              <a:t> </a:t>
            </a:r>
            <a:r>
              <a:rPr lang="fr-FR" sz="2800" dirty="0" err="1">
                <a:solidFill>
                  <a:schemeClr val="bg1">
                    <a:lumMod val="10000"/>
                  </a:schemeClr>
                </a:solidFill>
              </a:rPr>
              <a:t>characerised</a:t>
            </a:r>
            <a:r>
              <a:rPr lang="fr-FR" sz="2800" dirty="0">
                <a:solidFill>
                  <a:schemeClr val="bg1">
                    <a:lumMod val="10000"/>
                  </a:schemeClr>
                </a:solidFill>
              </a:rPr>
              <a:t> by </a:t>
            </a:r>
            <a:r>
              <a:rPr lang="fr-FR" sz="2800" dirty="0" err="1">
                <a:solidFill>
                  <a:schemeClr val="bg1">
                    <a:lumMod val="10000"/>
                  </a:schemeClr>
                </a:solidFill>
              </a:rPr>
              <a:t>complexity</a:t>
            </a:r>
            <a:r>
              <a:rPr lang="fr-FR" sz="2800" dirty="0">
                <a:solidFill>
                  <a:schemeClr val="bg1">
                    <a:lumMod val="10000"/>
                  </a:schemeClr>
                </a:solidFill>
              </a:rPr>
              <a:t> </a:t>
            </a:r>
            <a:r>
              <a:rPr lang="fr-FR" sz="2800" dirty="0" err="1">
                <a:solidFill>
                  <a:schemeClr val="bg1">
                    <a:lumMod val="10000"/>
                  </a:schemeClr>
                </a:solidFill>
              </a:rPr>
              <a:t>rather</a:t>
            </a:r>
            <a:r>
              <a:rPr lang="fr-FR" sz="2800" dirty="0">
                <a:solidFill>
                  <a:schemeClr val="bg1">
                    <a:lumMod val="10000"/>
                  </a:schemeClr>
                </a:solidFill>
              </a:rPr>
              <a:t> </a:t>
            </a:r>
            <a:r>
              <a:rPr lang="fr-FR" sz="2800" dirty="0" err="1">
                <a:solidFill>
                  <a:schemeClr val="bg1">
                    <a:lumMod val="10000"/>
                  </a:schemeClr>
                </a:solidFill>
              </a:rPr>
              <a:t>than</a:t>
            </a:r>
            <a:r>
              <a:rPr lang="fr-FR" sz="2800" dirty="0">
                <a:solidFill>
                  <a:schemeClr val="bg1">
                    <a:lumMod val="10000"/>
                  </a:schemeClr>
                </a:solidFill>
              </a:rPr>
              <a:t> </a:t>
            </a:r>
            <a:r>
              <a:rPr lang="fr-FR" sz="2800" dirty="0" err="1">
                <a:solidFill>
                  <a:schemeClr val="bg1">
                    <a:lumMod val="10000"/>
                  </a:schemeClr>
                </a:solidFill>
              </a:rPr>
              <a:t>simplicity</a:t>
            </a:r>
            <a:r>
              <a:rPr lang="fr-FR" sz="2800" dirty="0">
                <a:solidFill>
                  <a:schemeClr val="bg1">
                    <a:lumMod val="10000"/>
                  </a:schemeClr>
                </a:solidFill>
              </a:rPr>
              <a:t>.</a:t>
            </a:r>
          </a:p>
          <a:p>
            <a:pPr marL="514350" indent="-514350">
              <a:spcAft>
                <a:spcPts val="1800"/>
              </a:spcAft>
              <a:buFont typeface="+mj-lt"/>
              <a:buAutoNum type="arabicPeriod"/>
            </a:pPr>
            <a:r>
              <a:rPr lang="fr-FR" sz="2800" dirty="0">
                <a:solidFill>
                  <a:schemeClr val="bg1">
                    <a:lumMod val="10000"/>
                  </a:schemeClr>
                </a:solidFill>
              </a:rPr>
              <a:t>Simple questions / issues / </a:t>
            </a:r>
            <a:r>
              <a:rPr lang="fr-FR" sz="2800" dirty="0" err="1">
                <a:solidFill>
                  <a:schemeClr val="bg1">
                    <a:lumMod val="10000"/>
                  </a:schemeClr>
                </a:solidFill>
              </a:rPr>
              <a:t>problems</a:t>
            </a:r>
            <a:r>
              <a:rPr lang="fr-FR" sz="2800" dirty="0">
                <a:solidFill>
                  <a:schemeClr val="bg1">
                    <a:lumMod val="10000"/>
                  </a:schemeClr>
                </a:solidFill>
              </a:rPr>
              <a:t>:</a:t>
            </a:r>
          </a:p>
          <a:p>
            <a:pPr lvl="1">
              <a:spcAft>
                <a:spcPts val="1800"/>
              </a:spcAft>
            </a:pPr>
            <a:r>
              <a:rPr lang="fr-FR" sz="2800" dirty="0">
                <a:solidFill>
                  <a:schemeClr val="bg1">
                    <a:lumMod val="10000"/>
                  </a:schemeClr>
                </a:solidFill>
              </a:rPr>
              <a:t>Are </a:t>
            </a:r>
            <a:r>
              <a:rPr lang="fr-FR" sz="2800" dirty="0" err="1">
                <a:solidFill>
                  <a:schemeClr val="bg1">
                    <a:lumMod val="10000"/>
                  </a:schemeClr>
                </a:solidFill>
              </a:rPr>
              <a:t>well-defined</a:t>
            </a:r>
            <a:r>
              <a:rPr lang="fr-FR" sz="2800" dirty="0">
                <a:solidFill>
                  <a:schemeClr val="bg1">
                    <a:lumMod val="10000"/>
                  </a:schemeClr>
                </a:solidFill>
              </a:rPr>
              <a:t>.</a:t>
            </a:r>
          </a:p>
          <a:p>
            <a:pPr lvl="1">
              <a:spcAft>
                <a:spcPts val="1800"/>
              </a:spcAft>
            </a:pPr>
            <a:r>
              <a:rPr lang="fr-FR" sz="2800" dirty="0">
                <a:solidFill>
                  <a:schemeClr val="bg1">
                    <a:lumMod val="10000"/>
                  </a:schemeClr>
                </a:solidFill>
              </a:rPr>
              <a:t>Have a </a:t>
            </a:r>
            <a:r>
              <a:rPr lang="fr-FR" sz="2800" dirty="0" err="1">
                <a:solidFill>
                  <a:schemeClr val="bg1">
                    <a:lumMod val="10000"/>
                  </a:schemeClr>
                </a:solidFill>
              </a:rPr>
              <a:t>limited</a:t>
            </a:r>
            <a:r>
              <a:rPr lang="fr-FR" sz="2800" dirty="0">
                <a:solidFill>
                  <a:schemeClr val="bg1">
                    <a:lumMod val="10000"/>
                  </a:schemeClr>
                </a:solidFill>
              </a:rPr>
              <a:t> </a:t>
            </a:r>
            <a:r>
              <a:rPr lang="fr-FR" sz="2800" dirty="0" err="1">
                <a:solidFill>
                  <a:schemeClr val="bg1">
                    <a:lumMod val="10000"/>
                  </a:schemeClr>
                </a:solidFill>
              </a:rPr>
              <a:t>number</a:t>
            </a:r>
            <a:r>
              <a:rPr lang="fr-FR" sz="2800" dirty="0">
                <a:solidFill>
                  <a:schemeClr val="bg1">
                    <a:lumMod val="10000"/>
                  </a:schemeClr>
                </a:solidFill>
              </a:rPr>
              <a:t> of possible solutions... </a:t>
            </a:r>
          </a:p>
          <a:p>
            <a:pPr lvl="1">
              <a:spcAft>
                <a:spcPts val="1800"/>
              </a:spcAft>
            </a:pPr>
            <a:r>
              <a:rPr lang="fr-FR" sz="2800" dirty="0">
                <a:solidFill>
                  <a:schemeClr val="bg1">
                    <a:lumMod val="10000"/>
                  </a:schemeClr>
                </a:solidFill>
              </a:rPr>
              <a:t>… </a:t>
            </a:r>
            <a:r>
              <a:rPr lang="fr-FR" sz="2800" dirty="0" err="1">
                <a:solidFill>
                  <a:schemeClr val="bg1">
                    <a:lumMod val="10000"/>
                  </a:schemeClr>
                </a:solidFill>
              </a:rPr>
              <a:t>which</a:t>
            </a:r>
            <a:r>
              <a:rPr lang="fr-FR" sz="2800" dirty="0">
                <a:solidFill>
                  <a:schemeClr val="bg1">
                    <a:lumMod val="10000"/>
                  </a:schemeClr>
                </a:solidFill>
              </a:rPr>
              <a:t> can </a:t>
            </a:r>
            <a:r>
              <a:rPr lang="fr-FR" sz="2800" dirty="0" err="1">
                <a:solidFill>
                  <a:schemeClr val="bg1">
                    <a:lumMod val="10000"/>
                  </a:schemeClr>
                </a:solidFill>
              </a:rPr>
              <a:t>be</a:t>
            </a:r>
            <a:r>
              <a:rPr lang="fr-FR" sz="2800" dirty="0">
                <a:solidFill>
                  <a:schemeClr val="bg1">
                    <a:lumMod val="10000"/>
                  </a:schemeClr>
                </a:solidFill>
              </a:rPr>
              <a:t> </a:t>
            </a:r>
            <a:r>
              <a:rPr lang="fr-FR" sz="2800" dirty="0" err="1">
                <a:solidFill>
                  <a:schemeClr val="bg1">
                    <a:lumMod val="10000"/>
                  </a:schemeClr>
                </a:solidFill>
              </a:rPr>
              <a:t>found</a:t>
            </a:r>
            <a:r>
              <a:rPr lang="fr-FR" sz="2800" dirty="0">
                <a:solidFill>
                  <a:schemeClr val="bg1">
                    <a:lumMod val="10000"/>
                  </a:schemeClr>
                </a:solidFill>
              </a:rPr>
              <a:t> by </a:t>
            </a:r>
            <a:r>
              <a:rPr lang="fr-FR" sz="2800" dirty="0" err="1">
                <a:solidFill>
                  <a:schemeClr val="bg1">
                    <a:lumMod val="10000"/>
                  </a:schemeClr>
                </a:solidFill>
              </a:rPr>
              <a:t>logic</a:t>
            </a:r>
            <a:r>
              <a:rPr lang="fr-FR" sz="2800" dirty="0">
                <a:solidFill>
                  <a:schemeClr val="bg1">
                    <a:lumMod val="10000"/>
                  </a:schemeClr>
                </a:solidFill>
              </a:rPr>
              <a:t> or </a:t>
            </a:r>
            <a:r>
              <a:rPr lang="fr-FR" sz="2800" dirty="0" err="1">
                <a:solidFill>
                  <a:schemeClr val="bg1">
                    <a:lumMod val="10000"/>
                  </a:schemeClr>
                </a:solidFill>
              </a:rPr>
              <a:t>experience</a:t>
            </a:r>
            <a:r>
              <a:rPr lang="fr-FR" sz="2800" dirty="0">
                <a:solidFill>
                  <a:schemeClr val="bg1">
                    <a:lumMod val="10000"/>
                  </a:schemeClr>
                </a:solidFill>
              </a:rPr>
              <a:t> (</a:t>
            </a:r>
            <a:r>
              <a:rPr lang="fr-FR" sz="2800" dirty="0" err="1">
                <a:solidFill>
                  <a:schemeClr val="bg1">
                    <a:lumMod val="10000"/>
                  </a:schemeClr>
                </a:solidFill>
              </a:rPr>
              <a:t>often</a:t>
            </a:r>
            <a:r>
              <a:rPr lang="fr-FR" sz="2800" dirty="0">
                <a:solidFill>
                  <a:schemeClr val="bg1">
                    <a:lumMod val="10000"/>
                  </a:schemeClr>
                </a:solidFill>
              </a:rPr>
              <a:t> by copy/</a:t>
            </a:r>
            <a:r>
              <a:rPr lang="fr-FR" sz="2800" dirty="0" err="1">
                <a:solidFill>
                  <a:schemeClr val="bg1">
                    <a:lumMod val="10000"/>
                  </a:schemeClr>
                </a:solidFill>
              </a:rPr>
              <a:t>pasting</a:t>
            </a:r>
            <a:r>
              <a:rPr lang="fr-FR" sz="2800" dirty="0">
                <a:solidFill>
                  <a:schemeClr val="bg1">
                    <a:lumMod val="10000"/>
                  </a:schemeClr>
                </a:solidFill>
              </a:rPr>
              <a:t> </a:t>
            </a:r>
            <a:r>
              <a:rPr lang="fr-FR" sz="2800" dirty="0" err="1">
                <a:solidFill>
                  <a:schemeClr val="bg1">
                    <a:lumMod val="10000"/>
                  </a:schemeClr>
                </a:solidFill>
              </a:rPr>
              <a:t>what</a:t>
            </a:r>
            <a:r>
              <a:rPr lang="fr-FR" sz="2800" dirty="0">
                <a:solidFill>
                  <a:schemeClr val="bg1">
                    <a:lumMod val="10000"/>
                  </a:schemeClr>
                </a:solidFill>
              </a:rPr>
              <a:t> has </a:t>
            </a:r>
            <a:r>
              <a:rPr lang="fr-FR" sz="2800" dirty="0" err="1">
                <a:solidFill>
                  <a:schemeClr val="bg1">
                    <a:lumMod val="10000"/>
                  </a:schemeClr>
                </a:solidFill>
              </a:rPr>
              <a:t>worked</a:t>
            </a:r>
            <a:r>
              <a:rPr lang="fr-FR" sz="2800" dirty="0">
                <a:solidFill>
                  <a:schemeClr val="bg1">
                    <a:lumMod val="10000"/>
                  </a:schemeClr>
                </a:solidFill>
              </a:rPr>
              <a:t> in the </a:t>
            </a:r>
            <a:r>
              <a:rPr lang="fr-FR" sz="2800" dirty="0" err="1">
                <a:solidFill>
                  <a:schemeClr val="bg1">
                    <a:lumMod val="10000"/>
                  </a:schemeClr>
                </a:solidFill>
              </a:rPr>
              <a:t>past</a:t>
            </a:r>
            <a:r>
              <a:rPr lang="fr-FR" sz="2800" dirty="0">
                <a:solidFill>
                  <a:schemeClr val="bg1">
                    <a:lumMod val="10000"/>
                  </a:schemeClr>
                </a:solidFill>
              </a:rPr>
              <a:t>). </a:t>
            </a:r>
          </a:p>
          <a:p>
            <a:pPr marL="514350" indent="-514350">
              <a:spcAft>
                <a:spcPts val="1800"/>
              </a:spcAft>
              <a:buFont typeface="+mj-lt"/>
              <a:buAutoNum type="arabicPeriod"/>
            </a:pPr>
            <a:r>
              <a:rPr lang="fr-FR" sz="2800" dirty="0" err="1">
                <a:solidFill>
                  <a:schemeClr val="bg1">
                    <a:lumMod val="10000"/>
                  </a:schemeClr>
                </a:solidFill>
              </a:rPr>
              <a:t>Complex</a:t>
            </a:r>
            <a:r>
              <a:rPr lang="fr-FR" sz="2800" dirty="0">
                <a:solidFill>
                  <a:schemeClr val="bg1">
                    <a:lumMod val="10000"/>
                  </a:schemeClr>
                </a:solidFill>
              </a:rPr>
              <a:t> </a:t>
            </a:r>
            <a:r>
              <a:rPr lang="fr-FR" sz="2800" dirty="0" err="1">
                <a:solidFill>
                  <a:schemeClr val="bg1">
                    <a:lumMod val="10000"/>
                  </a:schemeClr>
                </a:solidFill>
              </a:rPr>
              <a:t>problems</a:t>
            </a:r>
            <a:r>
              <a:rPr lang="fr-FR" sz="2800" dirty="0">
                <a:solidFill>
                  <a:schemeClr val="bg1">
                    <a:lumMod val="10000"/>
                  </a:schemeClr>
                </a:solidFill>
              </a:rPr>
              <a:t> can </a:t>
            </a:r>
            <a:r>
              <a:rPr lang="fr-FR" sz="2800" dirty="0" err="1">
                <a:solidFill>
                  <a:schemeClr val="bg1">
                    <a:lumMod val="10000"/>
                  </a:schemeClr>
                </a:solidFill>
              </a:rPr>
              <a:t>only</a:t>
            </a:r>
            <a:r>
              <a:rPr lang="fr-FR" sz="2800" dirty="0">
                <a:solidFill>
                  <a:schemeClr val="bg1">
                    <a:lumMod val="10000"/>
                  </a:schemeClr>
                </a:solidFill>
              </a:rPr>
              <a:t> </a:t>
            </a:r>
            <a:r>
              <a:rPr lang="fr-FR" sz="2800" dirty="0" err="1">
                <a:solidFill>
                  <a:schemeClr val="bg1">
                    <a:lumMod val="10000"/>
                  </a:schemeClr>
                </a:solidFill>
              </a:rPr>
              <a:t>be</a:t>
            </a:r>
            <a:r>
              <a:rPr lang="fr-FR" sz="2800" dirty="0">
                <a:solidFill>
                  <a:schemeClr val="bg1">
                    <a:lumMod val="10000"/>
                  </a:schemeClr>
                </a:solidFill>
              </a:rPr>
              <a:t> </a:t>
            </a:r>
            <a:r>
              <a:rPr lang="fr-FR" sz="2800" dirty="0" err="1">
                <a:solidFill>
                  <a:schemeClr val="bg1">
                    <a:lumMod val="10000"/>
                  </a:schemeClr>
                </a:solidFill>
              </a:rPr>
              <a:t>solved</a:t>
            </a:r>
            <a:r>
              <a:rPr lang="fr-FR" sz="2800" dirty="0">
                <a:solidFill>
                  <a:schemeClr val="bg1">
                    <a:lumMod val="10000"/>
                  </a:schemeClr>
                </a:solidFill>
              </a:rPr>
              <a:t> by </a:t>
            </a:r>
            <a:r>
              <a:rPr lang="fr-FR" sz="2800" dirty="0" err="1">
                <a:solidFill>
                  <a:schemeClr val="bg1">
                    <a:lumMod val="10000"/>
                  </a:schemeClr>
                </a:solidFill>
              </a:rPr>
              <a:t>lateral</a:t>
            </a:r>
            <a:r>
              <a:rPr lang="fr-FR" sz="2800" dirty="0">
                <a:solidFill>
                  <a:schemeClr val="bg1">
                    <a:lumMod val="10000"/>
                  </a:schemeClr>
                </a:solidFill>
              </a:rPr>
              <a:t> and innovative approches, </a:t>
            </a:r>
            <a:r>
              <a:rPr lang="fr-FR" sz="2800" dirty="0" err="1">
                <a:solidFill>
                  <a:schemeClr val="bg1">
                    <a:lumMod val="10000"/>
                  </a:schemeClr>
                </a:solidFill>
              </a:rPr>
              <a:t>looking</a:t>
            </a:r>
            <a:r>
              <a:rPr lang="fr-FR" sz="2800" dirty="0">
                <a:solidFill>
                  <a:schemeClr val="bg1">
                    <a:lumMod val="10000"/>
                  </a:schemeClr>
                </a:solidFill>
              </a:rPr>
              <a:t> at </a:t>
            </a:r>
            <a:r>
              <a:rPr lang="fr-FR" sz="2800" dirty="0" err="1">
                <a:solidFill>
                  <a:schemeClr val="bg1">
                    <a:lumMod val="10000"/>
                  </a:schemeClr>
                </a:solidFill>
              </a:rPr>
              <a:t>things</a:t>
            </a:r>
            <a:r>
              <a:rPr lang="fr-FR" sz="2800" dirty="0">
                <a:solidFill>
                  <a:schemeClr val="bg1">
                    <a:lumMod val="10000"/>
                  </a:schemeClr>
                </a:solidFill>
              </a:rPr>
              <a:t> </a:t>
            </a:r>
            <a:r>
              <a:rPr lang="fr-FR" sz="2800" dirty="0" err="1">
                <a:solidFill>
                  <a:schemeClr val="bg1">
                    <a:lumMod val="10000"/>
                  </a:schemeClr>
                </a:solidFill>
              </a:rPr>
              <a:t>systemically</a:t>
            </a:r>
            <a:r>
              <a:rPr lang="fr-FR" sz="2800" dirty="0">
                <a:solidFill>
                  <a:schemeClr val="bg1">
                    <a:lumMod val="10000"/>
                  </a:schemeClr>
                </a:solidFill>
              </a:rPr>
              <a:t>. </a:t>
            </a:r>
          </a:p>
        </p:txBody>
      </p:sp>
    </p:spTree>
    <p:extLst>
      <p:ext uri="{BB962C8B-B14F-4D97-AF65-F5344CB8AC3E}">
        <p14:creationId xmlns:p14="http://schemas.microsoft.com/office/powerpoint/2010/main" val="424857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masque1">
  <a:themeElements>
    <a:clrScheme name="Personnalisé 1">
      <a:dk1>
        <a:srgbClr val="002266"/>
      </a:dk1>
      <a:lt1>
        <a:srgbClr val="F8F8F8"/>
      </a:lt1>
      <a:dk2>
        <a:srgbClr val="000099"/>
      </a:dk2>
      <a:lt2>
        <a:srgbClr val="ABCFE5"/>
      </a:lt2>
      <a:accent1>
        <a:srgbClr val="E00016"/>
      </a:accent1>
      <a:accent2>
        <a:srgbClr val="EE754D"/>
      </a:accent2>
      <a:accent3>
        <a:srgbClr val="BFC3CC"/>
      </a:accent3>
      <a:accent4>
        <a:srgbClr val="FFC000"/>
      </a:accent4>
      <a:accent5>
        <a:srgbClr val="006699"/>
      </a:accent5>
      <a:accent6>
        <a:srgbClr val="A1C854"/>
      </a:accent6>
      <a:hlink>
        <a:srgbClr val="0563C1"/>
      </a:hlink>
      <a:folHlink>
        <a:srgbClr val="EA5153"/>
      </a:folHlink>
    </a:clrScheme>
    <a:fontScheme name="Personnalisé 1">
      <a:majorFont>
        <a:latin typeface="AvenirNext LT Pro 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DBD1D096861347A9D02859E2ED7DBC" ma:contentTypeVersion="16" ma:contentTypeDescription="Crée un document." ma:contentTypeScope="" ma:versionID="c019aae5bbe348cd104c4880d0c16bee">
  <xsd:schema xmlns:xsd="http://www.w3.org/2001/XMLSchema" xmlns:xs="http://www.w3.org/2001/XMLSchema" xmlns:p="http://schemas.microsoft.com/office/2006/metadata/properties" xmlns:ns2="43f562d2-7457-4404-91ca-c6b53a7ab3aa" xmlns:ns3="b2d4d463-55fe-4936-bf1e-05967041f521" targetNamespace="http://schemas.microsoft.com/office/2006/metadata/properties" ma:root="true" ma:fieldsID="ec73bae91e653de09bc4e96c7737b1e0" ns2:_="" ns3:_="">
    <xsd:import namespace="43f562d2-7457-4404-91ca-c6b53a7ab3aa"/>
    <xsd:import namespace="b2d4d463-55fe-4936-bf1e-05967041f52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f562d2-7457-4404-91ca-c6b53a7ab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a7bd99a9-2a28-42c7-8490-6b314b9225c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2d4d463-55fe-4936-bf1e-05967041f521" elementFormDefault="qualified">
    <xsd:import namespace="http://schemas.microsoft.com/office/2006/documentManagement/types"/>
    <xsd:import namespace="http://schemas.microsoft.com/office/infopath/2007/PartnerControls"/>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63fa9732-cda1-4afc-b0ee-42708d3184d5}" ma:internalName="TaxCatchAll" ma:showField="CatchAllData" ma:web="b2d4d463-55fe-4936-bf1e-05967041f52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3f562d2-7457-4404-91ca-c6b53a7ab3aa">
      <Terms xmlns="http://schemas.microsoft.com/office/infopath/2007/PartnerControls"/>
    </lcf76f155ced4ddcb4097134ff3c332f>
    <TaxCatchAll xmlns="b2d4d463-55fe-4936-bf1e-05967041f52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F5D12E-5604-430A-9F5C-65DC0D5549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f562d2-7457-4404-91ca-c6b53a7ab3aa"/>
    <ds:schemaRef ds:uri="b2d4d463-55fe-4936-bf1e-05967041f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BBE77A-A6A4-4257-9CEA-47ECFC6C4921}">
  <ds:schemaRefs>
    <ds:schemaRef ds:uri="http://purl.org/dc/elements/1.1/"/>
    <ds:schemaRef ds:uri="http://schemas.microsoft.com/office/2006/documentManagement/types"/>
    <ds:schemaRef ds:uri="43f562d2-7457-4404-91ca-c6b53a7ab3aa"/>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b2d4d463-55fe-4936-bf1e-05967041f521"/>
    <ds:schemaRef ds:uri="http://schemas.microsoft.com/office/2006/metadata/properties"/>
  </ds:schemaRefs>
</ds:datastoreItem>
</file>

<file path=customXml/itemProps3.xml><?xml version="1.0" encoding="utf-8"?>
<ds:datastoreItem xmlns:ds="http://schemas.openxmlformats.org/officeDocument/2006/customXml" ds:itemID="{211D748E-8AB9-47FA-9F0F-AF7FBF1F89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3467</TotalTime>
  <Words>2280</Words>
  <Application>Microsoft Office PowerPoint</Application>
  <PresentationFormat>Widescreen</PresentationFormat>
  <Paragraphs>315</Paragraphs>
  <Slides>45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-apple-system</vt:lpstr>
      <vt:lpstr>Arial</vt:lpstr>
      <vt:lpstr>Avenir Next LT Pro</vt:lpstr>
      <vt:lpstr>AvenirNext LT Pro Bold</vt:lpstr>
      <vt:lpstr>Calibri</vt:lpstr>
      <vt:lpstr>Franklin Gothic Book</vt:lpstr>
      <vt:lpstr>MADE Outer Sans</vt:lpstr>
      <vt:lpstr>Open Sans</vt:lpstr>
      <vt:lpstr>Wingdings</vt:lpstr>
      <vt:lpstr>masque1</vt:lpstr>
      <vt:lpstr>PowerPoint Presentation</vt:lpstr>
      <vt:lpstr>Robert Fonteijn</vt:lpstr>
      <vt:lpstr>Agenda for this S1</vt:lpstr>
      <vt:lpstr>Individual activity</vt:lpstr>
      <vt:lpstr>A bit of context : the 2020s are a period of transitions</vt:lpstr>
      <vt:lpstr>Business transitions</vt:lpstr>
      <vt:lpstr>Organisation models</vt:lpstr>
      <vt:lpstr>Managerial activity</vt:lpstr>
      <vt:lpstr>Simple vs complex questions, issues &amp; problems</vt:lpstr>
      <vt:lpstr>More context : some tech trends</vt:lpstr>
      <vt:lpstr>PowerPoint Presentation</vt:lpstr>
      <vt:lpstr>And the “great acceleration”</vt:lpstr>
      <vt:lpstr>Individual activity</vt:lpstr>
      <vt:lpstr>Agenda for this S1</vt:lpstr>
      <vt:lpstr>Course description</vt:lpstr>
      <vt:lpstr>A funnel</vt:lpstr>
      <vt:lpstr>Another funnel – we will work on three levels</vt:lpstr>
      <vt:lpstr>Objectives</vt:lpstr>
      <vt:lpstr>Critical thinking</vt:lpstr>
      <vt:lpstr>The formula: 14 + 28</vt:lpstr>
      <vt:lpstr>Bibliography</vt:lpstr>
      <vt:lpstr>Agenda for this S1</vt:lpstr>
      <vt:lpstr>Practical matters</vt:lpstr>
      <vt:lpstr>2 x 3 Values + 3 rules</vt:lpstr>
      <vt:lpstr>Communication between us : 3 levels</vt:lpstr>
      <vt:lpstr>Team formation</vt:lpstr>
      <vt:lpstr>Two types of diversity</vt:lpstr>
      <vt:lpstr>Grading</vt:lpstr>
      <vt:lpstr>Agenda for this S1</vt:lpstr>
      <vt:lpstr>Roadmap</vt:lpstr>
      <vt:lpstr>Three levels of looking at things</vt:lpstr>
      <vt:lpstr>Meso / Micro / Macro</vt:lpstr>
      <vt:lpstr>Activity – in teams</vt:lpstr>
      <vt:lpstr>PowerPoint Presentation</vt:lpstr>
      <vt:lpstr>The Canvas : 7 boxes</vt:lpstr>
      <vt:lpstr>The Value proposition</vt:lpstr>
      <vt:lpstr>Activities</vt:lpstr>
      <vt:lpstr>Capabilities</vt:lpstr>
      <vt:lpstr>Activity – in teams</vt:lpstr>
      <vt:lpstr>Strategy stuff</vt:lpstr>
      <vt:lpstr>The OGSM method</vt:lpstr>
      <vt:lpstr>PowerPoint Presentation</vt:lpstr>
      <vt:lpstr>Agenda for this S1</vt:lpstr>
      <vt:lpstr>Next time, 8th Feb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MAHIEU Adeline</dc:creator>
  <cp:lastModifiedBy>robert fonteijn</cp:lastModifiedBy>
  <cp:revision>132</cp:revision>
  <dcterms:created xsi:type="dcterms:W3CDTF">2022-01-04T13:18:55Z</dcterms:created>
  <dcterms:modified xsi:type="dcterms:W3CDTF">2023-02-02T08:36:44Z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0x010100DFDBD1D096861347A9D02859E2ED7DBC</vt:lpwstr>
  </property>
</Properties>
</file>