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54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F6057A-D7D7-48C9-BA17-440E5ECE0C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AI28 – Machine Learning</a:t>
            </a:r>
            <a:br>
              <a:rPr lang="fr-FR" dirty="0"/>
            </a:br>
            <a:br>
              <a:rPr lang="fr-FR" dirty="0"/>
            </a:br>
            <a:r>
              <a:rPr lang="fr-FR" sz="4000" b="0" dirty="0"/>
              <a:t>Prédire les défauts de paiements d’un demandeur de prêt bancaire</a:t>
            </a:r>
            <a:endParaRPr lang="fr-FR" b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12337BE-DDD3-491B-AD65-C32CFF209A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Clément GIRARD  &amp;  Thomas TURBIDE</a:t>
            </a:r>
          </a:p>
        </p:txBody>
      </p:sp>
    </p:spTree>
    <p:extLst>
      <p:ext uri="{BB962C8B-B14F-4D97-AF65-F5344CB8AC3E}">
        <p14:creationId xmlns:p14="http://schemas.microsoft.com/office/powerpoint/2010/main" val="91510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02B4F7-4C94-4AE1-B1C2-77B173CDC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Data Set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1AEE26-2449-4985-937C-4DC2BD05F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b="1" u="sng" dirty="0"/>
              <a:t>Default of credit card clients Data Set</a:t>
            </a:r>
          </a:p>
          <a:p>
            <a:pPr>
              <a:lnSpc>
                <a:spcPct val="150000"/>
              </a:lnSpc>
            </a:pPr>
            <a:r>
              <a:rPr lang="fr-FR" dirty="0"/>
              <a:t>Porte sur les défauts de remboursement de crédit bancaire par carte de crédit à Taïwan</a:t>
            </a:r>
          </a:p>
          <a:p>
            <a:pPr>
              <a:lnSpc>
                <a:spcPct val="150000"/>
              </a:lnSpc>
            </a:pPr>
            <a:r>
              <a:rPr lang="fr-FR" dirty="0"/>
              <a:t>Comporte des données … :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… concernant l’identité de l’individu (genre, statut marital, niveau d’étude, etc.)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… concernant l’historique des crédits et remboursements de l’individu</a:t>
            </a:r>
          </a:p>
          <a:p>
            <a:pPr>
              <a:lnSpc>
                <a:spcPct val="150000"/>
              </a:lnSpc>
            </a:pPr>
            <a:r>
              <a:rPr lang="fr-FR" u="sng" dirty="0"/>
              <a:t>Objectif :</a:t>
            </a:r>
            <a:r>
              <a:rPr lang="fr-FR" dirty="0"/>
              <a:t> On cherche à prédire quels clients sont des « mauvais payeurs »</a:t>
            </a:r>
          </a:p>
        </p:txBody>
      </p:sp>
    </p:spTree>
    <p:extLst>
      <p:ext uri="{BB962C8B-B14F-4D97-AF65-F5344CB8AC3E}">
        <p14:creationId xmlns:p14="http://schemas.microsoft.com/office/powerpoint/2010/main" val="11402619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71</TotalTime>
  <Words>92</Words>
  <Application>Microsoft Office PowerPoint</Application>
  <PresentationFormat>Grand écran</PresentationFormat>
  <Paragraphs>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Century Gothic</vt:lpstr>
      <vt:lpstr>Wingdings 2</vt:lpstr>
      <vt:lpstr>Concis</vt:lpstr>
      <vt:lpstr>Projet AI28 – Machine Learning  Prédire les défauts de paiements d’un demandeur de prêt bancaire</vt:lpstr>
      <vt:lpstr>Présentation du Data 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AI28 – Machine Learning  Prédire les défauts de paiements d’un demandeur de prêt bancaire</dc:title>
  <dc:creator>Clément Girard</dc:creator>
  <cp:lastModifiedBy>Clément Girard</cp:lastModifiedBy>
  <cp:revision>4</cp:revision>
  <dcterms:created xsi:type="dcterms:W3CDTF">2021-06-16T08:10:25Z</dcterms:created>
  <dcterms:modified xsi:type="dcterms:W3CDTF">2021-06-16T09:21:46Z</dcterms:modified>
</cp:coreProperties>
</file>