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257" r:id="rId5"/>
    <p:sldId id="265" r:id="rId6"/>
    <p:sldId id="266" r:id="rId7"/>
    <p:sldId id="264"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305" r:id="rId23"/>
    <p:sldId id="303" r:id="rId24"/>
    <p:sldId id="304" r:id="rId25"/>
    <p:sldId id="306" r:id="rId26"/>
    <p:sldId id="307" r:id="rId27"/>
    <p:sldId id="308" r:id="rId28"/>
    <p:sldId id="287" r:id="rId29"/>
    <p:sldId id="288" r:id="rId30"/>
    <p:sldId id="289" r:id="rId31"/>
    <p:sldId id="309" r:id="rId32"/>
    <p:sldId id="310" r:id="rId33"/>
    <p:sldId id="311" r:id="rId34"/>
    <p:sldId id="267" r:id="rId35"/>
    <p:sldId id="291" r:id="rId36"/>
    <p:sldId id="296" r:id="rId37"/>
    <p:sldId id="295" r:id="rId38"/>
    <p:sldId id="294" r:id="rId39"/>
    <p:sldId id="293" r:id="rId40"/>
    <p:sldId id="292" r:id="rId41"/>
    <p:sldId id="268" r:id="rId42"/>
    <p:sldId id="269" r:id="rId43"/>
    <p:sldId id="299" r:id="rId44"/>
    <p:sldId id="298" r:id="rId45"/>
    <p:sldId id="300" r:id="rId46"/>
    <p:sldId id="297" r:id="rId47"/>
    <p:sldId id="301" r:id="rId48"/>
    <p:sldId id="270" r:id="rId49"/>
    <p:sldId id="271" r:id="rId50"/>
    <p:sldId id="302" r:id="rId5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6F58"/>
    <a:srgbClr val="51D089"/>
    <a:srgbClr val="0EE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cSldViewPr>
  </p:slideViewPr>
  <p:notesTextViewPr>
    <p:cViewPr>
      <p:scale>
        <a:sx n="1" d="1"/>
        <a:sy n="1" d="1"/>
      </p:scale>
      <p:origin x="0" y="0"/>
    </p:cViewPr>
  </p:notesTextViewPr>
  <p:notesViewPr>
    <p:cSldViewPr>
      <p:cViewPr varScale="1">
        <p:scale>
          <a:sx n="88" d="100"/>
          <a:sy n="88"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Feature 1</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607293825113966E-2"/>
          <c:y val="8.1324001166520846E-2"/>
          <c:w val="0.93866390385412346"/>
          <c:h val="0.69020705745115196"/>
        </c:manualLayout>
      </c:layout>
      <c:barChart>
        <c:barDir val="col"/>
        <c:grouping val="clustered"/>
        <c:varyColors val="0"/>
        <c:ser>
          <c:idx val="0"/>
          <c:order val="0"/>
          <c:tx>
            <c:strRef>
              <c:f>Feuil1!$B$1</c:f>
              <c:strCache>
                <c:ptCount val="1"/>
                <c:pt idx="0">
                  <c:v>Série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Feuil1!$A$2:$A$9</c:f>
              <c:strCache>
                <c:ptCount val="8"/>
                <c:pt idx="0">
                  <c:v>Create a login page</c:v>
                </c:pt>
                <c:pt idx="1">
                  <c:v>Add ‘Create a password’ option</c:v>
                </c:pt>
                <c:pt idx="2">
                  <c:v>Add ‘Create a login’ option</c:v>
                </c:pt>
                <c:pt idx="3">
                  <c:v>Create a password entering limit,</c:v>
                </c:pt>
                <c:pt idx="4">
                  <c:v>Create a notification when a user enters the wrong password</c:v>
                </c:pt>
                <c:pt idx="5">
                  <c:v>Add an option to ‘remember the password’</c:v>
                </c:pt>
                <c:pt idx="6">
                  <c:v>Create a time limited, random generated password in case of forgetting the right one</c:v>
                </c:pt>
                <c:pt idx="7">
                  <c:v>Create a customer support “?” button in case of logging problems</c:v>
                </c:pt>
              </c:strCache>
            </c:strRef>
          </c:cat>
          <c:val>
            <c:numRef>
              <c:f>Feuil1!$B$2:$B$9</c:f>
              <c:numCache>
                <c:formatCode>General</c:formatCode>
                <c:ptCount val="8"/>
                <c:pt idx="0">
                  <c:v>1</c:v>
                </c:pt>
                <c:pt idx="1">
                  <c:v>2</c:v>
                </c:pt>
                <c:pt idx="2">
                  <c:v>2</c:v>
                </c:pt>
                <c:pt idx="3">
                  <c:v>2</c:v>
                </c:pt>
                <c:pt idx="4">
                  <c:v>1</c:v>
                </c:pt>
                <c:pt idx="5">
                  <c:v>5</c:v>
                </c:pt>
                <c:pt idx="6">
                  <c:v>5</c:v>
                </c:pt>
                <c:pt idx="7">
                  <c:v>1</c:v>
                </c:pt>
              </c:numCache>
            </c:numRef>
          </c:val>
          <c:extLst>
            <c:ext xmlns:c16="http://schemas.microsoft.com/office/drawing/2014/chart" uri="{C3380CC4-5D6E-409C-BE32-E72D297353CC}">
              <c16:uniqueId val="{00000000-D02F-484E-817D-62E653D3ECF4}"/>
            </c:ext>
          </c:extLst>
        </c:ser>
        <c:dLbls>
          <c:showLegendKey val="0"/>
          <c:showVal val="0"/>
          <c:showCatName val="0"/>
          <c:showSerName val="0"/>
          <c:showPercent val="0"/>
          <c:showBubbleSize val="0"/>
        </c:dLbls>
        <c:gapWidth val="100"/>
        <c:overlap val="-24"/>
        <c:axId val="1225752207"/>
        <c:axId val="1225731823"/>
      </c:barChart>
      <c:catAx>
        <c:axId val="1225752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31823"/>
        <c:crosses val="autoZero"/>
        <c:auto val="1"/>
        <c:lblAlgn val="ctr"/>
        <c:lblOffset val="100"/>
        <c:noMultiLvlLbl val="0"/>
      </c:catAx>
      <c:valAx>
        <c:axId val="1225731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5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Feature 2</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607293825113966E-2"/>
          <c:y val="8.1324001166520846E-2"/>
          <c:w val="0.93866390385412346"/>
          <c:h val="0.69020705745115196"/>
        </c:manualLayout>
      </c:layout>
      <c:barChart>
        <c:barDir val="col"/>
        <c:grouping val="clustered"/>
        <c:varyColors val="0"/>
        <c:ser>
          <c:idx val="0"/>
          <c:order val="0"/>
          <c:tx>
            <c:strRef>
              <c:f>Feuil1!$B$1</c:f>
              <c:strCache>
                <c:ptCount val="1"/>
                <c:pt idx="0">
                  <c:v>Série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Feuil1!$A$2:$A$7</c:f>
              <c:strCache>
                <c:ptCount val="6"/>
                <c:pt idx="0">
                  <c:v>Create a registration page</c:v>
                </c:pt>
                <c:pt idx="1">
                  <c:v>Create a registration form</c:v>
                </c:pt>
                <c:pt idx="2">
                  <c:v>Link it with email</c:v>
                </c:pt>
                <c:pt idx="3">
                  <c:v>Add option to create an account using email address</c:v>
                </c:pt>
                <c:pt idx="4">
                  <c:v>Create a verification page</c:v>
                </c:pt>
                <c:pt idx="5">
                  <c:v>Create a pin for verification</c:v>
                </c:pt>
              </c:strCache>
            </c:strRef>
          </c:cat>
          <c:val>
            <c:numRef>
              <c:f>Feuil1!$B$2:$B$7</c:f>
              <c:numCache>
                <c:formatCode>General</c:formatCode>
                <c:ptCount val="6"/>
                <c:pt idx="0">
                  <c:v>1</c:v>
                </c:pt>
                <c:pt idx="1">
                  <c:v>2</c:v>
                </c:pt>
                <c:pt idx="2">
                  <c:v>5</c:v>
                </c:pt>
                <c:pt idx="3">
                  <c:v>2</c:v>
                </c:pt>
                <c:pt idx="4">
                  <c:v>5</c:v>
                </c:pt>
                <c:pt idx="5">
                  <c:v>3</c:v>
                </c:pt>
              </c:numCache>
            </c:numRef>
          </c:val>
          <c:extLst>
            <c:ext xmlns:c16="http://schemas.microsoft.com/office/drawing/2014/chart" uri="{C3380CC4-5D6E-409C-BE32-E72D297353CC}">
              <c16:uniqueId val="{00000000-D02F-484E-817D-62E653D3ECF4}"/>
            </c:ext>
          </c:extLst>
        </c:ser>
        <c:dLbls>
          <c:showLegendKey val="0"/>
          <c:showVal val="0"/>
          <c:showCatName val="0"/>
          <c:showSerName val="0"/>
          <c:showPercent val="0"/>
          <c:showBubbleSize val="0"/>
        </c:dLbls>
        <c:gapWidth val="100"/>
        <c:overlap val="-24"/>
        <c:axId val="1225752207"/>
        <c:axId val="1225731823"/>
      </c:barChart>
      <c:catAx>
        <c:axId val="1225752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31823"/>
        <c:crosses val="autoZero"/>
        <c:auto val="1"/>
        <c:lblAlgn val="ctr"/>
        <c:lblOffset val="100"/>
        <c:noMultiLvlLbl val="0"/>
      </c:catAx>
      <c:valAx>
        <c:axId val="1225731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5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Feature 3</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607293825113966E-2"/>
          <c:y val="8.1324001166520846E-2"/>
          <c:w val="0.93866390385412346"/>
          <c:h val="0.69020705745115196"/>
        </c:manualLayout>
      </c:layout>
      <c:barChart>
        <c:barDir val="col"/>
        <c:grouping val="clustered"/>
        <c:varyColors val="0"/>
        <c:ser>
          <c:idx val="0"/>
          <c:order val="0"/>
          <c:tx>
            <c:strRef>
              <c:f>Feuil1!$B$1</c:f>
              <c:strCache>
                <c:ptCount val="1"/>
                <c:pt idx="0">
                  <c:v>Série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Feuil1!$A$3:$A$5</c:f>
              <c:strCache>
                <c:ptCount val="3"/>
                <c:pt idx="0">
                  <c:v>Set the Mode Selection page</c:v>
                </c:pt>
                <c:pt idx="1">
                  <c:v>Set the Player Mode features</c:v>
                </c:pt>
                <c:pt idx="2">
                  <c:v>Set the Coach Mode features</c:v>
                </c:pt>
              </c:strCache>
            </c:strRef>
          </c:cat>
          <c:val>
            <c:numRef>
              <c:f>Feuil1!$B$3:$B$5</c:f>
              <c:numCache>
                <c:formatCode>General</c:formatCode>
                <c:ptCount val="3"/>
                <c:pt idx="0">
                  <c:v>4</c:v>
                </c:pt>
                <c:pt idx="1">
                  <c:v>3</c:v>
                </c:pt>
                <c:pt idx="2">
                  <c:v>3</c:v>
                </c:pt>
              </c:numCache>
            </c:numRef>
          </c:val>
          <c:extLst>
            <c:ext xmlns:c16="http://schemas.microsoft.com/office/drawing/2014/chart" uri="{C3380CC4-5D6E-409C-BE32-E72D297353CC}">
              <c16:uniqueId val="{00000000-D02F-484E-817D-62E653D3ECF4}"/>
            </c:ext>
          </c:extLst>
        </c:ser>
        <c:dLbls>
          <c:showLegendKey val="0"/>
          <c:showVal val="0"/>
          <c:showCatName val="0"/>
          <c:showSerName val="0"/>
          <c:showPercent val="0"/>
          <c:showBubbleSize val="0"/>
        </c:dLbls>
        <c:gapWidth val="100"/>
        <c:overlap val="-24"/>
        <c:axId val="1225752207"/>
        <c:axId val="1225731823"/>
      </c:barChart>
      <c:catAx>
        <c:axId val="1225752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cap="all" baseline="0">
                <a:solidFill>
                  <a:schemeClr val="lt1">
                    <a:lumMod val="85000"/>
                  </a:schemeClr>
                </a:solidFill>
                <a:latin typeface="+mn-lt"/>
                <a:ea typeface="+mn-ea"/>
                <a:cs typeface="+mn-cs"/>
              </a:defRPr>
            </a:pPr>
            <a:endParaRPr lang="en-US"/>
          </a:p>
        </c:txPr>
        <c:crossAx val="1225731823"/>
        <c:crosses val="autoZero"/>
        <c:auto val="1"/>
        <c:lblAlgn val="ctr"/>
        <c:lblOffset val="100"/>
        <c:noMultiLvlLbl val="0"/>
      </c:catAx>
      <c:valAx>
        <c:axId val="1225731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5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Feature 4</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607293825113966E-2"/>
          <c:y val="8.1324001166520846E-2"/>
          <c:w val="0.93866390385412346"/>
          <c:h val="0.69020705745115196"/>
        </c:manualLayout>
      </c:layout>
      <c:barChart>
        <c:barDir val="col"/>
        <c:grouping val="clustered"/>
        <c:varyColors val="0"/>
        <c:ser>
          <c:idx val="0"/>
          <c:order val="0"/>
          <c:tx>
            <c:strRef>
              <c:f>Feuil1!$B$1</c:f>
              <c:strCache>
                <c:ptCount val="1"/>
                <c:pt idx="0">
                  <c:v>Série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Feuil1!$A$2:$A$6</c:f>
              <c:strCache>
                <c:ptCount val="5"/>
                <c:pt idx="0">
                  <c:v>1)               Create advancement levels,</c:v>
                </c:pt>
                <c:pt idx="1">
                  <c:v>2)               Create lists of different skills for each level,</c:v>
                </c:pt>
                <c:pt idx="2">
                  <c:v>3)               Add different kinds of training sessions options for each level,</c:v>
                </c:pt>
                <c:pt idx="3">
                  <c:v>4)               Add resources for each skill,</c:v>
                </c:pt>
                <c:pt idx="4">
                  <c:v>5)               Add a progress chart for each skill.</c:v>
                </c:pt>
              </c:strCache>
            </c:strRef>
          </c:cat>
          <c:val>
            <c:numRef>
              <c:f>Feuil1!$B$2:$B$6</c:f>
              <c:numCache>
                <c:formatCode>General</c:formatCode>
                <c:ptCount val="5"/>
                <c:pt idx="0">
                  <c:v>2</c:v>
                </c:pt>
                <c:pt idx="1">
                  <c:v>3</c:v>
                </c:pt>
                <c:pt idx="2">
                  <c:v>5</c:v>
                </c:pt>
                <c:pt idx="3">
                  <c:v>8</c:v>
                </c:pt>
                <c:pt idx="4">
                  <c:v>5</c:v>
                </c:pt>
              </c:numCache>
            </c:numRef>
          </c:val>
          <c:extLst>
            <c:ext xmlns:c16="http://schemas.microsoft.com/office/drawing/2014/chart" uri="{C3380CC4-5D6E-409C-BE32-E72D297353CC}">
              <c16:uniqueId val="{00000000-D02F-484E-817D-62E653D3ECF4}"/>
            </c:ext>
          </c:extLst>
        </c:ser>
        <c:dLbls>
          <c:showLegendKey val="0"/>
          <c:showVal val="0"/>
          <c:showCatName val="0"/>
          <c:showSerName val="0"/>
          <c:showPercent val="0"/>
          <c:showBubbleSize val="0"/>
        </c:dLbls>
        <c:gapWidth val="100"/>
        <c:overlap val="-24"/>
        <c:axId val="1225752207"/>
        <c:axId val="1225731823"/>
      </c:barChart>
      <c:catAx>
        <c:axId val="1225752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31823"/>
        <c:crosses val="autoZero"/>
        <c:auto val="1"/>
        <c:lblAlgn val="ctr"/>
        <c:lblOffset val="100"/>
        <c:noMultiLvlLbl val="0"/>
      </c:catAx>
      <c:valAx>
        <c:axId val="1225731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5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Feature 5</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5.607293825113966E-2"/>
          <c:y val="8.1324001166520846E-2"/>
          <c:w val="0.93866390385412346"/>
          <c:h val="0.69020705745115196"/>
        </c:manualLayout>
      </c:layout>
      <c:barChart>
        <c:barDir val="col"/>
        <c:grouping val="clustered"/>
        <c:varyColors val="0"/>
        <c:ser>
          <c:idx val="0"/>
          <c:order val="0"/>
          <c:tx>
            <c:strRef>
              <c:f>Feuil1!$B$1</c:f>
              <c:strCache>
                <c:ptCount val="1"/>
                <c:pt idx="0">
                  <c:v>Série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Feuil1!$A$2:$A$8</c:f>
              <c:strCache>
                <c:ptCount val="7"/>
                <c:pt idx="0">
                  <c:v>Create ‘Game Positions’ page</c:v>
                </c:pt>
                <c:pt idx="1">
                  <c:v>Add a list of available positions</c:v>
                </c:pt>
                <c:pt idx="2">
                  <c:v>Add resources for each position including videos and images</c:v>
                </c:pt>
                <c:pt idx="3">
                  <c:v>Create “Game Positions” -&gt; “Check” pages</c:v>
                </c:pt>
                <c:pt idx="4">
                  <c:v>Create “Game Positions” -&gt; “skills” pages</c:v>
                </c:pt>
                <c:pt idx="5">
                  <c:v>Create “Game Positions” -&gt; “help” pages</c:v>
                </c:pt>
                <c:pt idx="6">
                  <c:v>Create a form to specify the best position for each game for a given player</c:v>
                </c:pt>
              </c:strCache>
            </c:strRef>
          </c:cat>
          <c:val>
            <c:numRef>
              <c:f>Feuil1!$B$2:$B$8</c:f>
              <c:numCache>
                <c:formatCode>General</c:formatCode>
                <c:ptCount val="7"/>
                <c:pt idx="0">
                  <c:v>1</c:v>
                </c:pt>
                <c:pt idx="1">
                  <c:v>1</c:v>
                </c:pt>
                <c:pt idx="2">
                  <c:v>5</c:v>
                </c:pt>
                <c:pt idx="3">
                  <c:v>5</c:v>
                </c:pt>
                <c:pt idx="4">
                  <c:v>5</c:v>
                </c:pt>
                <c:pt idx="5">
                  <c:v>5</c:v>
                </c:pt>
                <c:pt idx="6">
                  <c:v>3</c:v>
                </c:pt>
              </c:numCache>
            </c:numRef>
          </c:val>
          <c:extLst>
            <c:ext xmlns:c16="http://schemas.microsoft.com/office/drawing/2014/chart" uri="{C3380CC4-5D6E-409C-BE32-E72D297353CC}">
              <c16:uniqueId val="{00000000-D02F-484E-817D-62E653D3ECF4}"/>
            </c:ext>
          </c:extLst>
        </c:ser>
        <c:dLbls>
          <c:showLegendKey val="0"/>
          <c:showVal val="0"/>
          <c:showCatName val="0"/>
          <c:showSerName val="0"/>
          <c:showPercent val="0"/>
          <c:showBubbleSize val="0"/>
        </c:dLbls>
        <c:gapWidth val="100"/>
        <c:overlap val="-24"/>
        <c:axId val="1225752207"/>
        <c:axId val="1225731823"/>
      </c:barChart>
      <c:catAx>
        <c:axId val="1225752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31823"/>
        <c:crosses val="autoZero"/>
        <c:auto val="1"/>
        <c:lblAlgn val="ctr"/>
        <c:lblOffset val="100"/>
        <c:noMultiLvlLbl val="0"/>
      </c:catAx>
      <c:valAx>
        <c:axId val="1225731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5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Feature 6</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3.9015586014711126E-2"/>
          <c:y val="8.1323915392928825E-2"/>
          <c:w val="0.93866390385412346"/>
          <c:h val="0.69020705745115196"/>
        </c:manualLayout>
      </c:layout>
      <c:barChart>
        <c:barDir val="col"/>
        <c:grouping val="clustered"/>
        <c:varyColors val="0"/>
        <c:ser>
          <c:idx val="0"/>
          <c:order val="0"/>
          <c:tx>
            <c:strRef>
              <c:f>Feuil1!$B$1</c:f>
              <c:strCache>
                <c:ptCount val="1"/>
                <c:pt idx="0">
                  <c:v>Série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Feuil1!$A$2:$A$9</c:f>
              <c:strCache>
                <c:ptCount val="8"/>
                <c:pt idx="0">
                  <c:v>Create ‘My Schedule’ page</c:v>
                </c:pt>
                <c:pt idx="1">
                  <c:v>Add an interactive calendar</c:v>
                </c:pt>
                <c:pt idx="2">
                  <c:v>Set up a calendar to add or modify events</c:v>
                </c:pt>
                <c:pt idx="3">
                  <c:v>Create a training session form</c:v>
                </c:pt>
                <c:pt idx="4">
                  <c:v>Add options to cancel or postpone session</c:v>
                </c:pt>
                <c:pt idx="5">
                  <c:v>Set up synchronisation &amp; options</c:v>
                </c:pt>
                <c:pt idx="6">
                  <c:v>Set up notifications for users if the calendar is modified</c:v>
                </c:pt>
                <c:pt idx="7">
                  <c:v>Add a training session option to each day</c:v>
                </c:pt>
              </c:strCache>
            </c:strRef>
          </c:cat>
          <c:val>
            <c:numRef>
              <c:f>Feuil1!$B$2:$B$9</c:f>
              <c:numCache>
                <c:formatCode>General</c:formatCode>
                <c:ptCount val="8"/>
                <c:pt idx="0">
                  <c:v>3</c:v>
                </c:pt>
                <c:pt idx="1">
                  <c:v>3</c:v>
                </c:pt>
                <c:pt idx="2">
                  <c:v>2</c:v>
                </c:pt>
                <c:pt idx="3">
                  <c:v>1</c:v>
                </c:pt>
                <c:pt idx="4">
                  <c:v>1</c:v>
                </c:pt>
                <c:pt idx="5">
                  <c:v>3</c:v>
                </c:pt>
                <c:pt idx="6">
                  <c:v>2</c:v>
                </c:pt>
                <c:pt idx="7">
                  <c:v>1</c:v>
                </c:pt>
              </c:numCache>
            </c:numRef>
          </c:val>
          <c:extLst>
            <c:ext xmlns:c16="http://schemas.microsoft.com/office/drawing/2014/chart" uri="{C3380CC4-5D6E-409C-BE32-E72D297353CC}">
              <c16:uniqueId val="{00000000-D02F-484E-817D-62E653D3ECF4}"/>
            </c:ext>
          </c:extLst>
        </c:ser>
        <c:dLbls>
          <c:showLegendKey val="0"/>
          <c:showVal val="0"/>
          <c:showCatName val="0"/>
          <c:showSerName val="0"/>
          <c:showPercent val="0"/>
          <c:showBubbleSize val="0"/>
        </c:dLbls>
        <c:gapWidth val="100"/>
        <c:overlap val="-24"/>
        <c:axId val="1225752207"/>
        <c:axId val="1225731823"/>
      </c:barChart>
      <c:catAx>
        <c:axId val="1225752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31823"/>
        <c:crosses val="autoZero"/>
        <c:auto val="1"/>
        <c:lblAlgn val="ctr"/>
        <c:lblOffset val="100"/>
        <c:noMultiLvlLbl val="0"/>
      </c:catAx>
      <c:valAx>
        <c:axId val="122573182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25752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_rels/data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2D520F9-BB6E-4030-950B-E4B1669BCE67}">
      <dgm:prSet/>
      <dgm:spPr/>
      <dgm:t>
        <a:bodyPr/>
        <a:lstStyle/>
        <a:p>
          <a:r>
            <a:rPr lang="en-US"/>
            <a:t>● During login, the user must choose if they are a “Player” or “Coach”.</a:t>
          </a:r>
        </a:p>
      </dgm:t>
    </dgm:pt>
    <dgm:pt modelId="{40CE84B6-ABBF-4B3D-9EDB-030592F8E817}" type="parTrans" cxnId="{B109FB2F-82AA-47A3-83FE-B2CE581C5C4E}">
      <dgm:prSet/>
      <dgm:spPr/>
      <dgm:t>
        <a:bodyPr/>
        <a:lstStyle/>
        <a:p>
          <a:endParaRPr lang="en-US"/>
        </a:p>
      </dgm:t>
    </dgm:pt>
    <dgm:pt modelId="{9B7D0240-9353-4B1B-8DD0-E37C4191F518}" type="sibTrans" cxnId="{B109FB2F-82AA-47A3-83FE-B2CE581C5C4E}">
      <dgm:prSet/>
      <dgm:spPr/>
      <dgm:t>
        <a:bodyPr/>
        <a:lstStyle/>
        <a:p>
          <a:endParaRPr lang="en-US"/>
        </a:p>
      </dgm:t>
    </dgm:pt>
    <dgm:pt modelId="{28899D5D-9C6E-4D16-B638-E35B43E680CF}">
      <dgm:prSet/>
      <dgm:spPr/>
      <dgm:t>
        <a:bodyPr/>
        <a:lstStyle/>
        <a:p>
          <a:r>
            <a:rPr lang="en-US"/>
            <a:t>● During login the user must provide a valid email address and username (email address), if they are a player, and a valid email address, username, and pin, if they are a coach to prevent players from trying to force the application into believing they are coaches.</a:t>
          </a:r>
        </a:p>
      </dgm:t>
    </dgm:pt>
    <dgm:pt modelId="{D38426B7-31BD-47F7-B2BE-DB672EE643AD}" type="parTrans" cxnId="{B4C90CCB-1D36-4616-BEE0-9F12C856B0D4}">
      <dgm:prSet/>
      <dgm:spPr/>
      <dgm:t>
        <a:bodyPr/>
        <a:lstStyle/>
        <a:p>
          <a:endParaRPr lang="en-US"/>
        </a:p>
      </dgm:t>
    </dgm:pt>
    <dgm:pt modelId="{C53AC5E5-D180-4E53-8A5B-1F4583FA08CF}" type="sibTrans" cxnId="{B4C90CCB-1D36-4616-BEE0-9F12C856B0D4}">
      <dgm:prSet/>
      <dgm:spPr/>
      <dgm:t>
        <a:bodyPr/>
        <a:lstStyle/>
        <a:p>
          <a:endParaRPr lang="en-US"/>
        </a:p>
      </dgm:t>
    </dgm:pt>
    <dgm:pt modelId="{59DE65F9-B93E-40F9-9FEF-FD5CB9FC48F7}">
      <dgm:prSet/>
      <dgm:spPr/>
      <dgm:t>
        <a:bodyPr/>
        <a:lstStyle/>
        <a:p>
          <a:r>
            <a:rPr lang="en-US"/>
            <a:t>● During login the user has 5 tries to input the correct password before the login button is greyed out and becomes unclickable, with an increasing time limit.</a:t>
          </a:r>
        </a:p>
      </dgm:t>
    </dgm:pt>
    <dgm:pt modelId="{30F44AAE-8668-42D2-BB24-923AD06994C2}" type="parTrans" cxnId="{0D9C7EDE-9C49-4279-985D-5EE613DDBABB}">
      <dgm:prSet/>
      <dgm:spPr/>
      <dgm:t>
        <a:bodyPr/>
        <a:lstStyle/>
        <a:p>
          <a:endParaRPr lang="en-US"/>
        </a:p>
      </dgm:t>
    </dgm:pt>
    <dgm:pt modelId="{9CC42EA4-1296-40F6-9827-D4B9EF4F3314}" type="sibTrans" cxnId="{0D9C7EDE-9C49-4279-985D-5EE613DDBABB}">
      <dgm:prSet/>
      <dgm:spPr/>
      <dgm:t>
        <a:bodyPr/>
        <a:lstStyle/>
        <a:p>
          <a:endParaRPr lang="en-US"/>
        </a:p>
      </dgm:t>
    </dgm:pt>
    <dgm:pt modelId="{737CEB26-D5BC-45B4-9B76-0ADC2FA44A44}">
      <dgm:prSet/>
      <dgm:spPr/>
      <dgm:t>
        <a:bodyPr/>
        <a:lstStyle/>
        <a:p>
          <a:r>
            <a:rPr lang="en-US"/>
            <a:t>● During login all details must be completed correctly before the user can move past the page.</a:t>
          </a:r>
        </a:p>
      </dgm:t>
    </dgm:pt>
    <dgm:pt modelId="{8A840BC3-EC49-4279-B63A-5C91D386EEAD}" type="parTrans" cxnId="{20BD3EA3-9282-4F17-935C-B209E5C35C4E}">
      <dgm:prSet/>
      <dgm:spPr/>
      <dgm:t>
        <a:bodyPr/>
        <a:lstStyle/>
        <a:p>
          <a:endParaRPr lang="en-US"/>
        </a:p>
      </dgm:t>
    </dgm:pt>
    <dgm:pt modelId="{069034B9-08FE-4B7B-9901-391A224979D4}" type="sibTrans" cxnId="{20BD3EA3-9282-4F17-935C-B209E5C35C4E}">
      <dgm:prSet/>
      <dgm:spPr/>
      <dgm:t>
        <a:bodyPr/>
        <a:lstStyle/>
        <a:p>
          <a:endParaRPr lang="en-US"/>
        </a:p>
      </dgm:t>
    </dgm:pt>
    <dgm:pt modelId="{5F408C45-D303-4262-A180-87E47A239924}">
      <dgm:prSet/>
      <dgm:spPr/>
      <dgm:t>
        <a:bodyPr/>
        <a:lstStyle/>
        <a:p>
          <a:r>
            <a:rPr lang="en-US"/>
            <a:t>● During login the user should be able to reset their password, if necessary, with an email being sent to their email address, only after completing either 2 security questions or inputting some personal information. The email received should only be active for 24 hours from the moment it was sent to the user. </a:t>
          </a:r>
        </a:p>
      </dgm:t>
    </dgm:pt>
    <dgm:pt modelId="{CBE82B79-B39E-4DFB-B1D2-593F5C520537}" type="parTrans" cxnId="{3664D007-604D-47C5-AB61-37CB0F9B54DD}">
      <dgm:prSet/>
      <dgm:spPr/>
      <dgm:t>
        <a:bodyPr/>
        <a:lstStyle/>
        <a:p>
          <a:endParaRPr lang="en-US"/>
        </a:p>
      </dgm:t>
    </dgm:pt>
    <dgm:pt modelId="{75F88A96-B9C4-44B9-AB62-713DBE1D51D0}" type="sibTrans" cxnId="{3664D007-604D-47C5-AB61-37CB0F9B54DD}">
      <dgm:prSet/>
      <dgm:spPr/>
      <dgm:t>
        <a:bodyPr/>
        <a:lstStyle/>
        <a:p>
          <a:endParaRPr lang="en-US"/>
        </a:p>
      </dgm:t>
    </dgm:pt>
    <dgm:pt modelId="{06B2CAD1-0945-4748-B662-A8551A1509C5}">
      <dgm:prSet/>
      <dgm:spPr/>
      <dgm:t>
        <a:bodyPr/>
        <a:lstStyle/>
        <a:p>
          <a:r>
            <a:rPr lang="en-US"/>
            <a:t>● During login the user should have a button (possibly in the top right-hand corner) explaining what the page in front of them does and what the necessary details are.</a:t>
          </a:r>
        </a:p>
      </dgm:t>
    </dgm:pt>
    <dgm:pt modelId="{4472D5BE-44DA-4364-9C24-D7F1F7D0A923}" type="parTrans" cxnId="{C78A9BFD-DAB9-4E65-AA35-34DADED2635F}">
      <dgm:prSet/>
      <dgm:spPr/>
      <dgm:t>
        <a:bodyPr/>
        <a:lstStyle/>
        <a:p>
          <a:endParaRPr lang="en-US"/>
        </a:p>
      </dgm:t>
    </dgm:pt>
    <dgm:pt modelId="{1B62E403-FA3A-41FE-8B9E-E945D84CAEAB}" type="sibTrans" cxnId="{C78A9BFD-DAB9-4E65-AA35-34DADED2635F}">
      <dgm:prSet/>
      <dgm:spPr/>
      <dgm:t>
        <a:bodyPr/>
        <a:lstStyle/>
        <a:p>
          <a:endParaRPr lang="en-US"/>
        </a:p>
      </dgm:t>
    </dgm:pt>
    <dgm:pt modelId="{858C201A-BB71-40F9-867B-4F175ED456C5}">
      <dgm:prSet/>
      <dgm:spPr/>
      <dgm:t>
        <a:bodyPr/>
        <a:lstStyle/>
        <a:p>
          <a:r>
            <a:rPr lang="en-US"/>
            <a:t>● During login the application should tell the user, if the email address is not recognised, to instead continue to register on the application.</a:t>
          </a:r>
        </a:p>
      </dgm:t>
    </dgm:pt>
    <dgm:pt modelId="{DA86DD67-25C3-486B-90DC-F29D7C73E83B}" type="parTrans" cxnId="{BC9EA50F-1DCC-4B0F-A960-D6A5C9AB9CE4}">
      <dgm:prSet/>
      <dgm:spPr/>
      <dgm:t>
        <a:bodyPr/>
        <a:lstStyle/>
        <a:p>
          <a:endParaRPr lang="en-US"/>
        </a:p>
      </dgm:t>
    </dgm:pt>
    <dgm:pt modelId="{8F3A5C0A-F340-42AF-910C-241BF5A76969}" type="sibTrans" cxnId="{BC9EA50F-1DCC-4B0F-A960-D6A5C9AB9CE4}">
      <dgm:prSet/>
      <dgm:spPr/>
      <dgm:t>
        <a:bodyPr/>
        <a:lstStyle/>
        <a:p>
          <a:endParaRPr lang="en-US"/>
        </a:p>
      </dgm:t>
    </dgm:pt>
    <dgm:pt modelId="{ED7667D6-3080-4D63-82FD-18E3E1245C69}" type="pres">
      <dgm:prSet presAssocID="{2933E741-4D21-4761-B97A-2C58160BC9EB}" presName="linear" presStyleCnt="0">
        <dgm:presLayoutVars>
          <dgm:animLvl val="lvl"/>
          <dgm:resizeHandles val="exact"/>
        </dgm:presLayoutVars>
      </dgm:prSet>
      <dgm:spPr/>
    </dgm:pt>
    <dgm:pt modelId="{509B1E6D-29E2-4829-ACD3-20F9716182B0}" type="pres">
      <dgm:prSet presAssocID="{B2D520F9-BB6E-4030-950B-E4B1669BCE67}" presName="parentText" presStyleLbl="node1" presStyleIdx="0" presStyleCnt="7">
        <dgm:presLayoutVars>
          <dgm:chMax val="0"/>
          <dgm:bulletEnabled val="1"/>
        </dgm:presLayoutVars>
      </dgm:prSet>
      <dgm:spPr/>
    </dgm:pt>
    <dgm:pt modelId="{BF1531B6-3CD0-45A3-9DDC-03F37C10BDCB}" type="pres">
      <dgm:prSet presAssocID="{9B7D0240-9353-4B1B-8DD0-E37C4191F518}" presName="spacer" presStyleCnt="0"/>
      <dgm:spPr/>
    </dgm:pt>
    <dgm:pt modelId="{4399AB82-D799-4D2C-8370-41FE1680A4A6}" type="pres">
      <dgm:prSet presAssocID="{28899D5D-9C6E-4D16-B638-E35B43E680CF}" presName="parentText" presStyleLbl="node1" presStyleIdx="1" presStyleCnt="7">
        <dgm:presLayoutVars>
          <dgm:chMax val="0"/>
          <dgm:bulletEnabled val="1"/>
        </dgm:presLayoutVars>
      </dgm:prSet>
      <dgm:spPr/>
    </dgm:pt>
    <dgm:pt modelId="{E2E78614-559A-4981-8549-4AE7B416934A}" type="pres">
      <dgm:prSet presAssocID="{C53AC5E5-D180-4E53-8A5B-1F4583FA08CF}" presName="spacer" presStyleCnt="0"/>
      <dgm:spPr/>
    </dgm:pt>
    <dgm:pt modelId="{238AB6DC-6DDD-4CD3-9B29-035408CACECD}" type="pres">
      <dgm:prSet presAssocID="{59DE65F9-B93E-40F9-9FEF-FD5CB9FC48F7}" presName="parentText" presStyleLbl="node1" presStyleIdx="2" presStyleCnt="7">
        <dgm:presLayoutVars>
          <dgm:chMax val="0"/>
          <dgm:bulletEnabled val="1"/>
        </dgm:presLayoutVars>
      </dgm:prSet>
      <dgm:spPr/>
    </dgm:pt>
    <dgm:pt modelId="{828158EC-C00A-4DE3-87BD-D3CEEA8D0CC1}" type="pres">
      <dgm:prSet presAssocID="{9CC42EA4-1296-40F6-9827-D4B9EF4F3314}" presName="spacer" presStyleCnt="0"/>
      <dgm:spPr/>
    </dgm:pt>
    <dgm:pt modelId="{2FF5CAFC-DF23-46C0-A664-BD72F465F56C}" type="pres">
      <dgm:prSet presAssocID="{737CEB26-D5BC-45B4-9B76-0ADC2FA44A44}" presName="parentText" presStyleLbl="node1" presStyleIdx="3" presStyleCnt="7">
        <dgm:presLayoutVars>
          <dgm:chMax val="0"/>
          <dgm:bulletEnabled val="1"/>
        </dgm:presLayoutVars>
      </dgm:prSet>
      <dgm:spPr/>
    </dgm:pt>
    <dgm:pt modelId="{304B50CB-9739-48A9-8FEB-A46533F4D37A}" type="pres">
      <dgm:prSet presAssocID="{069034B9-08FE-4B7B-9901-391A224979D4}" presName="spacer" presStyleCnt="0"/>
      <dgm:spPr/>
    </dgm:pt>
    <dgm:pt modelId="{6EB21CE6-141B-4C41-8349-F494DB7E4208}" type="pres">
      <dgm:prSet presAssocID="{5F408C45-D303-4262-A180-87E47A239924}" presName="parentText" presStyleLbl="node1" presStyleIdx="4" presStyleCnt="7">
        <dgm:presLayoutVars>
          <dgm:chMax val="0"/>
          <dgm:bulletEnabled val="1"/>
        </dgm:presLayoutVars>
      </dgm:prSet>
      <dgm:spPr/>
    </dgm:pt>
    <dgm:pt modelId="{71B0A940-5D2A-44A6-9CFD-421F385F5D91}" type="pres">
      <dgm:prSet presAssocID="{75F88A96-B9C4-44B9-AB62-713DBE1D51D0}" presName="spacer" presStyleCnt="0"/>
      <dgm:spPr/>
    </dgm:pt>
    <dgm:pt modelId="{5E55BB06-9287-4BCF-B7B1-E989F1C7AAA4}" type="pres">
      <dgm:prSet presAssocID="{06B2CAD1-0945-4748-B662-A8551A1509C5}" presName="parentText" presStyleLbl="node1" presStyleIdx="5" presStyleCnt="7">
        <dgm:presLayoutVars>
          <dgm:chMax val="0"/>
          <dgm:bulletEnabled val="1"/>
        </dgm:presLayoutVars>
      </dgm:prSet>
      <dgm:spPr/>
    </dgm:pt>
    <dgm:pt modelId="{01FFE423-98E7-419C-9062-445A7505F1E4}" type="pres">
      <dgm:prSet presAssocID="{1B62E403-FA3A-41FE-8B9E-E945D84CAEAB}" presName="spacer" presStyleCnt="0"/>
      <dgm:spPr/>
    </dgm:pt>
    <dgm:pt modelId="{7B08CBF8-1E1A-4776-A9D5-3E9C1F57EFA6}" type="pres">
      <dgm:prSet presAssocID="{858C201A-BB71-40F9-867B-4F175ED456C5}" presName="parentText" presStyleLbl="node1" presStyleIdx="6" presStyleCnt="7">
        <dgm:presLayoutVars>
          <dgm:chMax val="0"/>
          <dgm:bulletEnabled val="1"/>
        </dgm:presLayoutVars>
      </dgm:prSet>
      <dgm:spPr/>
    </dgm:pt>
  </dgm:ptLst>
  <dgm:cxnLst>
    <dgm:cxn modelId="{3664D007-604D-47C5-AB61-37CB0F9B54DD}" srcId="{2933E741-4D21-4761-B97A-2C58160BC9EB}" destId="{5F408C45-D303-4262-A180-87E47A239924}" srcOrd="4" destOrd="0" parTransId="{CBE82B79-B39E-4DFB-B1D2-593F5C520537}" sibTransId="{75F88A96-B9C4-44B9-AB62-713DBE1D51D0}"/>
    <dgm:cxn modelId="{BC9EA50F-1DCC-4B0F-A960-D6A5C9AB9CE4}" srcId="{2933E741-4D21-4761-B97A-2C58160BC9EB}" destId="{858C201A-BB71-40F9-867B-4F175ED456C5}" srcOrd="6" destOrd="0" parTransId="{DA86DD67-25C3-486B-90DC-F29D7C73E83B}" sibTransId="{8F3A5C0A-F340-42AF-910C-241BF5A76969}"/>
    <dgm:cxn modelId="{B109FB2F-82AA-47A3-83FE-B2CE581C5C4E}" srcId="{2933E741-4D21-4761-B97A-2C58160BC9EB}" destId="{B2D520F9-BB6E-4030-950B-E4B1669BCE67}" srcOrd="0" destOrd="0" parTransId="{40CE84B6-ABBF-4B3D-9EDB-030592F8E817}" sibTransId="{9B7D0240-9353-4B1B-8DD0-E37C4191F518}"/>
    <dgm:cxn modelId="{3C0B0255-CD27-4359-BD4B-9EDD935ACC01}" type="presOf" srcId="{06B2CAD1-0945-4748-B662-A8551A1509C5}" destId="{5E55BB06-9287-4BCF-B7B1-E989F1C7AAA4}" srcOrd="0" destOrd="0" presId="urn:microsoft.com/office/officeart/2005/8/layout/vList2"/>
    <dgm:cxn modelId="{C7B87C98-0034-4096-A721-B4EE9084F4E2}" type="presOf" srcId="{737CEB26-D5BC-45B4-9B76-0ADC2FA44A44}" destId="{2FF5CAFC-DF23-46C0-A664-BD72F465F56C}" srcOrd="0" destOrd="0" presId="urn:microsoft.com/office/officeart/2005/8/layout/vList2"/>
    <dgm:cxn modelId="{DE05259E-C1D6-4174-83EF-024253B0F87C}" type="presOf" srcId="{858C201A-BB71-40F9-867B-4F175ED456C5}" destId="{7B08CBF8-1E1A-4776-A9D5-3E9C1F57EFA6}" srcOrd="0" destOrd="0" presId="urn:microsoft.com/office/officeart/2005/8/layout/vList2"/>
    <dgm:cxn modelId="{20BD3EA3-9282-4F17-935C-B209E5C35C4E}" srcId="{2933E741-4D21-4761-B97A-2C58160BC9EB}" destId="{737CEB26-D5BC-45B4-9B76-0ADC2FA44A44}" srcOrd="3" destOrd="0" parTransId="{8A840BC3-EC49-4279-B63A-5C91D386EEAD}" sibTransId="{069034B9-08FE-4B7B-9901-391A224979D4}"/>
    <dgm:cxn modelId="{8A9537A8-650F-4C68-A4E9-407BF48C4828}" type="presOf" srcId="{5F408C45-D303-4262-A180-87E47A239924}" destId="{6EB21CE6-141B-4C41-8349-F494DB7E4208}"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52B0B5BD-DD53-428B-8658-C3ADD8F33E5D}" type="presOf" srcId="{28899D5D-9C6E-4D16-B638-E35B43E680CF}" destId="{4399AB82-D799-4D2C-8370-41FE1680A4A6}" srcOrd="0" destOrd="0" presId="urn:microsoft.com/office/officeart/2005/8/layout/vList2"/>
    <dgm:cxn modelId="{70A323CA-64C2-469B-9BE3-06F8B8F443F2}" type="presOf" srcId="{59DE65F9-B93E-40F9-9FEF-FD5CB9FC48F7}" destId="{238AB6DC-6DDD-4CD3-9B29-035408CACECD}" srcOrd="0" destOrd="0" presId="urn:microsoft.com/office/officeart/2005/8/layout/vList2"/>
    <dgm:cxn modelId="{B4C90CCB-1D36-4616-BEE0-9F12C856B0D4}" srcId="{2933E741-4D21-4761-B97A-2C58160BC9EB}" destId="{28899D5D-9C6E-4D16-B638-E35B43E680CF}" srcOrd="1" destOrd="0" parTransId="{D38426B7-31BD-47F7-B2BE-DB672EE643AD}" sibTransId="{C53AC5E5-D180-4E53-8A5B-1F4583FA08CF}"/>
    <dgm:cxn modelId="{0D9C7EDE-9C49-4279-985D-5EE613DDBABB}" srcId="{2933E741-4D21-4761-B97A-2C58160BC9EB}" destId="{59DE65F9-B93E-40F9-9FEF-FD5CB9FC48F7}" srcOrd="2" destOrd="0" parTransId="{30F44AAE-8668-42D2-BB24-923AD06994C2}" sibTransId="{9CC42EA4-1296-40F6-9827-D4B9EF4F3314}"/>
    <dgm:cxn modelId="{510D22EB-CF6F-4132-BDF8-7F21894EE761}" type="presOf" srcId="{B2D520F9-BB6E-4030-950B-E4B1669BCE67}" destId="{509B1E6D-29E2-4829-ACD3-20F9716182B0}" srcOrd="0" destOrd="0" presId="urn:microsoft.com/office/officeart/2005/8/layout/vList2"/>
    <dgm:cxn modelId="{C78A9BFD-DAB9-4E65-AA35-34DADED2635F}" srcId="{2933E741-4D21-4761-B97A-2C58160BC9EB}" destId="{06B2CAD1-0945-4748-B662-A8551A1509C5}" srcOrd="5" destOrd="0" parTransId="{4472D5BE-44DA-4364-9C24-D7F1F7D0A923}" sibTransId="{1B62E403-FA3A-41FE-8B9E-E945D84CAEAB}"/>
    <dgm:cxn modelId="{5817C7F4-B5EC-4131-BBBB-1804BFC49F27}" type="presParOf" srcId="{ED7667D6-3080-4D63-82FD-18E3E1245C69}" destId="{509B1E6D-29E2-4829-ACD3-20F9716182B0}" srcOrd="0" destOrd="0" presId="urn:microsoft.com/office/officeart/2005/8/layout/vList2"/>
    <dgm:cxn modelId="{0617C11B-7FCA-48D6-87FB-C6FFA6136299}" type="presParOf" srcId="{ED7667D6-3080-4D63-82FD-18E3E1245C69}" destId="{BF1531B6-3CD0-45A3-9DDC-03F37C10BDCB}" srcOrd="1" destOrd="0" presId="urn:microsoft.com/office/officeart/2005/8/layout/vList2"/>
    <dgm:cxn modelId="{9FDEA6E3-A956-43EF-A129-3C212EA421D8}" type="presParOf" srcId="{ED7667D6-3080-4D63-82FD-18E3E1245C69}" destId="{4399AB82-D799-4D2C-8370-41FE1680A4A6}" srcOrd="2" destOrd="0" presId="urn:microsoft.com/office/officeart/2005/8/layout/vList2"/>
    <dgm:cxn modelId="{4F651B6D-CD54-4AE2-B55F-AF99FFCDBE32}" type="presParOf" srcId="{ED7667D6-3080-4D63-82FD-18E3E1245C69}" destId="{E2E78614-559A-4981-8549-4AE7B416934A}" srcOrd="3" destOrd="0" presId="urn:microsoft.com/office/officeart/2005/8/layout/vList2"/>
    <dgm:cxn modelId="{934A8E1F-C4E3-4F03-8044-6B72CE8D03D4}" type="presParOf" srcId="{ED7667D6-3080-4D63-82FD-18E3E1245C69}" destId="{238AB6DC-6DDD-4CD3-9B29-035408CACECD}" srcOrd="4" destOrd="0" presId="urn:microsoft.com/office/officeart/2005/8/layout/vList2"/>
    <dgm:cxn modelId="{813B5740-88C0-454A-8B1C-3F1468525099}" type="presParOf" srcId="{ED7667D6-3080-4D63-82FD-18E3E1245C69}" destId="{828158EC-C00A-4DE3-87BD-D3CEEA8D0CC1}" srcOrd="5" destOrd="0" presId="urn:microsoft.com/office/officeart/2005/8/layout/vList2"/>
    <dgm:cxn modelId="{D4B3120F-9ED4-4C55-8517-42FEED010997}" type="presParOf" srcId="{ED7667D6-3080-4D63-82FD-18E3E1245C69}" destId="{2FF5CAFC-DF23-46C0-A664-BD72F465F56C}" srcOrd="6" destOrd="0" presId="urn:microsoft.com/office/officeart/2005/8/layout/vList2"/>
    <dgm:cxn modelId="{F10F6468-33F5-4E4D-B21D-02D48630DEC0}" type="presParOf" srcId="{ED7667D6-3080-4D63-82FD-18E3E1245C69}" destId="{304B50CB-9739-48A9-8FEB-A46533F4D37A}" srcOrd="7" destOrd="0" presId="urn:microsoft.com/office/officeart/2005/8/layout/vList2"/>
    <dgm:cxn modelId="{EA6D3AEF-7394-491B-8BFF-CEA34C4FC18C}" type="presParOf" srcId="{ED7667D6-3080-4D63-82FD-18E3E1245C69}" destId="{6EB21CE6-141B-4C41-8349-F494DB7E4208}" srcOrd="8" destOrd="0" presId="urn:microsoft.com/office/officeart/2005/8/layout/vList2"/>
    <dgm:cxn modelId="{5D47103D-C289-4A97-AA8C-435539A338D6}" type="presParOf" srcId="{ED7667D6-3080-4D63-82FD-18E3E1245C69}" destId="{71B0A940-5D2A-44A6-9CFD-421F385F5D91}" srcOrd="9" destOrd="0" presId="urn:microsoft.com/office/officeart/2005/8/layout/vList2"/>
    <dgm:cxn modelId="{57F32278-C132-4FA5-BDC5-E9B6884A573B}" type="presParOf" srcId="{ED7667D6-3080-4D63-82FD-18E3E1245C69}" destId="{5E55BB06-9287-4BCF-B7B1-E989F1C7AAA4}" srcOrd="10" destOrd="0" presId="urn:microsoft.com/office/officeart/2005/8/layout/vList2"/>
    <dgm:cxn modelId="{B9A12DF4-7E11-40A0-9658-04E10B72910B}" type="presParOf" srcId="{ED7667D6-3080-4D63-82FD-18E3E1245C69}" destId="{01FFE423-98E7-419C-9062-445A7505F1E4}" srcOrd="11" destOrd="0" presId="urn:microsoft.com/office/officeart/2005/8/layout/vList2"/>
    <dgm:cxn modelId="{904ADB9D-E396-443A-A6BD-725452FFA081}" type="presParOf" srcId="{ED7667D6-3080-4D63-82FD-18E3E1245C69}" destId="{7B08CBF8-1E1A-4776-A9D5-3E9C1F57EFA6}"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GB"/>
            <a:t>The user must be registered with the application.(no </a:t>
          </a:r>
          <a:r>
            <a:rPr lang="en-GB" b="1"/>
            <a:t>guest user</a:t>
          </a:r>
          <a:r>
            <a:rPr lang="en-GB"/>
            <a:t> can get this information, if the user is not registered it goes to the registration tab so they can create their login id and password).</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436783E6-7B5F-4B5F-A471-5D2882BDABE4}">
      <dgm:prSet/>
      <dgm:spPr/>
      <dgm:t>
        <a:bodyPr/>
        <a:lstStyle/>
        <a:p>
          <a:pPr>
            <a:buSzPts val="1000"/>
            <a:buFont typeface="Arial" panose="020B0604020202020204" pitchFamily="34" charset="0"/>
            <a:buChar char="●"/>
          </a:pPr>
          <a:r>
            <a:rPr lang="en-GB"/>
            <a:t>Given that I'm not logged in, when I click on “Positions” , it will directly get me to the registration page. Then I can register.</a:t>
          </a:r>
          <a:endParaRPr lang="en-US"/>
        </a:p>
      </dgm:t>
    </dgm:pt>
    <dgm:pt modelId="{DA5A7396-6627-4BEB-BC92-ECC442B1863A}" type="parTrans" cxnId="{EDA61DC6-8555-4657-AE99-CFD8A8E204E1}">
      <dgm:prSet/>
      <dgm:spPr/>
      <dgm:t>
        <a:bodyPr/>
        <a:lstStyle/>
        <a:p>
          <a:endParaRPr lang="fr-FR"/>
        </a:p>
      </dgm:t>
    </dgm:pt>
    <dgm:pt modelId="{DE543A25-81C3-44BE-8C46-EC446C3F2A15}" type="sibTrans" cxnId="{EDA61DC6-8555-4657-AE99-CFD8A8E204E1}">
      <dgm:prSet/>
      <dgm:spPr/>
      <dgm:t>
        <a:bodyPr/>
        <a:lstStyle/>
        <a:p>
          <a:endParaRPr lang="fr-FR"/>
        </a:p>
      </dgm:t>
    </dgm:pt>
    <dgm:pt modelId="{C2A51B14-4144-4329-8215-B179210192EC}">
      <dgm:prSet/>
      <dgm:spPr/>
      <dgm:t>
        <a:bodyPr/>
        <a:lstStyle/>
        <a:p>
          <a:pPr>
            <a:buSzPts val="1000"/>
            <a:buFont typeface="Arial" panose="020B0604020202020204" pitchFamily="34" charset="0"/>
            <a:buChar char="●"/>
          </a:pPr>
          <a:r>
            <a:rPr lang="en-GB"/>
            <a:t>Given that I'm logged in, when I click on “Positions”, it will take me to a page where I can click on ‘Help’. Then it will give detailed descriptions on each position which will help me in deciding which suits me the best.</a:t>
          </a:r>
          <a:endParaRPr lang="en-US"/>
        </a:p>
      </dgm:t>
    </dgm:pt>
    <dgm:pt modelId="{C42BA1F7-B466-4D29-855A-A7FDB3A14DE4}" type="parTrans" cxnId="{74A4F8A8-2AA4-45AE-B32F-BC5B3AF15ED5}">
      <dgm:prSet/>
      <dgm:spPr/>
      <dgm:t>
        <a:bodyPr/>
        <a:lstStyle/>
        <a:p>
          <a:endParaRPr lang="fr-FR"/>
        </a:p>
      </dgm:t>
    </dgm:pt>
    <dgm:pt modelId="{51422CC8-FAD9-4BA6-B2F1-5AE88E727201}" type="sibTrans" cxnId="{74A4F8A8-2AA4-45AE-B32F-BC5B3AF15ED5}">
      <dgm:prSet/>
      <dgm:spPr/>
      <dgm:t>
        <a:bodyPr/>
        <a:lstStyle/>
        <a:p>
          <a:endParaRPr lang="fr-FR"/>
        </a:p>
      </dgm:t>
    </dgm:pt>
    <dgm:pt modelId="{83121E9F-6CC4-42A2-A88F-0B0E592EE2D9}">
      <dgm:prSet/>
      <dgm:spPr/>
      <dgm:t>
        <a:bodyPr/>
        <a:lstStyle/>
        <a:p>
          <a:pPr>
            <a:buSzPts val="1000"/>
            <a:buFont typeface="Arial" panose="020B0604020202020204" pitchFamily="34" charset="0"/>
            <a:buChar char="●"/>
          </a:pPr>
          <a:r>
            <a:rPr lang="en-GB"/>
            <a:t>Given that I'm logged in , when I click on “Positions” , it will take me to a page where I can click on ‘skills’. Then it will show the skills and physical conditions needed in a specific position.</a:t>
          </a:r>
          <a:endParaRPr lang="en-US"/>
        </a:p>
      </dgm:t>
    </dgm:pt>
    <dgm:pt modelId="{20A9186C-A079-4E78-A818-48C92660B023}" type="parTrans" cxnId="{8B70EF2E-CA6D-4F52-9B1F-791781E740C5}">
      <dgm:prSet/>
      <dgm:spPr/>
      <dgm:t>
        <a:bodyPr/>
        <a:lstStyle/>
        <a:p>
          <a:endParaRPr lang="fr-FR"/>
        </a:p>
      </dgm:t>
    </dgm:pt>
    <dgm:pt modelId="{318C34EC-1730-4051-94ED-2EC89A6F8DC3}" type="sibTrans" cxnId="{8B70EF2E-CA6D-4F52-9B1F-791781E740C5}">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4">
        <dgm:presLayoutVars>
          <dgm:chMax val="0"/>
          <dgm:bulletEnabled val="1"/>
        </dgm:presLayoutVars>
      </dgm:prSet>
      <dgm:spPr/>
    </dgm:pt>
    <dgm:pt modelId="{D4BF9F25-0C08-4886-9B6A-5F0E7F5001CB}" type="pres">
      <dgm:prSet presAssocID="{4AE0BED5-A93C-45BD-A6E3-EE84D7C35043}" presName="spacer" presStyleCnt="0"/>
      <dgm:spPr/>
    </dgm:pt>
    <dgm:pt modelId="{CDF9F587-AD32-48A5-8598-08F9DC7C0EDD}" type="pres">
      <dgm:prSet presAssocID="{436783E6-7B5F-4B5F-A471-5D2882BDABE4}" presName="parentText" presStyleLbl="node1" presStyleIdx="1" presStyleCnt="4">
        <dgm:presLayoutVars>
          <dgm:chMax val="0"/>
          <dgm:bulletEnabled val="1"/>
        </dgm:presLayoutVars>
      </dgm:prSet>
      <dgm:spPr/>
    </dgm:pt>
    <dgm:pt modelId="{595F5415-7216-4E26-8B3D-A7C7B02B77C3}" type="pres">
      <dgm:prSet presAssocID="{DE543A25-81C3-44BE-8C46-EC446C3F2A15}" presName="spacer" presStyleCnt="0"/>
      <dgm:spPr/>
    </dgm:pt>
    <dgm:pt modelId="{BF0D06CC-4A2F-4B79-BDED-2AACDAD8FC1F}" type="pres">
      <dgm:prSet presAssocID="{C2A51B14-4144-4329-8215-B179210192EC}" presName="parentText" presStyleLbl="node1" presStyleIdx="2" presStyleCnt="4">
        <dgm:presLayoutVars>
          <dgm:chMax val="0"/>
          <dgm:bulletEnabled val="1"/>
        </dgm:presLayoutVars>
      </dgm:prSet>
      <dgm:spPr/>
    </dgm:pt>
    <dgm:pt modelId="{36AD6B12-5B4E-4D23-B5B3-CF23654C55A6}" type="pres">
      <dgm:prSet presAssocID="{51422CC8-FAD9-4BA6-B2F1-5AE88E727201}" presName="spacer" presStyleCnt="0"/>
      <dgm:spPr/>
    </dgm:pt>
    <dgm:pt modelId="{AF30A00A-3276-4787-A237-100B61002B19}" type="pres">
      <dgm:prSet presAssocID="{83121E9F-6CC4-42A2-A88F-0B0E592EE2D9}" presName="parentText" presStyleLbl="node1" presStyleIdx="3" presStyleCnt="4">
        <dgm:presLayoutVars>
          <dgm:chMax val="0"/>
          <dgm:bulletEnabled val="1"/>
        </dgm:presLayoutVars>
      </dgm:prSet>
      <dgm:spPr/>
    </dgm:pt>
  </dgm:ptLst>
  <dgm:cxnLst>
    <dgm:cxn modelId="{7C3E7906-0523-4751-8510-ED3AC3E033E1}" type="presOf" srcId="{C2A51B14-4144-4329-8215-B179210192EC}" destId="{BF0D06CC-4A2F-4B79-BDED-2AACDAD8FC1F}" srcOrd="0" destOrd="0" presId="urn:microsoft.com/office/officeart/2005/8/layout/vList2"/>
    <dgm:cxn modelId="{8B70EF2E-CA6D-4F52-9B1F-791781E740C5}" srcId="{2933E741-4D21-4761-B97A-2C58160BC9EB}" destId="{83121E9F-6CC4-42A2-A88F-0B0E592EE2D9}" srcOrd="3" destOrd="0" parTransId="{20A9186C-A079-4E78-A818-48C92660B023}" sibTransId="{318C34EC-1730-4051-94ED-2EC89A6F8DC3}"/>
    <dgm:cxn modelId="{B15A7B7F-26E5-4CE1-BC23-510D7D65CD71}" type="presOf" srcId="{913BA45C-B3D5-48C0-8D76-DBE2010E3D4E}" destId="{FC13F76A-12AD-424E-AD08-9E69974628B1}"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3B14A199-A019-40E7-AC03-C7BE7BA0422F}" type="presOf" srcId="{436783E6-7B5F-4B5F-A471-5D2882BDABE4}" destId="{CDF9F587-AD32-48A5-8598-08F9DC7C0EDD}" srcOrd="0" destOrd="0" presId="urn:microsoft.com/office/officeart/2005/8/layout/vList2"/>
    <dgm:cxn modelId="{74A4F8A8-2AA4-45AE-B32F-BC5B3AF15ED5}" srcId="{2933E741-4D21-4761-B97A-2C58160BC9EB}" destId="{C2A51B14-4144-4329-8215-B179210192EC}" srcOrd="2" destOrd="0" parTransId="{C42BA1F7-B466-4D29-855A-A7FDB3A14DE4}" sibTransId="{51422CC8-FAD9-4BA6-B2F1-5AE88E727201}"/>
    <dgm:cxn modelId="{5EC976B2-1293-4408-8376-35C94B2586AD}" type="presOf" srcId="{2933E741-4D21-4761-B97A-2C58160BC9EB}" destId="{ED7667D6-3080-4D63-82FD-18E3E1245C69}" srcOrd="0" destOrd="0" presId="urn:microsoft.com/office/officeart/2005/8/layout/vList2"/>
    <dgm:cxn modelId="{EDA61DC6-8555-4657-AE99-CFD8A8E204E1}" srcId="{2933E741-4D21-4761-B97A-2C58160BC9EB}" destId="{436783E6-7B5F-4B5F-A471-5D2882BDABE4}" srcOrd="1" destOrd="0" parTransId="{DA5A7396-6627-4BEB-BC92-ECC442B1863A}" sibTransId="{DE543A25-81C3-44BE-8C46-EC446C3F2A15}"/>
    <dgm:cxn modelId="{F21486D5-74F5-4358-9D91-3467AEC63638}" type="presOf" srcId="{83121E9F-6CC4-42A2-A88F-0B0E592EE2D9}" destId="{AF30A00A-3276-4787-A237-100B61002B19}" srcOrd="0" destOrd="0" presId="urn:microsoft.com/office/officeart/2005/8/layout/vList2"/>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C188FEF2-E621-49A8-8B18-C6EB17079E30}" type="presParOf" srcId="{ED7667D6-3080-4D63-82FD-18E3E1245C69}" destId="{CDF9F587-AD32-48A5-8598-08F9DC7C0EDD}" srcOrd="2" destOrd="0" presId="urn:microsoft.com/office/officeart/2005/8/layout/vList2"/>
    <dgm:cxn modelId="{525E53EC-E6B3-46B2-AFF5-BF0905438F6E}" type="presParOf" srcId="{ED7667D6-3080-4D63-82FD-18E3E1245C69}" destId="{595F5415-7216-4E26-8B3D-A7C7B02B77C3}" srcOrd="3" destOrd="0" presId="urn:microsoft.com/office/officeart/2005/8/layout/vList2"/>
    <dgm:cxn modelId="{9B9551F5-F4D4-4434-909E-A2A7E7B537B0}" type="presParOf" srcId="{ED7667D6-3080-4D63-82FD-18E3E1245C69}" destId="{BF0D06CC-4A2F-4B79-BDED-2AACDAD8FC1F}" srcOrd="4" destOrd="0" presId="urn:microsoft.com/office/officeart/2005/8/layout/vList2"/>
    <dgm:cxn modelId="{505A8921-5091-48EA-93DF-9F0C23716950}" type="presParOf" srcId="{ED7667D6-3080-4D63-82FD-18E3E1245C69}" destId="{36AD6B12-5B4E-4D23-B5B3-CF23654C55A6}" srcOrd="5" destOrd="0" presId="urn:microsoft.com/office/officeart/2005/8/layout/vList2"/>
    <dgm:cxn modelId="{84CC723E-A6E3-42CC-ADF7-4A89EB32E814}" type="presParOf" srcId="{ED7667D6-3080-4D63-82FD-18E3E1245C69}" destId="{AF30A00A-3276-4787-A237-100B61002B1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708124-F17E-43C5-B231-FA78DB48FD88}">
      <dgm:prSet/>
      <dgm:spPr/>
      <dgm:t>
        <a:bodyPr/>
        <a:lstStyle/>
        <a:p>
          <a:pPr>
            <a:buSzPts val="1000"/>
            <a:buFont typeface="Arial" panose="020B0604020202020204" pitchFamily="34" charset="0"/>
            <a:buChar char="●"/>
          </a:pPr>
          <a:r>
            <a:rPr lang="en-GB"/>
            <a:t>When I am not logged in I would be able to register. When I click on ‘Positions’ it takes me to the registration page.</a:t>
          </a:r>
          <a:endParaRPr lang="en-US"/>
        </a:p>
      </dgm:t>
    </dgm:pt>
    <dgm:pt modelId="{5E9716A0-2DF8-4154-94CF-F456A8E1E9C9}" type="parTrans" cxnId="{A564E04A-F810-4C3A-BE86-F94D43D070BB}">
      <dgm:prSet/>
      <dgm:spPr/>
      <dgm:t>
        <a:bodyPr/>
        <a:lstStyle/>
        <a:p>
          <a:endParaRPr lang="fr-FR"/>
        </a:p>
      </dgm:t>
    </dgm:pt>
    <dgm:pt modelId="{87C38CFD-1C55-45BB-B757-0D9B55021F14}" type="sibTrans" cxnId="{A564E04A-F810-4C3A-BE86-F94D43D070BB}">
      <dgm:prSet/>
      <dgm:spPr/>
      <dgm:t>
        <a:bodyPr/>
        <a:lstStyle/>
        <a:p>
          <a:endParaRPr lang="fr-FR"/>
        </a:p>
      </dgm:t>
    </dgm:pt>
    <dgm:pt modelId="{00338925-F8B0-4FB5-810B-D2C326DECE11}">
      <dgm:prSet/>
      <dgm:spPr/>
      <dgm:t>
        <a:bodyPr/>
        <a:lstStyle/>
        <a:p>
          <a:pPr>
            <a:buSzPts val="1000"/>
            <a:buFont typeface="Arial" panose="020B0604020202020204" pitchFamily="34" charset="0"/>
            <a:buChar char="●"/>
          </a:pPr>
          <a:r>
            <a:rPr lang="en-GB"/>
            <a:t>When I log in, I’d like to be able to see ‘Positions’ in the menu and be able to click on it</a:t>
          </a:r>
          <a:endParaRPr lang="en-US"/>
        </a:p>
      </dgm:t>
    </dgm:pt>
    <dgm:pt modelId="{D41C2AA5-5370-43EF-92B8-BAAF990648C6}" type="parTrans" cxnId="{3E260717-4B09-492D-9CF5-C0E2E42CDDE7}">
      <dgm:prSet/>
      <dgm:spPr/>
      <dgm:t>
        <a:bodyPr/>
        <a:lstStyle/>
        <a:p>
          <a:endParaRPr lang="fr-FR"/>
        </a:p>
      </dgm:t>
    </dgm:pt>
    <dgm:pt modelId="{9ADA2F87-AB22-4692-AC03-FBFC56924A26}" type="sibTrans" cxnId="{3E260717-4B09-492D-9CF5-C0E2E42CDDE7}">
      <dgm:prSet/>
      <dgm:spPr/>
      <dgm:t>
        <a:bodyPr/>
        <a:lstStyle/>
        <a:p>
          <a:endParaRPr lang="fr-FR"/>
        </a:p>
      </dgm:t>
    </dgm:pt>
    <dgm:pt modelId="{34B2C451-D71E-49F7-BC39-EC17D0ED49A9}">
      <dgm:prSet/>
      <dgm:spPr/>
      <dgm:t>
        <a:bodyPr/>
        <a:lstStyle/>
        <a:p>
          <a:pPr>
            <a:buSzPts val="1000"/>
            <a:buFont typeface="Arial" panose="020B0604020202020204" pitchFamily="34" charset="0"/>
            <a:buChar char="●"/>
          </a:pPr>
          <a:r>
            <a:rPr lang="en-GB" dirty="0"/>
            <a:t>When I click on ‘Positions’, it should show me different tabs which include Help, Skills, check and also one tab for each position.</a:t>
          </a:r>
          <a:endParaRPr lang="en-US" dirty="0"/>
        </a:p>
      </dgm:t>
    </dgm:pt>
    <dgm:pt modelId="{EDF17B2B-3BEF-4277-A743-A19EC1911B99}" type="parTrans" cxnId="{2D79A1E5-B4DA-49E8-8366-1B4A7A7A7875}">
      <dgm:prSet/>
      <dgm:spPr/>
      <dgm:t>
        <a:bodyPr/>
        <a:lstStyle/>
        <a:p>
          <a:endParaRPr lang="fr-FR"/>
        </a:p>
      </dgm:t>
    </dgm:pt>
    <dgm:pt modelId="{F6016C2B-0397-45BC-AF06-80BC9E639C93}" type="sibTrans" cxnId="{2D79A1E5-B4DA-49E8-8366-1B4A7A7A7875}">
      <dgm:prSet/>
      <dgm:spPr/>
      <dgm:t>
        <a:bodyPr/>
        <a:lstStyle/>
        <a:p>
          <a:endParaRPr lang="fr-FR"/>
        </a:p>
      </dgm:t>
    </dgm:pt>
    <dgm:pt modelId="{E6EDEC88-01A3-424B-BAD8-30B7E296F097}">
      <dgm:prSet/>
      <dgm:spPr/>
      <dgm:t>
        <a:bodyPr/>
        <a:lstStyle/>
        <a:p>
          <a:pPr>
            <a:buSzPts val="1000"/>
            <a:buFont typeface="Arial" panose="020B0604020202020204" pitchFamily="34" charset="0"/>
            <a:buChar char="●"/>
          </a:pPr>
          <a:r>
            <a:rPr lang="en-GB"/>
            <a:t>When I click on ‘Help’ it will take me to a page which has detailed descriptions of each position.</a:t>
          </a:r>
          <a:endParaRPr lang="en-US"/>
        </a:p>
      </dgm:t>
    </dgm:pt>
    <dgm:pt modelId="{9C8BB2A7-56E6-48C3-ABFB-0EE04B8FBD60}" type="parTrans" cxnId="{A89290AA-07DB-479A-B58F-B0B5EB489BB1}">
      <dgm:prSet/>
      <dgm:spPr/>
      <dgm:t>
        <a:bodyPr/>
        <a:lstStyle/>
        <a:p>
          <a:endParaRPr lang="fr-FR"/>
        </a:p>
      </dgm:t>
    </dgm:pt>
    <dgm:pt modelId="{12D9CB1D-F68D-4E9D-8D90-4E54FDC09265}" type="sibTrans" cxnId="{A89290AA-07DB-479A-B58F-B0B5EB489BB1}">
      <dgm:prSet/>
      <dgm:spPr/>
      <dgm:t>
        <a:bodyPr/>
        <a:lstStyle/>
        <a:p>
          <a:endParaRPr lang="fr-FR"/>
        </a:p>
      </dgm:t>
    </dgm:pt>
    <dgm:pt modelId="{AC544B78-CF92-4786-AF98-B3A2DC05051F}">
      <dgm:prSet/>
      <dgm:spPr/>
      <dgm:t>
        <a:bodyPr/>
        <a:lstStyle/>
        <a:p>
          <a:pPr>
            <a:buSzPts val="1000"/>
            <a:buFont typeface="Arial" panose="020B0604020202020204" pitchFamily="34" charset="0"/>
            <a:buChar char="●"/>
          </a:pPr>
          <a:r>
            <a:rPr lang="en-GB"/>
            <a:t>When I click on ‘ Skills’ it will take me to a page that gives the basic skills needed for each position and also the physical condition preferred for these positions.</a:t>
          </a:r>
          <a:endParaRPr lang="en-US"/>
        </a:p>
      </dgm:t>
    </dgm:pt>
    <dgm:pt modelId="{1AFAFF54-5316-4C72-8EEA-C51A7E84E83A}" type="parTrans" cxnId="{405765C3-F763-4C6B-A288-E85B6FB3D170}">
      <dgm:prSet/>
      <dgm:spPr/>
      <dgm:t>
        <a:bodyPr/>
        <a:lstStyle/>
        <a:p>
          <a:endParaRPr lang="fr-FR"/>
        </a:p>
      </dgm:t>
    </dgm:pt>
    <dgm:pt modelId="{C69EC44E-07DF-4397-9F5E-EC09FA831791}" type="sibTrans" cxnId="{405765C3-F763-4C6B-A288-E85B6FB3D170}">
      <dgm:prSet/>
      <dgm:spPr/>
      <dgm:t>
        <a:bodyPr/>
        <a:lstStyle/>
        <a:p>
          <a:endParaRPr lang="fr-FR"/>
        </a:p>
      </dgm:t>
    </dgm:pt>
    <dgm:pt modelId="{AC97C5CA-217A-4751-ACE8-51FC5466BC0A}">
      <dgm:prSet/>
      <dgm:spPr/>
      <dgm:t>
        <a:bodyPr/>
        <a:lstStyle/>
        <a:p>
          <a:pPr>
            <a:buSzPts val="1000"/>
            <a:buFont typeface="Arial" panose="020B0604020202020204" pitchFamily="34" charset="0"/>
            <a:buChar char="●"/>
          </a:pPr>
          <a:r>
            <a:rPr lang="en-GB"/>
            <a:t>When I click on ‘Check’ it will take me to a page that asks certain questions like which position do I prefer. It will also have a tab which allows me to have a training section directly with a coach so that the coach would be able to suggest which position suits me the best.</a:t>
          </a:r>
          <a:endParaRPr lang="en-US"/>
        </a:p>
      </dgm:t>
    </dgm:pt>
    <dgm:pt modelId="{560D9E10-2AFC-4E6F-927C-1FB4405BC526}" type="parTrans" cxnId="{DC3338D8-108F-477C-8694-D326FA3723D3}">
      <dgm:prSet/>
      <dgm:spPr/>
      <dgm:t>
        <a:bodyPr/>
        <a:lstStyle/>
        <a:p>
          <a:endParaRPr lang="fr-FR"/>
        </a:p>
      </dgm:t>
    </dgm:pt>
    <dgm:pt modelId="{57036C37-5E70-460F-B751-15AF998FDD4A}" type="sibTrans" cxnId="{DC3338D8-108F-477C-8694-D326FA3723D3}">
      <dgm:prSet/>
      <dgm:spPr/>
      <dgm:t>
        <a:bodyPr/>
        <a:lstStyle/>
        <a:p>
          <a:endParaRPr lang="fr-FR"/>
        </a:p>
      </dgm:t>
    </dgm:pt>
    <dgm:pt modelId="{E41C67BA-0BF8-42A7-B3BC-922A22ADB23E}">
      <dgm:prSet/>
      <dgm:spPr/>
      <dgm:t>
        <a:bodyPr/>
        <a:lstStyle/>
        <a:p>
          <a:pPr>
            <a:buSzPts val="1000"/>
            <a:buFont typeface="Arial" panose="020B0604020202020204" pitchFamily="34" charset="0"/>
            <a:buChar char="●"/>
          </a:pPr>
          <a:r>
            <a:rPr lang="en-GB"/>
            <a:t>When I click on a position name for example goalkeeper. When I click on ‘Goal Keeper’ it will take me to a page which has resources related to that position. It includes videos, training tips from coaches, names and details of the coaches available and also it has a section called ‘personal training’ which will directly take me to the schedule page where I can arrange my schedules and start training.</a:t>
          </a:r>
          <a:endParaRPr lang="en-US"/>
        </a:p>
      </dgm:t>
    </dgm:pt>
    <dgm:pt modelId="{1EF0DA4D-D2DE-4B22-8D5B-A3FED35374DE}" type="parTrans" cxnId="{4001CDEB-2BB0-4C7B-8C19-2D7B99708636}">
      <dgm:prSet/>
      <dgm:spPr/>
      <dgm:t>
        <a:bodyPr/>
        <a:lstStyle/>
        <a:p>
          <a:endParaRPr lang="fr-FR"/>
        </a:p>
      </dgm:t>
    </dgm:pt>
    <dgm:pt modelId="{C662DBC5-CA9C-46DC-9155-DE79AF30F668}" type="sibTrans" cxnId="{4001CDEB-2BB0-4C7B-8C19-2D7B99708636}">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2FE268AB-6E76-43F6-A6B4-F5D201CD9A75}" type="pres">
      <dgm:prSet presAssocID="{DE708124-F17E-43C5-B231-FA78DB48FD88}" presName="parentText" presStyleLbl="node1" presStyleIdx="0" presStyleCnt="7">
        <dgm:presLayoutVars>
          <dgm:chMax val="0"/>
          <dgm:bulletEnabled val="1"/>
        </dgm:presLayoutVars>
      </dgm:prSet>
      <dgm:spPr/>
    </dgm:pt>
    <dgm:pt modelId="{39E049E4-1C97-45D7-943F-6E78E1EBA1A2}" type="pres">
      <dgm:prSet presAssocID="{87C38CFD-1C55-45BB-B757-0D9B55021F14}" presName="spacer" presStyleCnt="0"/>
      <dgm:spPr/>
    </dgm:pt>
    <dgm:pt modelId="{15D27CD1-DD74-410B-93F2-33153FCB6D85}" type="pres">
      <dgm:prSet presAssocID="{00338925-F8B0-4FB5-810B-D2C326DECE11}" presName="parentText" presStyleLbl="node1" presStyleIdx="1" presStyleCnt="7">
        <dgm:presLayoutVars>
          <dgm:chMax val="0"/>
          <dgm:bulletEnabled val="1"/>
        </dgm:presLayoutVars>
      </dgm:prSet>
      <dgm:spPr/>
    </dgm:pt>
    <dgm:pt modelId="{2DD0E0B6-0BB7-4B33-8622-9A83AFBA2DDC}" type="pres">
      <dgm:prSet presAssocID="{9ADA2F87-AB22-4692-AC03-FBFC56924A26}" presName="spacer" presStyleCnt="0"/>
      <dgm:spPr/>
    </dgm:pt>
    <dgm:pt modelId="{D83CEC8F-2156-4F79-ACAB-14E7DDB1B570}" type="pres">
      <dgm:prSet presAssocID="{34B2C451-D71E-49F7-BC39-EC17D0ED49A9}" presName="parentText" presStyleLbl="node1" presStyleIdx="2" presStyleCnt="7">
        <dgm:presLayoutVars>
          <dgm:chMax val="0"/>
          <dgm:bulletEnabled val="1"/>
        </dgm:presLayoutVars>
      </dgm:prSet>
      <dgm:spPr/>
    </dgm:pt>
    <dgm:pt modelId="{6B27A142-84CF-41B5-9E36-A0CC584D1F89}" type="pres">
      <dgm:prSet presAssocID="{F6016C2B-0397-45BC-AF06-80BC9E639C93}" presName="spacer" presStyleCnt="0"/>
      <dgm:spPr/>
    </dgm:pt>
    <dgm:pt modelId="{F12027B6-DA13-4FD9-8CBE-04573F41474B}" type="pres">
      <dgm:prSet presAssocID="{E6EDEC88-01A3-424B-BAD8-30B7E296F097}" presName="parentText" presStyleLbl="node1" presStyleIdx="3" presStyleCnt="7">
        <dgm:presLayoutVars>
          <dgm:chMax val="0"/>
          <dgm:bulletEnabled val="1"/>
        </dgm:presLayoutVars>
      </dgm:prSet>
      <dgm:spPr/>
    </dgm:pt>
    <dgm:pt modelId="{3FB2D646-22EC-437F-AE60-A5D832B215C4}" type="pres">
      <dgm:prSet presAssocID="{12D9CB1D-F68D-4E9D-8D90-4E54FDC09265}" presName="spacer" presStyleCnt="0"/>
      <dgm:spPr/>
    </dgm:pt>
    <dgm:pt modelId="{23FE2E69-7AEE-4CE0-B020-EEBB426EBF6D}" type="pres">
      <dgm:prSet presAssocID="{AC544B78-CF92-4786-AF98-B3A2DC05051F}" presName="parentText" presStyleLbl="node1" presStyleIdx="4" presStyleCnt="7">
        <dgm:presLayoutVars>
          <dgm:chMax val="0"/>
          <dgm:bulletEnabled val="1"/>
        </dgm:presLayoutVars>
      </dgm:prSet>
      <dgm:spPr/>
    </dgm:pt>
    <dgm:pt modelId="{B635BA62-479E-4D0E-BCB5-47189D465750}" type="pres">
      <dgm:prSet presAssocID="{C69EC44E-07DF-4397-9F5E-EC09FA831791}" presName="spacer" presStyleCnt="0"/>
      <dgm:spPr/>
    </dgm:pt>
    <dgm:pt modelId="{3CB3E2EB-718B-4325-A1A2-477C07387EF0}" type="pres">
      <dgm:prSet presAssocID="{AC97C5CA-217A-4751-ACE8-51FC5466BC0A}" presName="parentText" presStyleLbl="node1" presStyleIdx="5" presStyleCnt="7">
        <dgm:presLayoutVars>
          <dgm:chMax val="0"/>
          <dgm:bulletEnabled val="1"/>
        </dgm:presLayoutVars>
      </dgm:prSet>
      <dgm:spPr/>
    </dgm:pt>
    <dgm:pt modelId="{5D0F1494-EEE1-48E4-A0FE-B1D9EE5B57DA}" type="pres">
      <dgm:prSet presAssocID="{57036C37-5E70-460F-B751-15AF998FDD4A}" presName="spacer" presStyleCnt="0"/>
      <dgm:spPr/>
    </dgm:pt>
    <dgm:pt modelId="{32D92D4C-CB53-4505-BBF8-66C095324647}" type="pres">
      <dgm:prSet presAssocID="{E41C67BA-0BF8-42A7-B3BC-922A22ADB23E}" presName="parentText" presStyleLbl="node1" presStyleIdx="6" presStyleCnt="7">
        <dgm:presLayoutVars>
          <dgm:chMax val="0"/>
          <dgm:bulletEnabled val="1"/>
        </dgm:presLayoutVars>
      </dgm:prSet>
      <dgm:spPr/>
    </dgm:pt>
  </dgm:ptLst>
  <dgm:cxnLst>
    <dgm:cxn modelId="{E79D4815-1B8D-44D1-931B-B5B85A06C15D}" type="presOf" srcId="{E41C67BA-0BF8-42A7-B3BC-922A22ADB23E}" destId="{32D92D4C-CB53-4505-BBF8-66C095324647}" srcOrd="0" destOrd="0" presId="urn:microsoft.com/office/officeart/2005/8/layout/vList2"/>
    <dgm:cxn modelId="{3E260717-4B09-492D-9CF5-C0E2E42CDDE7}" srcId="{2933E741-4D21-4761-B97A-2C58160BC9EB}" destId="{00338925-F8B0-4FB5-810B-D2C326DECE11}" srcOrd="1" destOrd="0" parTransId="{D41C2AA5-5370-43EF-92B8-BAAF990648C6}" sibTransId="{9ADA2F87-AB22-4692-AC03-FBFC56924A26}"/>
    <dgm:cxn modelId="{837E0D33-B457-4EF9-94C4-2AC9DB06768B}" type="presOf" srcId="{00338925-F8B0-4FB5-810B-D2C326DECE11}" destId="{15D27CD1-DD74-410B-93F2-33153FCB6D85}" srcOrd="0" destOrd="0" presId="urn:microsoft.com/office/officeart/2005/8/layout/vList2"/>
    <dgm:cxn modelId="{784BE536-CF50-42B3-B89F-25440C9160CB}" type="presOf" srcId="{DE708124-F17E-43C5-B231-FA78DB48FD88}" destId="{2FE268AB-6E76-43F6-A6B4-F5D201CD9A75}" srcOrd="0" destOrd="0" presId="urn:microsoft.com/office/officeart/2005/8/layout/vList2"/>
    <dgm:cxn modelId="{64B6D13D-083A-4E59-8823-E0B5344793BD}" type="presOf" srcId="{34B2C451-D71E-49F7-BC39-EC17D0ED49A9}" destId="{D83CEC8F-2156-4F79-ACAB-14E7DDB1B570}" srcOrd="0" destOrd="0" presId="urn:microsoft.com/office/officeart/2005/8/layout/vList2"/>
    <dgm:cxn modelId="{A564E04A-F810-4C3A-BE86-F94D43D070BB}" srcId="{2933E741-4D21-4761-B97A-2C58160BC9EB}" destId="{DE708124-F17E-43C5-B231-FA78DB48FD88}" srcOrd="0" destOrd="0" parTransId="{5E9716A0-2DF8-4154-94CF-F456A8E1E9C9}" sibTransId="{87C38CFD-1C55-45BB-B757-0D9B55021F14}"/>
    <dgm:cxn modelId="{8B82EC4F-3116-4080-9E28-CDFF639B5312}" type="presOf" srcId="{E6EDEC88-01A3-424B-BAD8-30B7E296F097}" destId="{F12027B6-DA13-4FD9-8CBE-04573F41474B}" srcOrd="0" destOrd="0" presId="urn:microsoft.com/office/officeart/2005/8/layout/vList2"/>
    <dgm:cxn modelId="{BB09F989-6D17-46BA-87A1-2D469F2CA169}" type="presOf" srcId="{AC544B78-CF92-4786-AF98-B3A2DC05051F}" destId="{23FE2E69-7AEE-4CE0-B020-EEBB426EBF6D}" srcOrd="0" destOrd="0" presId="urn:microsoft.com/office/officeart/2005/8/layout/vList2"/>
    <dgm:cxn modelId="{A89290AA-07DB-479A-B58F-B0B5EB489BB1}" srcId="{2933E741-4D21-4761-B97A-2C58160BC9EB}" destId="{E6EDEC88-01A3-424B-BAD8-30B7E296F097}" srcOrd="3" destOrd="0" parTransId="{9C8BB2A7-56E6-48C3-ABFB-0EE04B8FBD60}" sibTransId="{12D9CB1D-F68D-4E9D-8D90-4E54FDC09265}"/>
    <dgm:cxn modelId="{5EC976B2-1293-4408-8376-35C94B2586AD}" type="presOf" srcId="{2933E741-4D21-4761-B97A-2C58160BC9EB}" destId="{ED7667D6-3080-4D63-82FD-18E3E1245C69}" srcOrd="0" destOrd="0" presId="urn:microsoft.com/office/officeart/2005/8/layout/vList2"/>
    <dgm:cxn modelId="{ADDBBDB2-47A1-4CC8-8CC6-E409B7D7E703}" type="presOf" srcId="{AC97C5CA-217A-4751-ACE8-51FC5466BC0A}" destId="{3CB3E2EB-718B-4325-A1A2-477C07387EF0}" srcOrd="0" destOrd="0" presId="urn:microsoft.com/office/officeart/2005/8/layout/vList2"/>
    <dgm:cxn modelId="{405765C3-F763-4C6B-A288-E85B6FB3D170}" srcId="{2933E741-4D21-4761-B97A-2C58160BC9EB}" destId="{AC544B78-CF92-4786-AF98-B3A2DC05051F}" srcOrd="4" destOrd="0" parTransId="{1AFAFF54-5316-4C72-8EEA-C51A7E84E83A}" sibTransId="{C69EC44E-07DF-4397-9F5E-EC09FA831791}"/>
    <dgm:cxn modelId="{DC3338D8-108F-477C-8694-D326FA3723D3}" srcId="{2933E741-4D21-4761-B97A-2C58160BC9EB}" destId="{AC97C5CA-217A-4751-ACE8-51FC5466BC0A}" srcOrd="5" destOrd="0" parTransId="{560D9E10-2AFC-4E6F-927C-1FB4405BC526}" sibTransId="{57036C37-5E70-460F-B751-15AF998FDD4A}"/>
    <dgm:cxn modelId="{2D79A1E5-B4DA-49E8-8366-1B4A7A7A7875}" srcId="{2933E741-4D21-4761-B97A-2C58160BC9EB}" destId="{34B2C451-D71E-49F7-BC39-EC17D0ED49A9}" srcOrd="2" destOrd="0" parTransId="{EDF17B2B-3BEF-4277-A743-A19EC1911B99}" sibTransId="{F6016C2B-0397-45BC-AF06-80BC9E639C93}"/>
    <dgm:cxn modelId="{4001CDEB-2BB0-4C7B-8C19-2D7B99708636}" srcId="{2933E741-4D21-4761-B97A-2C58160BC9EB}" destId="{E41C67BA-0BF8-42A7-B3BC-922A22ADB23E}" srcOrd="6" destOrd="0" parTransId="{1EF0DA4D-D2DE-4B22-8D5B-A3FED35374DE}" sibTransId="{C662DBC5-CA9C-46DC-9155-DE79AF30F668}"/>
    <dgm:cxn modelId="{96D4D471-FECE-4629-887A-2161CC8CBB75}" type="presParOf" srcId="{ED7667D6-3080-4D63-82FD-18E3E1245C69}" destId="{2FE268AB-6E76-43F6-A6B4-F5D201CD9A75}" srcOrd="0" destOrd="0" presId="urn:microsoft.com/office/officeart/2005/8/layout/vList2"/>
    <dgm:cxn modelId="{34C88125-2175-47E9-AD1F-E9C39061F932}" type="presParOf" srcId="{ED7667D6-3080-4D63-82FD-18E3E1245C69}" destId="{39E049E4-1C97-45D7-943F-6E78E1EBA1A2}" srcOrd="1" destOrd="0" presId="urn:microsoft.com/office/officeart/2005/8/layout/vList2"/>
    <dgm:cxn modelId="{CE634445-A001-44F0-8DC5-CB320B6C7447}" type="presParOf" srcId="{ED7667D6-3080-4D63-82FD-18E3E1245C69}" destId="{15D27CD1-DD74-410B-93F2-33153FCB6D85}" srcOrd="2" destOrd="0" presId="urn:microsoft.com/office/officeart/2005/8/layout/vList2"/>
    <dgm:cxn modelId="{303D9DE8-201D-48CA-B579-D081B612611C}" type="presParOf" srcId="{ED7667D6-3080-4D63-82FD-18E3E1245C69}" destId="{2DD0E0B6-0BB7-4B33-8622-9A83AFBA2DDC}" srcOrd="3" destOrd="0" presId="urn:microsoft.com/office/officeart/2005/8/layout/vList2"/>
    <dgm:cxn modelId="{C9D0A8DF-E65C-4B5F-B4E4-0F86A296F3E2}" type="presParOf" srcId="{ED7667D6-3080-4D63-82FD-18E3E1245C69}" destId="{D83CEC8F-2156-4F79-ACAB-14E7DDB1B570}" srcOrd="4" destOrd="0" presId="urn:microsoft.com/office/officeart/2005/8/layout/vList2"/>
    <dgm:cxn modelId="{B45C8B9E-BD41-4294-BA56-28F5311C030C}" type="presParOf" srcId="{ED7667D6-3080-4D63-82FD-18E3E1245C69}" destId="{6B27A142-84CF-41B5-9E36-A0CC584D1F89}" srcOrd="5" destOrd="0" presId="urn:microsoft.com/office/officeart/2005/8/layout/vList2"/>
    <dgm:cxn modelId="{174B636D-94E0-4E8B-9864-77A644095F78}" type="presParOf" srcId="{ED7667D6-3080-4D63-82FD-18E3E1245C69}" destId="{F12027B6-DA13-4FD9-8CBE-04573F41474B}" srcOrd="6" destOrd="0" presId="urn:microsoft.com/office/officeart/2005/8/layout/vList2"/>
    <dgm:cxn modelId="{573BE161-66E4-4366-8024-754C9B553AA0}" type="presParOf" srcId="{ED7667D6-3080-4D63-82FD-18E3E1245C69}" destId="{3FB2D646-22EC-437F-AE60-A5D832B215C4}" srcOrd="7" destOrd="0" presId="urn:microsoft.com/office/officeart/2005/8/layout/vList2"/>
    <dgm:cxn modelId="{DCE0D9CD-B646-49D8-A4E3-055292B28C71}" type="presParOf" srcId="{ED7667D6-3080-4D63-82FD-18E3E1245C69}" destId="{23FE2E69-7AEE-4CE0-B020-EEBB426EBF6D}" srcOrd="8" destOrd="0" presId="urn:microsoft.com/office/officeart/2005/8/layout/vList2"/>
    <dgm:cxn modelId="{23328B30-CD8D-4D77-A452-B1BE632B2D1F}" type="presParOf" srcId="{ED7667D6-3080-4D63-82FD-18E3E1245C69}" destId="{B635BA62-479E-4D0E-BCB5-47189D465750}" srcOrd="9" destOrd="0" presId="urn:microsoft.com/office/officeart/2005/8/layout/vList2"/>
    <dgm:cxn modelId="{C0AB63D3-A509-4C2F-AFB0-CCA663C54EB2}" type="presParOf" srcId="{ED7667D6-3080-4D63-82FD-18E3E1245C69}" destId="{3CB3E2EB-718B-4325-A1A2-477C07387EF0}" srcOrd="10" destOrd="0" presId="urn:microsoft.com/office/officeart/2005/8/layout/vList2"/>
    <dgm:cxn modelId="{6445EBEF-2C88-4BAF-84AD-C5A97AF6A3E9}" type="presParOf" srcId="{ED7667D6-3080-4D63-82FD-18E3E1245C69}" destId="{5D0F1494-EEE1-48E4-A0FE-B1D9EE5B57DA}" srcOrd="11" destOrd="0" presId="urn:microsoft.com/office/officeart/2005/8/layout/vList2"/>
    <dgm:cxn modelId="{20724738-2E0C-4E71-BE83-329BF6C581D4}" type="presParOf" srcId="{ED7667D6-3080-4D63-82FD-18E3E1245C69}" destId="{32D92D4C-CB53-4505-BBF8-66C095324647}"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GB" dirty="0"/>
            <a:t>The user must be registered with the application.(no guest user can get these information, if the user is not registered it goes to the registration tab so they can create their login id and password)</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F5A8A6D4-3DC6-44AD-B6EB-A3F8A35406FA}">
      <dgm:prSet/>
      <dgm:spPr/>
      <dgm:t>
        <a:bodyPr/>
        <a:lstStyle/>
        <a:p>
          <a:pPr>
            <a:buSzPts val="1000"/>
            <a:buFont typeface="Arial" panose="020B0604020202020204" pitchFamily="34" charset="0"/>
            <a:buChar char="●"/>
          </a:pPr>
          <a:r>
            <a:rPr lang="en-GB"/>
            <a:t>Given that I'm not logged in, when I click on “Positions” , it will directly get me to the registration page. then I can register.</a:t>
          </a:r>
          <a:endParaRPr lang="en-US"/>
        </a:p>
      </dgm:t>
    </dgm:pt>
    <dgm:pt modelId="{31614CDF-2E32-4647-94F9-F7F0EA21B3D9}" type="parTrans" cxnId="{B7C3896B-400C-465B-AEF0-4B803611018A}">
      <dgm:prSet/>
      <dgm:spPr/>
      <dgm:t>
        <a:bodyPr/>
        <a:lstStyle/>
        <a:p>
          <a:endParaRPr lang="fr-FR"/>
        </a:p>
      </dgm:t>
    </dgm:pt>
    <dgm:pt modelId="{ADD73F48-C215-41BA-8D3E-BFA0DE7ECCB0}" type="sibTrans" cxnId="{B7C3896B-400C-465B-AEF0-4B803611018A}">
      <dgm:prSet/>
      <dgm:spPr/>
      <dgm:t>
        <a:bodyPr/>
        <a:lstStyle/>
        <a:p>
          <a:endParaRPr lang="fr-FR"/>
        </a:p>
      </dgm:t>
    </dgm:pt>
    <dgm:pt modelId="{89178D39-F32A-4706-9D07-055F5E86B612}">
      <dgm:prSet/>
      <dgm:spPr/>
      <dgm:t>
        <a:bodyPr/>
        <a:lstStyle/>
        <a:p>
          <a:pPr>
            <a:buSzPts val="1000"/>
            <a:buFont typeface="Arial" panose="020B0604020202020204" pitchFamily="34" charset="0"/>
            <a:buChar char="●"/>
          </a:pPr>
          <a:r>
            <a:rPr lang="en-GB"/>
            <a:t>Given that I'm logged in, when I click on “Positions”, it will take me to a page where I can click on a certain position then it will take me to a new tab which gives certain resources in that position. </a:t>
          </a:r>
          <a:endParaRPr lang="en-US"/>
        </a:p>
      </dgm:t>
    </dgm:pt>
    <dgm:pt modelId="{B48DD5ED-AE4E-4C57-AD83-05C3201A5957}" type="parTrans" cxnId="{9324974C-604A-4129-8A40-30DE8D9193E8}">
      <dgm:prSet/>
      <dgm:spPr/>
      <dgm:t>
        <a:bodyPr/>
        <a:lstStyle/>
        <a:p>
          <a:endParaRPr lang="fr-FR"/>
        </a:p>
      </dgm:t>
    </dgm:pt>
    <dgm:pt modelId="{E872D919-51D3-44ED-BDD8-5CC3C3FCDA6E}" type="sibTrans" cxnId="{9324974C-604A-4129-8A40-30DE8D9193E8}">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3">
        <dgm:presLayoutVars>
          <dgm:chMax val="0"/>
          <dgm:bulletEnabled val="1"/>
        </dgm:presLayoutVars>
      </dgm:prSet>
      <dgm:spPr/>
    </dgm:pt>
    <dgm:pt modelId="{D4BF9F25-0C08-4886-9B6A-5F0E7F5001CB}" type="pres">
      <dgm:prSet presAssocID="{4AE0BED5-A93C-45BD-A6E3-EE84D7C35043}" presName="spacer" presStyleCnt="0"/>
      <dgm:spPr/>
    </dgm:pt>
    <dgm:pt modelId="{813BCA95-886B-43A8-AEE1-67C09290CD45}" type="pres">
      <dgm:prSet presAssocID="{F5A8A6D4-3DC6-44AD-B6EB-A3F8A35406FA}" presName="parentText" presStyleLbl="node1" presStyleIdx="1" presStyleCnt="3">
        <dgm:presLayoutVars>
          <dgm:chMax val="0"/>
          <dgm:bulletEnabled val="1"/>
        </dgm:presLayoutVars>
      </dgm:prSet>
      <dgm:spPr/>
    </dgm:pt>
    <dgm:pt modelId="{07BBCA85-B8BD-4FE2-A92A-8EEB641C9B00}" type="pres">
      <dgm:prSet presAssocID="{ADD73F48-C215-41BA-8D3E-BFA0DE7ECCB0}" presName="spacer" presStyleCnt="0"/>
      <dgm:spPr/>
    </dgm:pt>
    <dgm:pt modelId="{AD7DD12C-38EE-48CC-8EEA-3E2541D4081D}" type="pres">
      <dgm:prSet presAssocID="{89178D39-F32A-4706-9D07-055F5E86B612}" presName="parentText" presStyleLbl="node1" presStyleIdx="2" presStyleCnt="3">
        <dgm:presLayoutVars>
          <dgm:chMax val="0"/>
          <dgm:bulletEnabled val="1"/>
        </dgm:presLayoutVars>
      </dgm:prSet>
      <dgm:spPr/>
    </dgm:pt>
  </dgm:ptLst>
  <dgm:cxnLst>
    <dgm:cxn modelId="{E71BA732-05A5-4669-97FB-526B0DB11F81}" type="presOf" srcId="{89178D39-F32A-4706-9D07-055F5E86B612}" destId="{AD7DD12C-38EE-48CC-8EEA-3E2541D4081D}" srcOrd="0" destOrd="0" presId="urn:microsoft.com/office/officeart/2005/8/layout/vList2"/>
    <dgm:cxn modelId="{64024339-343F-4D39-BA9B-39E9FC2789B3}" type="presOf" srcId="{F5A8A6D4-3DC6-44AD-B6EB-A3F8A35406FA}" destId="{813BCA95-886B-43A8-AEE1-67C09290CD45}" srcOrd="0" destOrd="0" presId="urn:microsoft.com/office/officeart/2005/8/layout/vList2"/>
    <dgm:cxn modelId="{B7C3896B-400C-465B-AEF0-4B803611018A}" srcId="{2933E741-4D21-4761-B97A-2C58160BC9EB}" destId="{F5A8A6D4-3DC6-44AD-B6EB-A3F8A35406FA}" srcOrd="1" destOrd="0" parTransId="{31614CDF-2E32-4647-94F9-F7F0EA21B3D9}" sibTransId="{ADD73F48-C215-41BA-8D3E-BFA0DE7ECCB0}"/>
    <dgm:cxn modelId="{9324974C-604A-4129-8A40-30DE8D9193E8}" srcId="{2933E741-4D21-4761-B97A-2C58160BC9EB}" destId="{89178D39-F32A-4706-9D07-055F5E86B612}" srcOrd="2" destOrd="0" parTransId="{B48DD5ED-AE4E-4C57-AD83-05C3201A5957}" sibTransId="{E872D919-51D3-44ED-BDD8-5CC3C3FCDA6E}"/>
    <dgm:cxn modelId="{B15A7B7F-26E5-4CE1-BC23-510D7D65CD71}" type="presOf" srcId="{913BA45C-B3D5-48C0-8D76-DBE2010E3D4E}" destId="{FC13F76A-12AD-424E-AD08-9E69974628B1}"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5EC976B2-1293-4408-8376-35C94B2586AD}" type="presOf" srcId="{2933E741-4D21-4761-B97A-2C58160BC9EB}" destId="{ED7667D6-3080-4D63-82FD-18E3E1245C69}" srcOrd="0" destOrd="0" presId="urn:microsoft.com/office/officeart/2005/8/layout/vList2"/>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DA1E4089-7D9E-4CB7-AAA2-3462D6765E9E}" type="presParOf" srcId="{ED7667D6-3080-4D63-82FD-18E3E1245C69}" destId="{813BCA95-886B-43A8-AEE1-67C09290CD45}" srcOrd="2" destOrd="0" presId="urn:microsoft.com/office/officeart/2005/8/layout/vList2"/>
    <dgm:cxn modelId="{FDEB54E3-EE30-4345-9E6C-75C05BD55CFB}" type="presParOf" srcId="{ED7667D6-3080-4D63-82FD-18E3E1245C69}" destId="{07BBCA85-B8BD-4FE2-A92A-8EEB641C9B00}" srcOrd="3" destOrd="0" presId="urn:microsoft.com/office/officeart/2005/8/layout/vList2"/>
    <dgm:cxn modelId="{39DDE484-6527-4D67-8091-2719CF637D34}" type="presParOf" srcId="{ED7667D6-3080-4D63-82FD-18E3E1245C69}" destId="{AD7DD12C-38EE-48CC-8EEA-3E2541D4081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B9976A3-4763-452A-AE2F-9951B1139272}">
      <dgm:prSet/>
      <dgm:spPr/>
      <dgm:t>
        <a:bodyPr/>
        <a:lstStyle/>
        <a:p>
          <a:pPr>
            <a:buSzPts val="1000"/>
            <a:buFont typeface="Arial" panose="020B0604020202020204" pitchFamily="34" charset="0"/>
            <a:buChar char="●"/>
          </a:pPr>
          <a:r>
            <a:rPr lang="en-GB"/>
            <a:t>When I am not logged in I would be able to register. When I click on ‘Positions’ it takes me to the registration page.</a:t>
          </a:r>
          <a:endParaRPr lang="en-US"/>
        </a:p>
      </dgm:t>
    </dgm:pt>
    <dgm:pt modelId="{DE134158-4057-4527-9155-948F74974B11}" type="parTrans" cxnId="{A6623575-CF50-45AC-B105-9E889B388FAF}">
      <dgm:prSet/>
      <dgm:spPr/>
      <dgm:t>
        <a:bodyPr/>
        <a:lstStyle/>
        <a:p>
          <a:endParaRPr lang="fr-FR"/>
        </a:p>
      </dgm:t>
    </dgm:pt>
    <dgm:pt modelId="{EB91FB49-8A29-4726-BDA9-FF88CBE8F96D}" type="sibTrans" cxnId="{A6623575-CF50-45AC-B105-9E889B388FAF}">
      <dgm:prSet/>
      <dgm:spPr/>
      <dgm:t>
        <a:bodyPr/>
        <a:lstStyle/>
        <a:p>
          <a:endParaRPr lang="fr-FR"/>
        </a:p>
      </dgm:t>
    </dgm:pt>
    <dgm:pt modelId="{E3B199CE-0652-4603-AE25-CF0A4C5A1843}">
      <dgm:prSet/>
      <dgm:spPr/>
      <dgm:t>
        <a:bodyPr/>
        <a:lstStyle/>
        <a:p>
          <a:pPr>
            <a:buSzPts val="1000"/>
            <a:buFont typeface="Arial" panose="020B0604020202020204" pitchFamily="34" charset="0"/>
            <a:buChar char="●"/>
          </a:pPr>
          <a:r>
            <a:rPr lang="en-GB"/>
            <a:t>When I log in, I’d like to be able to see ‘Positions’ in the menu and be able to click on it</a:t>
          </a:r>
          <a:endParaRPr lang="en-US"/>
        </a:p>
      </dgm:t>
    </dgm:pt>
    <dgm:pt modelId="{0E78BF14-CA21-4F28-9BBE-C7D337971183}" type="parTrans" cxnId="{33C42FFE-C3EC-46F0-A322-7FF11D08C924}">
      <dgm:prSet/>
      <dgm:spPr/>
      <dgm:t>
        <a:bodyPr/>
        <a:lstStyle/>
        <a:p>
          <a:endParaRPr lang="fr-FR"/>
        </a:p>
      </dgm:t>
    </dgm:pt>
    <dgm:pt modelId="{BA896AA5-3F59-4B87-9B93-23891CAA6213}" type="sibTrans" cxnId="{33C42FFE-C3EC-46F0-A322-7FF11D08C924}">
      <dgm:prSet/>
      <dgm:spPr/>
      <dgm:t>
        <a:bodyPr/>
        <a:lstStyle/>
        <a:p>
          <a:endParaRPr lang="fr-FR"/>
        </a:p>
      </dgm:t>
    </dgm:pt>
    <dgm:pt modelId="{67401ABF-8C19-4AFD-9C0F-2CFC9445E6FA}">
      <dgm:prSet/>
      <dgm:spPr/>
      <dgm:t>
        <a:bodyPr/>
        <a:lstStyle/>
        <a:p>
          <a:pPr>
            <a:buSzPts val="1000"/>
            <a:buFont typeface="Arial" panose="020B0604020202020204" pitchFamily="34" charset="0"/>
            <a:buChar char="●"/>
          </a:pPr>
          <a:r>
            <a:rPr lang="en-GB"/>
            <a:t>When I click on ‘Positions’, it should show me different tabs which include Help, Skills, check and also one tab for each position.</a:t>
          </a:r>
          <a:endParaRPr lang="en-US"/>
        </a:p>
      </dgm:t>
    </dgm:pt>
    <dgm:pt modelId="{B119D175-1B7B-4EAC-9CED-B6A30093F230}" type="parTrans" cxnId="{192BE35A-8787-47E4-8219-D47F7AC38F25}">
      <dgm:prSet/>
      <dgm:spPr/>
      <dgm:t>
        <a:bodyPr/>
        <a:lstStyle/>
        <a:p>
          <a:endParaRPr lang="fr-FR"/>
        </a:p>
      </dgm:t>
    </dgm:pt>
    <dgm:pt modelId="{BF6857FD-B07C-413D-8F00-4BDACABDF19F}" type="sibTrans" cxnId="{192BE35A-8787-47E4-8219-D47F7AC38F25}">
      <dgm:prSet/>
      <dgm:spPr/>
      <dgm:t>
        <a:bodyPr/>
        <a:lstStyle/>
        <a:p>
          <a:endParaRPr lang="fr-FR"/>
        </a:p>
      </dgm:t>
    </dgm:pt>
    <dgm:pt modelId="{65C439BF-A695-49BE-BAC3-A99F5A31A210}">
      <dgm:prSet/>
      <dgm:spPr/>
      <dgm:t>
        <a:bodyPr/>
        <a:lstStyle/>
        <a:p>
          <a:pPr>
            <a:buSzPts val="1000"/>
            <a:buFont typeface="Arial" panose="020B0604020202020204" pitchFamily="34" charset="0"/>
            <a:buChar char="●"/>
          </a:pPr>
          <a:r>
            <a:rPr lang="en-GB"/>
            <a:t>When I click on ‘Help’ it will take me to a page which has detailed descriptions of each position.</a:t>
          </a:r>
          <a:endParaRPr lang="en-US"/>
        </a:p>
      </dgm:t>
    </dgm:pt>
    <dgm:pt modelId="{A553F5B7-CA69-4736-82D4-4E3A6BC8BCD3}" type="parTrans" cxnId="{0283CEC0-B8CF-4B47-9378-FFB9071117AB}">
      <dgm:prSet/>
      <dgm:spPr/>
      <dgm:t>
        <a:bodyPr/>
        <a:lstStyle/>
        <a:p>
          <a:endParaRPr lang="fr-FR"/>
        </a:p>
      </dgm:t>
    </dgm:pt>
    <dgm:pt modelId="{F8093539-283C-4280-B760-C793DBF01250}" type="sibTrans" cxnId="{0283CEC0-B8CF-4B47-9378-FFB9071117AB}">
      <dgm:prSet/>
      <dgm:spPr/>
      <dgm:t>
        <a:bodyPr/>
        <a:lstStyle/>
        <a:p>
          <a:endParaRPr lang="fr-FR"/>
        </a:p>
      </dgm:t>
    </dgm:pt>
    <dgm:pt modelId="{20C92C19-271C-4B0F-BC1E-B401817F2352}">
      <dgm:prSet/>
      <dgm:spPr/>
      <dgm:t>
        <a:bodyPr/>
        <a:lstStyle/>
        <a:p>
          <a:pPr>
            <a:buSzPts val="1000"/>
            <a:buFont typeface="Arial" panose="020B0604020202020204" pitchFamily="34" charset="0"/>
            <a:buChar char="●"/>
          </a:pPr>
          <a:r>
            <a:rPr lang="en-GB"/>
            <a:t>When I click on ‘ Skills’ it will take me to a page that gives the basic skills needed for each position and also the physical condition preferred for these positions.</a:t>
          </a:r>
          <a:endParaRPr lang="en-US"/>
        </a:p>
      </dgm:t>
    </dgm:pt>
    <dgm:pt modelId="{2FE45ABF-3282-48AE-A5A2-5DD3C9BE6B4B}" type="parTrans" cxnId="{A41FFA4A-E023-4FAF-85BC-B067651B3093}">
      <dgm:prSet/>
      <dgm:spPr/>
      <dgm:t>
        <a:bodyPr/>
        <a:lstStyle/>
        <a:p>
          <a:endParaRPr lang="fr-FR"/>
        </a:p>
      </dgm:t>
    </dgm:pt>
    <dgm:pt modelId="{C744EF3E-A649-4DA8-95A7-CCD293092B47}" type="sibTrans" cxnId="{A41FFA4A-E023-4FAF-85BC-B067651B3093}">
      <dgm:prSet/>
      <dgm:spPr/>
      <dgm:t>
        <a:bodyPr/>
        <a:lstStyle/>
        <a:p>
          <a:endParaRPr lang="fr-FR"/>
        </a:p>
      </dgm:t>
    </dgm:pt>
    <dgm:pt modelId="{F2F9F913-6D39-4151-9376-E42660A00E9E}">
      <dgm:prSet/>
      <dgm:spPr/>
      <dgm:t>
        <a:bodyPr/>
        <a:lstStyle/>
        <a:p>
          <a:pPr>
            <a:buSzPts val="1000"/>
            <a:buFont typeface="Arial" panose="020B0604020202020204" pitchFamily="34" charset="0"/>
            <a:buChar char="●"/>
          </a:pPr>
          <a:r>
            <a:rPr lang="en-GB"/>
            <a:t>When I click on ‘Check’ it will take me to a page that asks certain questions like which position do I prefer. It will also have a tab which allows me to have a training section directly with a coach so that the coach would be able to suggest which position suits me the best.</a:t>
          </a:r>
          <a:endParaRPr lang="en-US"/>
        </a:p>
      </dgm:t>
    </dgm:pt>
    <dgm:pt modelId="{436EA773-5B67-47A0-B190-83DA95A69922}" type="parTrans" cxnId="{A30DE725-5632-4F91-8995-0960FD8C454D}">
      <dgm:prSet/>
      <dgm:spPr/>
      <dgm:t>
        <a:bodyPr/>
        <a:lstStyle/>
        <a:p>
          <a:endParaRPr lang="fr-FR"/>
        </a:p>
      </dgm:t>
    </dgm:pt>
    <dgm:pt modelId="{7A4862C1-6BBB-465D-9794-79F850707A7C}" type="sibTrans" cxnId="{A30DE725-5632-4F91-8995-0960FD8C454D}">
      <dgm:prSet/>
      <dgm:spPr/>
      <dgm:t>
        <a:bodyPr/>
        <a:lstStyle/>
        <a:p>
          <a:endParaRPr lang="fr-FR"/>
        </a:p>
      </dgm:t>
    </dgm:pt>
    <dgm:pt modelId="{D6AED397-5379-4DB2-A156-A5CEF1540C41}">
      <dgm:prSet/>
      <dgm:spPr/>
      <dgm:t>
        <a:bodyPr/>
        <a:lstStyle/>
        <a:p>
          <a:pPr>
            <a:buSzPts val="1000"/>
            <a:buFont typeface="Arial" panose="020B0604020202020204" pitchFamily="34" charset="0"/>
            <a:buChar char="●"/>
          </a:pPr>
          <a:r>
            <a:rPr lang="en-GB"/>
            <a:t>When I click on a position name for example goalkeeper. When I click on ‘Goal Keeper’ it will take me to a page which has resources related to that position. It includes videos, training tips from coaches, names and details of the coaches available and also it has a section called ‘personal training’ which will directly take me to the schedule page where I can arrange my schedules and start training.</a:t>
          </a:r>
          <a:endParaRPr lang="en-US"/>
        </a:p>
      </dgm:t>
    </dgm:pt>
    <dgm:pt modelId="{D4906523-AB04-4D66-B6F9-A198E5E93BC4}" type="parTrans" cxnId="{F9D75A8E-CD9A-4D83-B557-B3096C09A0BF}">
      <dgm:prSet/>
      <dgm:spPr/>
      <dgm:t>
        <a:bodyPr/>
        <a:lstStyle/>
        <a:p>
          <a:endParaRPr lang="fr-FR"/>
        </a:p>
      </dgm:t>
    </dgm:pt>
    <dgm:pt modelId="{BACC5265-3516-4447-86E2-F2BE20C59D22}" type="sibTrans" cxnId="{F9D75A8E-CD9A-4D83-B557-B3096C09A0BF}">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8C546D70-2C4B-4833-85D0-8E44D6B6ACFD}" type="pres">
      <dgm:prSet presAssocID="{4B9976A3-4763-452A-AE2F-9951B1139272}" presName="parentText" presStyleLbl="node1" presStyleIdx="0" presStyleCnt="7">
        <dgm:presLayoutVars>
          <dgm:chMax val="0"/>
          <dgm:bulletEnabled val="1"/>
        </dgm:presLayoutVars>
      </dgm:prSet>
      <dgm:spPr/>
    </dgm:pt>
    <dgm:pt modelId="{937B6175-FABE-486A-9D71-418700D32D67}" type="pres">
      <dgm:prSet presAssocID="{EB91FB49-8A29-4726-BDA9-FF88CBE8F96D}" presName="spacer" presStyleCnt="0"/>
      <dgm:spPr/>
    </dgm:pt>
    <dgm:pt modelId="{E2C03DCA-DEB8-4F72-A3D5-2D48D42AA7A9}" type="pres">
      <dgm:prSet presAssocID="{E3B199CE-0652-4603-AE25-CF0A4C5A1843}" presName="parentText" presStyleLbl="node1" presStyleIdx="1" presStyleCnt="7">
        <dgm:presLayoutVars>
          <dgm:chMax val="0"/>
          <dgm:bulletEnabled val="1"/>
        </dgm:presLayoutVars>
      </dgm:prSet>
      <dgm:spPr/>
    </dgm:pt>
    <dgm:pt modelId="{1D044BFB-861D-45B4-B5FA-0DC45F4C1E8C}" type="pres">
      <dgm:prSet presAssocID="{BA896AA5-3F59-4B87-9B93-23891CAA6213}" presName="spacer" presStyleCnt="0"/>
      <dgm:spPr/>
    </dgm:pt>
    <dgm:pt modelId="{1E78F65B-B6D2-42C2-914D-57EF51F0AAA6}" type="pres">
      <dgm:prSet presAssocID="{67401ABF-8C19-4AFD-9C0F-2CFC9445E6FA}" presName="parentText" presStyleLbl="node1" presStyleIdx="2" presStyleCnt="7">
        <dgm:presLayoutVars>
          <dgm:chMax val="0"/>
          <dgm:bulletEnabled val="1"/>
        </dgm:presLayoutVars>
      </dgm:prSet>
      <dgm:spPr/>
    </dgm:pt>
    <dgm:pt modelId="{DECE874D-3BD4-4355-B726-19E60C47D577}" type="pres">
      <dgm:prSet presAssocID="{BF6857FD-B07C-413D-8F00-4BDACABDF19F}" presName="spacer" presStyleCnt="0"/>
      <dgm:spPr/>
    </dgm:pt>
    <dgm:pt modelId="{E8BDDF2C-A81B-4CD9-8259-1F09096375E3}" type="pres">
      <dgm:prSet presAssocID="{65C439BF-A695-49BE-BAC3-A99F5A31A210}" presName="parentText" presStyleLbl="node1" presStyleIdx="3" presStyleCnt="7">
        <dgm:presLayoutVars>
          <dgm:chMax val="0"/>
          <dgm:bulletEnabled val="1"/>
        </dgm:presLayoutVars>
      </dgm:prSet>
      <dgm:spPr/>
    </dgm:pt>
    <dgm:pt modelId="{A45D6C08-A1D3-4CEC-89E6-116AC9E61358}" type="pres">
      <dgm:prSet presAssocID="{F8093539-283C-4280-B760-C793DBF01250}" presName="spacer" presStyleCnt="0"/>
      <dgm:spPr/>
    </dgm:pt>
    <dgm:pt modelId="{74551E94-575D-494D-BC28-D46BE233F6AF}" type="pres">
      <dgm:prSet presAssocID="{20C92C19-271C-4B0F-BC1E-B401817F2352}" presName="parentText" presStyleLbl="node1" presStyleIdx="4" presStyleCnt="7">
        <dgm:presLayoutVars>
          <dgm:chMax val="0"/>
          <dgm:bulletEnabled val="1"/>
        </dgm:presLayoutVars>
      </dgm:prSet>
      <dgm:spPr/>
    </dgm:pt>
    <dgm:pt modelId="{C1819A60-5DCE-419F-9C4F-E97209AFF147}" type="pres">
      <dgm:prSet presAssocID="{C744EF3E-A649-4DA8-95A7-CCD293092B47}" presName="spacer" presStyleCnt="0"/>
      <dgm:spPr/>
    </dgm:pt>
    <dgm:pt modelId="{550A6536-A09B-4B64-B951-D27166025DCE}" type="pres">
      <dgm:prSet presAssocID="{F2F9F913-6D39-4151-9376-E42660A00E9E}" presName="parentText" presStyleLbl="node1" presStyleIdx="5" presStyleCnt="7">
        <dgm:presLayoutVars>
          <dgm:chMax val="0"/>
          <dgm:bulletEnabled val="1"/>
        </dgm:presLayoutVars>
      </dgm:prSet>
      <dgm:spPr/>
    </dgm:pt>
    <dgm:pt modelId="{A37A448D-68AE-4541-A44E-E2927B516EDA}" type="pres">
      <dgm:prSet presAssocID="{7A4862C1-6BBB-465D-9794-79F850707A7C}" presName="spacer" presStyleCnt="0"/>
      <dgm:spPr/>
    </dgm:pt>
    <dgm:pt modelId="{7483EC5C-F120-4EDD-AB73-E6DA1127E176}" type="pres">
      <dgm:prSet presAssocID="{D6AED397-5379-4DB2-A156-A5CEF1540C41}" presName="parentText" presStyleLbl="node1" presStyleIdx="6" presStyleCnt="7">
        <dgm:presLayoutVars>
          <dgm:chMax val="0"/>
          <dgm:bulletEnabled val="1"/>
        </dgm:presLayoutVars>
      </dgm:prSet>
      <dgm:spPr/>
    </dgm:pt>
  </dgm:ptLst>
  <dgm:cxnLst>
    <dgm:cxn modelId="{CF9A8F04-D2D5-40AF-B70F-454D1903D81F}" type="presOf" srcId="{67401ABF-8C19-4AFD-9C0F-2CFC9445E6FA}" destId="{1E78F65B-B6D2-42C2-914D-57EF51F0AAA6}" srcOrd="0" destOrd="0" presId="urn:microsoft.com/office/officeart/2005/8/layout/vList2"/>
    <dgm:cxn modelId="{A30DE725-5632-4F91-8995-0960FD8C454D}" srcId="{2933E741-4D21-4761-B97A-2C58160BC9EB}" destId="{F2F9F913-6D39-4151-9376-E42660A00E9E}" srcOrd="5" destOrd="0" parTransId="{436EA773-5B67-47A0-B190-83DA95A69922}" sibTransId="{7A4862C1-6BBB-465D-9794-79F850707A7C}"/>
    <dgm:cxn modelId="{A41FFA4A-E023-4FAF-85BC-B067651B3093}" srcId="{2933E741-4D21-4761-B97A-2C58160BC9EB}" destId="{20C92C19-271C-4B0F-BC1E-B401817F2352}" srcOrd="4" destOrd="0" parTransId="{2FE45ABF-3282-48AE-A5A2-5DD3C9BE6B4B}" sibTransId="{C744EF3E-A649-4DA8-95A7-CCD293092B47}"/>
    <dgm:cxn modelId="{B3186771-7987-4AF9-B53F-DBACC53D750E}" type="presOf" srcId="{F2F9F913-6D39-4151-9376-E42660A00E9E}" destId="{550A6536-A09B-4B64-B951-D27166025DCE}" srcOrd="0" destOrd="0" presId="urn:microsoft.com/office/officeart/2005/8/layout/vList2"/>
    <dgm:cxn modelId="{A6623575-CF50-45AC-B105-9E889B388FAF}" srcId="{2933E741-4D21-4761-B97A-2C58160BC9EB}" destId="{4B9976A3-4763-452A-AE2F-9951B1139272}" srcOrd="0" destOrd="0" parTransId="{DE134158-4057-4527-9155-948F74974B11}" sibTransId="{EB91FB49-8A29-4726-BDA9-FF88CBE8F96D}"/>
    <dgm:cxn modelId="{3C37DF5A-F9A6-453E-ACDD-8A3C5DC29C8C}" type="presOf" srcId="{D6AED397-5379-4DB2-A156-A5CEF1540C41}" destId="{7483EC5C-F120-4EDD-AB73-E6DA1127E176}" srcOrd="0" destOrd="0" presId="urn:microsoft.com/office/officeart/2005/8/layout/vList2"/>
    <dgm:cxn modelId="{192BE35A-8787-47E4-8219-D47F7AC38F25}" srcId="{2933E741-4D21-4761-B97A-2C58160BC9EB}" destId="{67401ABF-8C19-4AFD-9C0F-2CFC9445E6FA}" srcOrd="2" destOrd="0" parTransId="{B119D175-1B7B-4EAC-9CED-B6A30093F230}" sibTransId="{BF6857FD-B07C-413D-8F00-4BDACABDF19F}"/>
    <dgm:cxn modelId="{F9D75A8E-CD9A-4D83-B557-B3096C09A0BF}" srcId="{2933E741-4D21-4761-B97A-2C58160BC9EB}" destId="{D6AED397-5379-4DB2-A156-A5CEF1540C41}" srcOrd="6" destOrd="0" parTransId="{D4906523-AB04-4D66-B6F9-A198E5E93BC4}" sibTransId="{BACC5265-3516-4447-86E2-F2BE20C59D22}"/>
    <dgm:cxn modelId="{A421F9AC-7702-44CD-AFCE-D8F26D726075}" type="presOf" srcId="{20C92C19-271C-4B0F-BC1E-B401817F2352}" destId="{74551E94-575D-494D-BC28-D46BE233F6AF}"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0283CEC0-B8CF-4B47-9378-FFB9071117AB}" srcId="{2933E741-4D21-4761-B97A-2C58160BC9EB}" destId="{65C439BF-A695-49BE-BAC3-A99F5A31A210}" srcOrd="3" destOrd="0" parTransId="{A553F5B7-CA69-4736-82D4-4E3A6BC8BCD3}" sibTransId="{F8093539-283C-4280-B760-C793DBF01250}"/>
    <dgm:cxn modelId="{ED2B46C3-BC48-483C-9EF2-F7111D0E0FAD}" type="presOf" srcId="{E3B199CE-0652-4603-AE25-CF0A4C5A1843}" destId="{E2C03DCA-DEB8-4F72-A3D5-2D48D42AA7A9}" srcOrd="0" destOrd="0" presId="urn:microsoft.com/office/officeart/2005/8/layout/vList2"/>
    <dgm:cxn modelId="{A4D36EDB-5159-486B-9DC0-3BCC071AB0CA}" type="presOf" srcId="{65C439BF-A695-49BE-BAC3-A99F5A31A210}" destId="{E8BDDF2C-A81B-4CD9-8259-1F09096375E3}" srcOrd="0" destOrd="0" presId="urn:microsoft.com/office/officeart/2005/8/layout/vList2"/>
    <dgm:cxn modelId="{BA79EFF1-98FD-4895-B436-CDC4AFA6DA2F}" type="presOf" srcId="{4B9976A3-4763-452A-AE2F-9951B1139272}" destId="{8C546D70-2C4B-4833-85D0-8E44D6B6ACFD}" srcOrd="0" destOrd="0" presId="urn:microsoft.com/office/officeart/2005/8/layout/vList2"/>
    <dgm:cxn modelId="{33C42FFE-C3EC-46F0-A322-7FF11D08C924}" srcId="{2933E741-4D21-4761-B97A-2C58160BC9EB}" destId="{E3B199CE-0652-4603-AE25-CF0A4C5A1843}" srcOrd="1" destOrd="0" parTransId="{0E78BF14-CA21-4F28-9BBE-C7D337971183}" sibTransId="{BA896AA5-3F59-4B87-9B93-23891CAA6213}"/>
    <dgm:cxn modelId="{11167A51-AB5F-488B-9A14-1F4561F5104D}" type="presParOf" srcId="{ED7667D6-3080-4D63-82FD-18E3E1245C69}" destId="{8C546D70-2C4B-4833-85D0-8E44D6B6ACFD}" srcOrd="0" destOrd="0" presId="urn:microsoft.com/office/officeart/2005/8/layout/vList2"/>
    <dgm:cxn modelId="{1D1DB1D2-C498-4E62-A07D-834611FCB613}" type="presParOf" srcId="{ED7667D6-3080-4D63-82FD-18E3E1245C69}" destId="{937B6175-FABE-486A-9D71-418700D32D67}" srcOrd="1" destOrd="0" presId="urn:microsoft.com/office/officeart/2005/8/layout/vList2"/>
    <dgm:cxn modelId="{C89A97DF-B2BC-4BAA-9CD1-E31620B42158}" type="presParOf" srcId="{ED7667D6-3080-4D63-82FD-18E3E1245C69}" destId="{E2C03DCA-DEB8-4F72-A3D5-2D48D42AA7A9}" srcOrd="2" destOrd="0" presId="urn:microsoft.com/office/officeart/2005/8/layout/vList2"/>
    <dgm:cxn modelId="{BE5AAF28-7FB9-492A-9B10-14DED8E46CEC}" type="presParOf" srcId="{ED7667D6-3080-4D63-82FD-18E3E1245C69}" destId="{1D044BFB-861D-45B4-B5FA-0DC45F4C1E8C}" srcOrd="3" destOrd="0" presId="urn:microsoft.com/office/officeart/2005/8/layout/vList2"/>
    <dgm:cxn modelId="{02743AF9-7E09-491B-814D-1A42ADF89DAC}" type="presParOf" srcId="{ED7667D6-3080-4D63-82FD-18E3E1245C69}" destId="{1E78F65B-B6D2-42C2-914D-57EF51F0AAA6}" srcOrd="4" destOrd="0" presId="urn:microsoft.com/office/officeart/2005/8/layout/vList2"/>
    <dgm:cxn modelId="{8F36CEE9-9E2E-4A33-A7D9-1102DC00E52E}" type="presParOf" srcId="{ED7667D6-3080-4D63-82FD-18E3E1245C69}" destId="{DECE874D-3BD4-4355-B726-19E60C47D577}" srcOrd="5" destOrd="0" presId="urn:microsoft.com/office/officeart/2005/8/layout/vList2"/>
    <dgm:cxn modelId="{7FE8511B-3177-4F56-A1E0-654552CA2959}" type="presParOf" srcId="{ED7667D6-3080-4D63-82FD-18E3E1245C69}" destId="{E8BDDF2C-A81B-4CD9-8259-1F09096375E3}" srcOrd="6" destOrd="0" presId="urn:microsoft.com/office/officeart/2005/8/layout/vList2"/>
    <dgm:cxn modelId="{A557FA9F-C339-423F-85AE-5C903949756C}" type="presParOf" srcId="{ED7667D6-3080-4D63-82FD-18E3E1245C69}" destId="{A45D6C08-A1D3-4CEC-89E6-116AC9E61358}" srcOrd="7" destOrd="0" presId="urn:microsoft.com/office/officeart/2005/8/layout/vList2"/>
    <dgm:cxn modelId="{4740A219-2AE8-4044-8F73-6F3DC6A7272B}" type="presParOf" srcId="{ED7667D6-3080-4D63-82FD-18E3E1245C69}" destId="{74551E94-575D-494D-BC28-D46BE233F6AF}" srcOrd="8" destOrd="0" presId="urn:microsoft.com/office/officeart/2005/8/layout/vList2"/>
    <dgm:cxn modelId="{3440EB91-9A11-4AA8-8E4D-4F355F1F93F5}" type="presParOf" srcId="{ED7667D6-3080-4D63-82FD-18E3E1245C69}" destId="{C1819A60-5DCE-419F-9C4F-E97209AFF147}" srcOrd="9" destOrd="0" presId="urn:microsoft.com/office/officeart/2005/8/layout/vList2"/>
    <dgm:cxn modelId="{3ACD4945-E19C-4CB8-BA70-3B33D862C36B}" type="presParOf" srcId="{ED7667D6-3080-4D63-82FD-18E3E1245C69}" destId="{550A6536-A09B-4B64-B951-D27166025DCE}" srcOrd="10" destOrd="0" presId="urn:microsoft.com/office/officeart/2005/8/layout/vList2"/>
    <dgm:cxn modelId="{518E4854-59FB-4049-B41F-FBB345A3B569}" type="presParOf" srcId="{ED7667D6-3080-4D63-82FD-18E3E1245C69}" destId="{A37A448D-68AE-4541-A44E-E2927B516EDA}" srcOrd="11" destOrd="0" presId="urn:microsoft.com/office/officeart/2005/8/layout/vList2"/>
    <dgm:cxn modelId="{7BA7C1F0-B66A-49F1-84E8-E87E03EEB7E7}" type="presParOf" srcId="{ED7667D6-3080-4D63-82FD-18E3E1245C69}" destId="{7483EC5C-F120-4EDD-AB73-E6DA1127E176}"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GB"/>
            <a:t>Given that I'm not logged in, when I click on “Positions” , it will directly get me to the registration page. Then I can register with the app.</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6D0CFCDF-7357-497E-996F-B0FCE136B0D4}">
      <dgm:prSet/>
      <dgm:spPr/>
      <dgm:t>
        <a:bodyPr/>
        <a:lstStyle/>
        <a:p>
          <a:pPr>
            <a:buSzPts val="1000"/>
            <a:buFont typeface="Arial" panose="020B0604020202020204" pitchFamily="34" charset="0"/>
            <a:buChar char="●"/>
          </a:pPr>
          <a:r>
            <a:rPr lang="en-GB"/>
            <a:t>Given that I'm logged in,  when I click on “ Positions” , it will take me to a page where I can click on  “Check”. Then this will take  to a new tab that will ask certain questions like which position do you prefer, experience level in that position  and also it will have an additional tab to have a trial section with a coach so that the coach can decide which position suits him the best.</a:t>
          </a:r>
          <a:endParaRPr lang="en-US"/>
        </a:p>
      </dgm:t>
    </dgm:pt>
    <dgm:pt modelId="{C3EB397C-7BFA-4B95-910A-13A02C2BA85F}" type="parTrans" cxnId="{F0DACBD9-100D-46A8-A9C1-E54EAB4AECEB}">
      <dgm:prSet/>
      <dgm:spPr/>
      <dgm:t>
        <a:bodyPr/>
        <a:lstStyle/>
        <a:p>
          <a:endParaRPr lang="fr-FR"/>
        </a:p>
      </dgm:t>
    </dgm:pt>
    <dgm:pt modelId="{EA3268DD-16A6-4E6B-A6A5-92054E871709}" type="sibTrans" cxnId="{F0DACBD9-100D-46A8-A9C1-E54EAB4AECEB}">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2">
        <dgm:presLayoutVars>
          <dgm:chMax val="0"/>
          <dgm:bulletEnabled val="1"/>
        </dgm:presLayoutVars>
      </dgm:prSet>
      <dgm:spPr/>
    </dgm:pt>
    <dgm:pt modelId="{D4BF9F25-0C08-4886-9B6A-5F0E7F5001CB}" type="pres">
      <dgm:prSet presAssocID="{4AE0BED5-A93C-45BD-A6E3-EE84D7C35043}" presName="spacer" presStyleCnt="0"/>
      <dgm:spPr/>
    </dgm:pt>
    <dgm:pt modelId="{98CF4E3F-1EF6-4046-8072-ADCB9CED4430}" type="pres">
      <dgm:prSet presAssocID="{6D0CFCDF-7357-497E-996F-B0FCE136B0D4}" presName="parentText" presStyleLbl="node1" presStyleIdx="1" presStyleCnt="2">
        <dgm:presLayoutVars>
          <dgm:chMax val="0"/>
          <dgm:bulletEnabled val="1"/>
        </dgm:presLayoutVars>
      </dgm:prSet>
      <dgm:spPr/>
    </dgm:pt>
  </dgm:ptLst>
  <dgm:cxnLst>
    <dgm:cxn modelId="{B15A7B7F-26E5-4CE1-BC23-510D7D65CD71}" type="presOf" srcId="{913BA45C-B3D5-48C0-8D76-DBE2010E3D4E}" destId="{FC13F76A-12AD-424E-AD08-9E69974628B1}" srcOrd="0" destOrd="0" presId="urn:microsoft.com/office/officeart/2005/8/layout/vList2"/>
    <dgm:cxn modelId="{33794C83-D4BC-4A9C-89FF-8CBD71F692EF}" type="presOf" srcId="{6D0CFCDF-7357-497E-996F-B0FCE136B0D4}" destId="{98CF4E3F-1EF6-4046-8072-ADCB9CED4430}"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5EC976B2-1293-4408-8376-35C94B2586AD}" type="presOf" srcId="{2933E741-4D21-4761-B97A-2C58160BC9EB}" destId="{ED7667D6-3080-4D63-82FD-18E3E1245C69}" srcOrd="0" destOrd="0" presId="urn:microsoft.com/office/officeart/2005/8/layout/vList2"/>
    <dgm:cxn modelId="{F0DACBD9-100D-46A8-A9C1-E54EAB4AECEB}" srcId="{2933E741-4D21-4761-B97A-2C58160BC9EB}" destId="{6D0CFCDF-7357-497E-996F-B0FCE136B0D4}" srcOrd="1" destOrd="0" parTransId="{C3EB397C-7BFA-4B95-910A-13A02C2BA85F}" sibTransId="{EA3268DD-16A6-4E6B-A6A5-92054E871709}"/>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8F178256-5735-47DD-814D-697CB43DCEBE}" type="presParOf" srcId="{ED7667D6-3080-4D63-82FD-18E3E1245C69}" destId="{98CF4E3F-1EF6-4046-8072-ADCB9CED443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D520F9-BB6E-4030-950B-E4B1669BCE67}">
      <dgm:prSet/>
      <dgm:spPr/>
      <dgm:t>
        <a:bodyPr/>
        <a:lstStyle/>
        <a:p>
          <a:r>
            <a:rPr lang="en-GB"/>
            <a:t>When I log in, I’d like to be able to see ‘My Schedule’ in the menu and be able to click on it.</a:t>
          </a:r>
          <a:endParaRPr lang="en-US" dirty="0"/>
        </a:p>
      </dgm:t>
    </dgm:pt>
    <dgm:pt modelId="{40CE84B6-ABBF-4B3D-9EDB-030592F8E817}" type="parTrans" cxnId="{B109FB2F-82AA-47A3-83FE-B2CE581C5C4E}">
      <dgm:prSet/>
      <dgm:spPr/>
      <dgm:t>
        <a:bodyPr/>
        <a:lstStyle/>
        <a:p>
          <a:endParaRPr lang="en-US"/>
        </a:p>
      </dgm:t>
    </dgm:pt>
    <dgm:pt modelId="{9B7D0240-9353-4B1B-8DD0-E37C4191F518}" type="sibTrans" cxnId="{B109FB2F-82AA-47A3-83FE-B2CE581C5C4E}">
      <dgm:prSet/>
      <dgm:spPr/>
      <dgm:t>
        <a:bodyPr/>
        <a:lstStyle/>
        <a:p>
          <a:endParaRPr lang="en-US"/>
        </a:p>
      </dgm:t>
    </dgm:pt>
    <dgm:pt modelId="{00CD4FC5-631C-40FE-8294-CEBB991EE52E}">
      <dgm:prSet/>
      <dgm:spPr/>
      <dgm:t>
        <a:bodyPr/>
        <a:lstStyle/>
        <a:p>
          <a:pPr>
            <a:buSzPts val="1000"/>
            <a:buFont typeface="Arial" panose="020B0604020202020204" pitchFamily="34" charset="0"/>
            <a:buChar char="●"/>
          </a:pPr>
          <a:r>
            <a:rPr lang="en-GB"/>
            <a:t>When I click on ‘My Schedule’, it should show me my training sessions calendar.</a:t>
          </a:r>
          <a:endParaRPr lang="en-US"/>
        </a:p>
      </dgm:t>
    </dgm:pt>
    <dgm:pt modelId="{419F3E24-6922-4BB6-A833-57763F3AE578}" type="parTrans" cxnId="{CA4B9998-8500-4714-932C-FC75E521E196}">
      <dgm:prSet/>
      <dgm:spPr/>
      <dgm:t>
        <a:bodyPr/>
        <a:lstStyle/>
        <a:p>
          <a:endParaRPr lang="fr-FR"/>
        </a:p>
      </dgm:t>
    </dgm:pt>
    <dgm:pt modelId="{1F14FCD8-110A-49EE-B102-27804312ED93}" type="sibTrans" cxnId="{CA4B9998-8500-4714-932C-FC75E521E196}">
      <dgm:prSet/>
      <dgm:spPr/>
      <dgm:t>
        <a:bodyPr/>
        <a:lstStyle/>
        <a:p>
          <a:endParaRPr lang="fr-FR"/>
        </a:p>
      </dgm:t>
    </dgm:pt>
    <dgm:pt modelId="{80D3C4CC-E784-4F33-AEE9-46DA0DA005AD}">
      <dgm:prSet/>
      <dgm:spPr/>
      <dgm:t>
        <a:bodyPr/>
        <a:lstStyle/>
        <a:p>
          <a:pPr>
            <a:buSzPts val="1000"/>
            <a:buFont typeface="Arial" panose="020B0604020202020204" pitchFamily="34" charset="0"/>
            <a:buChar char="●"/>
          </a:pPr>
          <a:r>
            <a:rPr lang="en-GB" dirty="0"/>
            <a:t>If I don’t have a calendar or none of the days are highlighted, I should be able to create my first schedule.</a:t>
          </a:r>
          <a:endParaRPr lang="en-US" dirty="0"/>
        </a:p>
      </dgm:t>
    </dgm:pt>
    <dgm:pt modelId="{BCF8B604-067F-4329-BA7C-FB10A0782550}" type="parTrans" cxnId="{56FE35DC-BF84-42EA-96AA-F11EA9897449}">
      <dgm:prSet/>
      <dgm:spPr/>
      <dgm:t>
        <a:bodyPr/>
        <a:lstStyle/>
        <a:p>
          <a:endParaRPr lang="fr-FR"/>
        </a:p>
      </dgm:t>
    </dgm:pt>
    <dgm:pt modelId="{2410F932-B6A5-411D-8D02-D64D87311829}" type="sibTrans" cxnId="{56FE35DC-BF84-42EA-96AA-F11EA9897449}">
      <dgm:prSet/>
      <dgm:spPr/>
      <dgm:t>
        <a:bodyPr/>
        <a:lstStyle/>
        <a:p>
          <a:endParaRPr lang="fr-FR"/>
        </a:p>
      </dgm:t>
    </dgm:pt>
    <dgm:pt modelId="{D78B0731-904C-471C-AF8A-43BE8998BFB5}">
      <dgm:prSet/>
      <dgm:spPr/>
      <dgm:t>
        <a:bodyPr/>
        <a:lstStyle/>
        <a:p>
          <a:pPr>
            <a:buSzPts val="1000"/>
            <a:buFont typeface="Arial" panose="020B0604020202020204" pitchFamily="34" charset="0"/>
            <a:buChar char="●"/>
          </a:pPr>
          <a:r>
            <a:rPr lang="en-GB"/>
            <a:t>My calendar should have highlighted days (training session days) and non-highlighted days (no session days).</a:t>
          </a:r>
          <a:endParaRPr lang="en-US"/>
        </a:p>
      </dgm:t>
    </dgm:pt>
    <dgm:pt modelId="{42B615B0-1BD6-4292-8D7F-DC50DA9B3625}" type="parTrans" cxnId="{C967A972-5F10-4D08-9FE7-216919412A49}">
      <dgm:prSet/>
      <dgm:spPr/>
      <dgm:t>
        <a:bodyPr/>
        <a:lstStyle/>
        <a:p>
          <a:endParaRPr lang="fr-FR"/>
        </a:p>
      </dgm:t>
    </dgm:pt>
    <dgm:pt modelId="{18D4DC2C-A9ED-429C-B071-290D56FE4B1E}" type="sibTrans" cxnId="{C967A972-5F10-4D08-9FE7-216919412A49}">
      <dgm:prSet/>
      <dgm:spPr/>
      <dgm:t>
        <a:bodyPr/>
        <a:lstStyle/>
        <a:p>
          <a:endParaRPr lang="fr-FR"/>
        </a:p>
      </dgm:t>
    </dgm:pt>
    <dgm:pt modelId="{EA50117C-313B-4652-9764-030538FF8CA7}">
      <dgm:prSet/>
      <dgm:spPr/>
      <dgm:t>
        <a:bodyPr/>
        <a:lstStyle/>
        <a:p>
          <a:pPr>
            <a:buSzPts val="1000"/>
            <a:buFont typeface="Arial" panose="020B0604020202020204" pitchFamily="34" charset="0"/>
            <a:buChar char="●"/>
          </a:pPr>
          <a:r>
            <a:rPr lang="en-GB"/>
            <a:t>When I click on the highlighted day, I should be able to see my scheduled training sessions, including the time and name of my coach.</a:t>
          </a:r>
          <a:endParaRPr lang="en-US"/>
        </a:p>
      </dgm:t>
    </dgm:pt>
    <dgm:pt modelId="{CBFBE8C8-5E9A-4531-9F47-BFC902D1F220}" type="parTrans" cxnId="{9EB6A249-26AD-4665-9933-A8E4C4EBA314}">
      <dgm:prSet/>
      <dgm:spPr/>
      <dgm:t>
        <a:bodyPr/>
        <a:lstStyle/>
        <a:p>
          <a:endParaRPr lang="fr-FR"/>
        </a:p>
      </dgm:t>
    </dgm:pt>
    <dgm:pt modelId="{720D26A6-6B4A-472D-8A1B-13B2389E121B}" type="sibTrans" cxnId="{9EB6A249-26AD-4665-9933-A8E4C4EBA314}">
      <dgm:prSet/>
      <dgm:spPr/>
      <dgm:t>
        <a:bodyPr/>
        <a:lstStyle/>
        <a:p>
          <a:endParaRPr lang="fr-FR"/>
        </a:p>
      </dgm:t>
    </dgm:pt>
    <dgm:pt modelId="{98ED6C40-17F6-403C-8A76-421E0B43B8DB}">
      <dgm:prSet/>
      <dgm:spPr/>
      <dgm:t>
        <a:bodyPr/>
        <a:lstStyle/>
        <a:p>
          <a:pPr>
            <a:buSzPts val="1000"/>
            <a:buFont typeface="Arial" panose="020B0604020202020204" pitchFamily="34" charset="0"/>
            <a:buChar char="●"/>
          </a:pPr>
          <a:r>
            <a:rPr lang="en-GB"/>
            <a:t>When I click on the highlighted day, I should be able to have an option to postpone or cancel my training session.</a:t>
          </a:r>
          <a:endParaRPr lang="en-US"/>
        </a:p>
      </dgm:t>
    </dgm:pt>
    <dgm:pt modelId="{1AB9ACB2-C3B1-4395-ABD2-AF327FA4D1C1}" type="parTrans" cxnId="{529F391C-303B-498E-B3AA-89E42BA66F5A}">
      <dgm:prSet/>
      <dgm:spPr/>
      <dgm:t>
        <a:bodyPr/>
        <a:lstStyle/>
        <a:p>
          <a:endParaRPr lang="fr-FR"/>
        </a:p>
      </dgm:t>
    </dgm:pt>
    <dgm:pt modelId="{C170F4FF-3B35-4C3E-90BB-92F84C4A6E5B}" type="sibTrans" cxnId="{529F391C-303B-498E-B3AA-89E42BA66F5A}">
      <dgm:prSet/>
      <dgm:spPr/>
      <dgm:t>
        <a:bodyPr/>
        <a:lstStyle/>
        <a:p>
          <a:endParaRPr lang="fr-FR"/>
        </a:p>
      </dgm:t>
    </dgm:pt>
    <dgm:pt modelId="{4E98DABA-40F8-44BA-9905-685406408BDF}">
      <dgm:prSet/>
      <dgm:spPr/>
      <dgm:t>
        <a:bodyPr/>
        <a:lstStyle/>
        <a:p>
          <a:pPr>
            <a:buSzPts val="1000"/>
            <a:buFont typeface="Arial" panose="020B0604020202020204" pitchFamily="34" charset="0"/>
            <a:buChar char="●"/>
          </a:pPr>
          <a:r>
            <a:rPr lang="en-GB"/>
            <a:t>When I click on the non-highlighted day, I should be able to see an option to add my training session.</a:t>
          </a:r>
          <a:endParaRPr lang="en-US"/>
        </a:p>
      </dgm:t>
    </dgm:pt>
    <dgm:pt modelId="{B5BE6C37-C7A7-4F4B-A778-BD245607B4F9}" type="parTrans" cxnId="{09DF3F79-0E47-41EE-AE78-162AB1AABE35}">
      <dgm:prSet/>
      <dgm:spPr/>
      <dgm:t>
        <a:bodyPr/>
        <a:lstStyle/>
        <a:p>
          <a:endParaRPr lang="fr-FR"/>
        </a:p>
      </dgm:t>
    </dgm:pt>
    <dgm:pt modelId="{0132D900-5E1A-40F2-9BE0-EBC7BB7005CB}" type="sibTrans" cxnId="{09DF3F79-0E47-41EE-AE78-162AB1AABE35}">
      <dgm:prSet/>
      <dgm:spPr/>
      <dgm:t>
        <a:bodyPr/>
        <a:lstStyle/>
        <a:p>
          <a:endParaRPr lang="fr-FR"/>
        </a:p>
      </dgm:t>
    </dgm:pt>
    <dgm:pt modelId="{3F20B9E0-A556-421C-B413-F67CE553414C}">
      <dgm:prSet/>
      <dgm:spPr/>
      <dgm:t>
        <a:bodyPr/>
        <a:lstStyle/>
        <a:p>
          <a:pPr>
            <a:buSzPts val="1000"/>
            <a:buFont typeface="Arial" panose="020B0604020202020204" pitchFamily="34" charset="0"/>
            <a:buChar char="●"/>
          </a:pPr>
          <a:r>
            <a:rPr lang="en-GB"/>
            <a:t>When I click on the “Add my training session” I should be redirected to the schedule set up form.</a:t>
          </a:r>
          <a:endParaRPr lang="en-US"/>
        </a:p>
      </dgm:t>
    </dgm:pt>
    <dgm:pt modelId="{77E00028-9D97-4235-8F0D-DDB9293EF811}" type="parTrans" cxnId="{B1F8233F-E6B8-459D-AE8C-6E59623AD67D}">
      <dgm:prSet/>
      <dgm:spPr/>
      <dgm:t>
        <a:bodyPr/>
        <a:lstStyle/>
        <a:p>
          <a:endParaRPr lang="fr-FR"/>
        </a:p>
      </dgm:t>
    </dgm:pt>
    <dgm:pt modelId="{787975B4-7764-42D9-B651-553DC8C2F424}" type="sibTrans" cxnId="{B1F8233F-E6B8-459D-AE8C-6E59623AD67D}">
      <dgm:prSet/>
      <dgm:spPr/>
      <dgm:t>
        <a:bodyPr/>
        <a:lstStyle/>
        <a:p>
          <a:endParaRPr lang="fr-FR"/>
        </a:p>
      </dgm:t>
    </dgm:pt>
    <dgm:pt modelId="{475A9B24-7159-406A-8864-DBC2B781F0DB}">
      <dgm:prSet/>
      <dgm:spPr/>
      <dgm:t>
        <a:bodyPr/>
        <a:lstStyle/>
        <a:p>
          <a:pPr>
            <a:buSzPts val="1000"/>
            <a:buFont typeface="Arial" panose="020B0604020202020204" pitchFamily="34" charset="0"/>
            <a:buChar char="●"/>
          </a:pPr>
          <a:r>
            <a:rPr lang="en-GB"/>
            <a:t>After I’ve sent the form, I should receive a notification if the session was approved by a coach or not. </a:t>
          </a:r>
          <a:endParaRPr lang="en-US"/>
        </a:p>
      </dgm:t>
    </dgm:pt>
    <dgm:pt modelId="{F2BAD849-999B-40A4-B4ED-639933E7B26F}" type="parTrans" cxnId="{ED9C9644-3207-4191-810F-7A17365498B3}">
      <dgm:prSet/>
      <dgm:spPr/>
      <dgm:t>
        <a:bodyPr/>
        <a:lstStyle/>
        <a:p>
          <a:endParaRPr lang="fr-FR"/>
        </a:p>
      </dgm:t>
    </dgm:pt>
    <dgm:pt modelId="{16B1B0BD-47F9-4540-BE2D-A8F6D4AF7BA8}" type="sibTrans" cxnId="{ED9C9644-3207-4191-810F-7A17365498B3}">
      <dgm:prSet/>
      <dgm:spPr/>
      <dgm:t>
        <a:bodyPr/>
        <a:lstStyle/>
        <a:p>
          <a:endParaRPr lang="fr-FR"/>
        </a:p>
      </dgm:t>
    </dgm:pt>
    <dgm:pt modelId="{28631D01-C2CE-404A-9AF0-74E72CD9D11D}">
      <dgm:prSet/>
      <dgm:spPr/>
      <dgm:t>
        <a:bodyPr/>
        <a:lstStyle/>
        <a:p>
          <a:pPr>
            <a:buSzPts val="1000"/>
            <a:buFont typeface="Arial" panose="020B0604020202020204" pitchFamily="34" charset="0"/>
            <a:buChar char="●"/>
          </a:pPr>
          <a:r>
            <a:rPr lang="en-GB"/>
            <a:t>The app calendar should be synchronised with my phone’s calendar so that I can see my sessions even when I’m not logged in.</a:t>
          </a:r>
          <a:endParaRPr lang="en-US"/>
        </a:p>
      </dgm:t>
    </dgm:pt>
    <dgm:pt modelId="{1BF6C7D7-E025-4A9A-B115-08E54E02215E}" type="parTrans" cxnId="{C2902D2E-0F6F-49F2-B2DF-D286FADC034B}">
      <dgm:prSet/>
      <dgm:spPr/>
      <dgm:t>
        <a:bodyPr/>
        <a:lstStyle/>
        <a:p>
          <a:endParaRPr lang="fr-FR"/>
        </a:p>
      </dgm:t>
    </dgm:pt>
    <dgm:pt modelId="{760B4B4D-E0D6-4606-810F-7B53B578815F}" type="sibTrans" cxnId="{C2902D2E-0F6F-49F2-B2DF-D286FADC034B}">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509B1E6D-29E2-4829-ACD3-20F9716182B0}" type="pres">
      <dgm:prSet presAssocID="{B2D520F9-BB6E-4030-950B-E4B1669BCE67}" presName="parentText" presStyleLbl="node1" presStyleIdx="0" presStyleCnt="10">
        <dgm:presLayoutVars>
          <dgm:chMax val="0"/>
          <dgm:bulletEnabled val="1"/>
        </dgm:presLayoutVars>
      </dgm:prSet>
      <dgm:spPr/>
    </dgm:pt>
    <dgm:pt modelId="{BF1531B6-3CD0-45A3-9DDC-03F37C10BDCB}" type="pres">
      <dgm:prSet presAssocID="{9B7D0240-9353-4B1B-8DD0-E37C4191F518}" presName="spacer" presStyleCnt="0"/>
      <dgm:spPr/>
    </dgm:pt>
    <dgm:pt modelId="{5C416304-33F2-45E5-998E-DBDE260DF726}" type="pres">
      <dgm:prSet presAssocID="{00CD4FC5-631C-40FE-8294-CEBB991EE52E}" presName="parentText" presStyleLbl="node1" presStyleIdx="1" presStyleCnt="10">
        <dgm:presLayoutVars>
          <dgm:chMax val="0"/>
          <dgm:bulletEnabled val="1"/>
        </dgm:presLayoutVars>
      </dgm:prSet>
      <dgm:spPr/>
    </dgm:pt>
    <dgm:pt modelId="{131D3743-399F-48F9-A11B-BE67EBB48647}" type="pres">
      <dgm:prSet presAssocID="{1F14FCD8-110A-49EE-B102-27804312ED93}" presName="spacer" presStyleCnt="0"/>
      <dgm:spPr/>
    </dgm:pt>
    <dgm:pt modelId="{F5DDCBDC-ABA6-40BB-86E3-63265902801B}" type="pres">
      <dgm:prSet presAssocID="{80D3C4CC-E784-4F33-AEE9-46DA0DA005AD}" presName="parentText" presStyleLbl="node1" presStyleIdx="2" presStyleCnt="10">
        <dgm:presLayoutVars>
          <dgm:chMax val="0"/>
          <dgm:bulletEnabled val="1"/>
        </dgm:presLayoutVars>
      </dgm:prSet>
      <dgm:spPr/>
    </dgm:pt>
    <dgm:pt modelId="{7B60598D-C57F-4453-B8D3-FC5E631B3CCD}" type="pres">
      <dgm:prSet presAssocID="{2410F932-B6A5-411D-8D02-D64D87311829}" presName="spacer" presStyleCnt="0"/>
      <dgm:spPr/>
    </dgm:pt>
    <dgm:pt modelId="{AF40EEE9-189F-4092-99CA-B3C4C5956F3A}" type="pres">
      <dgm:prSet presAssocID="{D78B0731-904C-471C-AF8A-43BE8998BFB5}" presName="parentText" presStyleLbl="node1" presStyleIdx="3" presStyleCnt="10">
        <dgm:presLayoutVars>
          <dgm:chMax val="0"/>
          <dgm:bulletEnabled val="1"/>
        </dgm:presLayoutVars>
      </dgm:prSet>
      <dgm:spPr/>
    </dgm:pt>
    <dgm:pt modelId="{05774102-A5EA-4D9C-A4FD-0A63E071CB2F}" type="pres">
      <dgm:prSet presAssocID="{18D4DC2C-A9ED-429C-B071-290D56FE4B1E}" presName="spacer" presStyleCnt="0"/>
      <dgm:spPr/>
    </dgm:pt>
    <dgm:pt modelId="{E0B06ADD-FD72-40F8-BB4E-3F363157DA67}" type="pres">
      <dgm:prSet presAssocID="{EA50117C-313B-4652-9764-030538FF8CA7}" presName="parentText" presStyleLbl="node1" presStyleIdx="4" presStyleCnt="10">
        <dgm:presLayoutVars>
          <dgm:chMax val="0"/>
          <dgm:bulletEnabled val="1"/>
        </dgm:presLayoutVars>
      </dgm:prSet>
      <dgm:spPr/>
    </dgm:pt>
    <dgm:pt modelId="{36073783-B740-454A-9728-692AFD625B57}" type="pres">
      <dgm:prSet presAssocID="{720D26A6-6B4A-472D-8A1B-13B2389E121B}" presName="spacer" presStyleCnt="0"/>
      <dgm:spPr/>
    </dgm:pt>
    <dgm:pt modelId="{89A5FCD0-8EE0-47B8-880F-910A0743B9EF}" type="pres">
      <dgm:prSet presAssocID="{98ED6C40-17F6-403C-8A76-421E0B43B8DB}" presName="parentText" presStyleLbl="node1" presStyleIdx="5" presStyleCnt="10">
        <dgm:presLayoutVars>
          <dgm:chMax val="0"/>
          <dgm:bulletEnabled val="1"/>
        </dgm:presLayoutVars>
      </dgm:prSet>
      <dgm:spPr/>
    </dgm:pt>
    <dgm:pt modelId="{E9D6C4D4-88D5-4DF2-8A2F-15064BF43A02}" type="pres">
      <dgm:prSet presAssocID="{C170F4FF-3B35-4C3E-90BB-92F84C4A6E5B}" presName="spacer" presStyleCnt="0"/>
      <dgm:spPr/>
    </dgm:pt>
    <dgm:pt modelId="{245D6B64-9F96-4753-980E-DC4BB37CC9C8}" type="pres">
      <dgm:prSet presAssocID="{4E98DABA-40F8-44BA-9905-685406408BDF}" presName="parentText" presStyleLbl="node1" presStyleIdx="6" presStyleCnt="10">
        <dgm:presLayoutVars>
          <dgm:chMax val="0"/>
          <dgm:bulletEnabled val="1"/>
        </dgm:presLayoutVars>
      </dgm:prSet>
      <dgm:spPr/>
    </dgm:pt>
    <dgm:pt modelId="{47502D89-A082-45CF-9650-461C639F28A0}" type="pres">
      <dgm:prSet presAssocID="{0132D900-5E1A-40F2-9BE0-EBC7BB7005CB}" presName="spacer" presStyleCnt="0"/>
      <dgm:spPr/>
    </dgm:pt>
    <dgm:pt modelId="{E850FEB6-A5E3-4E10-BC62-B5888710BB27}" type="pres">
      <dgm:prSet presAssocID="{3F20B9E0-A556-421C-B413-F67CE553414C}" presName="parentText" presStyleLbl="node1" presStyleIdx="7" presStyleCnt="10">
        <dgm:presLayoutVars>
          <dgm:chMax val="0"/>
          <dgm:bulletEnabled val="1"/>
        </dgm:presLayoutVars>
      </dgm:prSet>
      <dgm:spPr/>
    </dgm:pt>
    <dgm:pt modelId="{609527E5-877F-4DA8-8CA6-39B6D94844D4}" type="pres">
      <dgm:prSet presAssocID="{787975B4-7764-42D9-B651-553DC8C2F424}" presName="spacer" presStyleCnt="0"/>
      <dgm:spPr/>
    </dgm:pt>
    <dgm:pt modelId="{0D0E9275-CEA1-4081-9E31-683F3EE19481}" type="pres">
      <dgm:prSet presAssocID="{475A9B24-7159-406A-8864-DBC2B781F0DB}" presName="parentText" presStyleLbl="node1" presStyleIdx="8" presStyleCnt="10">
        <dgm:presLayoutVars>
          <dgm:chMax val="0"/>
          <dgm:bulletEnabled val="1"/>
        </dgm:presLayoutVars>
      </dgm:prSet>
      <dgm:spPr/>
    </dgm:pt>
    <dgm:pt modelId="{A7CC1E73-5792-4F9A-9BFD-D66A18836E55}" type="pres">
      <dgm:prSet presAssocID="{16B1B0BD-47F9-4540-BE2D-A8F6D4AF7BA8}" presName="spacer" presStyleCnt="0"/>
      <dgm:spPr/>
    </dgm:pt>
    <dgm:pt modelId="{4321DF29-A49A-4FEE-9C57-A44A8A2F8712}" type="pres">
      <dgm:prSet presAssocID="{28631D01-C2CE-404A-9AF0-74E72CD9D11D}" presName="parentText" presStyleLbl="node1" presStyleIdx="9" presStyleCnt="10">
        <dgm:presLayoutVars>
          <dgm:chMax val="0"/>
          <dgm:bulletEnabled val="1"/>
        </dgm:presLayoutVars>
      </dgm:prSet>
      <dgm:spPr/>
    </dgm:pt>
  </dgm:ptLst>
  <dgm:cxnLst>
    <dgm:cxn modelId="{40C26308-DD08-4E10-A91A-7AC8F6D521AB}" type="presOf" srcId="{28631D01-C2CE-404A-9AF0-74E72CD9D11D}" destId="{4321DF29-A49A-4FEE-9C57-A44A8A2F8712}" srcOrd="0" destOrd="0" presId="urn:microsoft.com/office/officeart/2005/8/layout/vList2"/>
    <dgm:cxn modelId="{529F391C-303B-498E-B3AA-89E42BA66F5A}" srcId="{2933E741-4D21-4761-B97A-2C58160BC9EB}" destId="{98ED6C40-17F6-403C-8A76-421E0B43B8DB}" srcOrd="5" destOrd="0" parTransId="{1AB9ACB2-C3B1-4395-ABD2-AF327FA4D1C1}" sibTransId="{C170F4FF-3B35-4C3E-90BB-92F84C4A6E5B}"/>
    <dgm:cxn modelId="{C2902D2E-0F6F-49F2-B2DF-D286FADC034B}" srcId="{2933E741-4D21-4761-B97A-2C58160BC9EB}" destId="{28631D01-C2CE-404A-9AF0-74E72CD9D11D}" srcOrd="9" destOrd="0" parTransId="{1BF6C7D7-E025-4A9A-B115-08E54E02215E}" sibTransId="{760B4B4D-E0D6-4606-810F-7B53B578815F}"/>
    <dgm:cxn modelId="{B109FB2F-82AA-47A3-83FE-B2CE581C5C4E}" srcId="{2933E741-4D21-4761-B97A-2C58160BC9EB}" destId="{B2D520F9-BB6E-4030-950B-E4B1669BCE67}" srcOrd="0" destOrd="0" parTransId="{40CE84B6-ABBF-4B3D-9EDB-030592F8E817}" sibTransId="{9B7D0240-9353-4B1B-8DD0-E37C4191F518}"/>
    <dgm:cxn modelId="{B1F8233F-E6B8-459D-AE8C-6E59623AD67D}" srcId="{2933E741-4D21-4761-B97A-2C58160BC9EB}" destId="{3F20B9E0-A556-421C-B413-F67CE553414C}" srcOrd="7" destOrd="0" parTransId="{77E00028-9D97-4235-8F0D-DDB9293EF811}" sibTransId="{787975B4-7764-42D9-B651-553DC8C2F424}"/>
    <dgm:cxn modelId="{ED9C9644-3207-4191-810F-7A17365498B3}" srcId="{2933E741-4D21-4761-B97A-2C58160BC9EB}" destId="{475A9B24-7159-406A-8864-DBC2B781F0DB}" srcOrd="8" destOrd="0" parTransId="{F2BAD849-999B-40A4-B4ED-639933E7B26F}" sibTransId="{16B1B0BD-47F9-4540-BE2D-A8F6D4AF7BA8}"/>
    <dgm:cxn modelId="{E704A664-4C86-44FA-8A2D-C9E5DC9C60B3}" type="presOf" srcId="{00CD4FC5-631C-40FE-8294-CEBB991EE52E}" destId="{5C416304-33F2-45E5-998E-DBDE260DF726}" srcOrd="0" destOrd="0" presId="urn:microsoft.com/office/officeart/2005/8/layout/vList2"/>
    <dgm:cxn modelId="{9EB6A249-26AD-4665-9933-A8E4C4EBA314}" srcId="{2933E741-4D21-4761-B97A-2C58160BC9EB}" destId="{EA50117C-313B-4652-9764-030538FF8CA7}" srcOrd="4" destOrd="0" parTransId="{CBFBE8C8-5E9A-4531-9F47-BFC902D1F220}" sibTransId="{720D26A6-6B4A-472D-8A1B-13B2389E121B}"/>
    <dgm:cxn modelId="{C967A972-5F10-4D08-9FE7-216919412A49}" srcId="{2933E741-4D21-4761-B97A-2C58160BC9EB}" destId="{D78B0731-904C-471C-AF8A-43BE8998BFB5}" srcOrd="3" destOrd="0" parTransId="{42B615B0-1BD6-4292-8D7F-DC50DA9B3625}" sibTransId="{18D4DC2C-A9ED-429C-B071-290D56FE4B1E}"/>
    <dgm:cxn modelId="{EA816753-4079-412C-B716-2FE1688EE816}" type="presOf" srcId="{3F20B9E0-A556-421C-B413-F67CE553414C}" destId="{E850FEB6-A5E3-4E10-BC62-B5888710BB27}" srcOrd="0" destOrd="0" presId="urn:microsoft.com/office/officeart/2005/8/layout/vList2"/>
    <dgm:cxn modelId="{80120857-8425-4B82-80B6-382CAD4F314D}" type="presOf" srcId="{EA50117C-313B-4652-9764-030538FF8CA7}" destId="{E0B06ADD-FD72-40F8-BB4E-3F363157DA67}" srcOrd="0" destOrd="0" presId="urn:microsoft.com/office/officeart/2005/8/layout/vList2"/>
    <dgm:cxn modelId="{09DF3F79-0E47-41EE-AE78-162AB1AABE35}" srcId="{2933E741-4D21-4761-B97A-2C58160BC9EB}" destId="{4E98DABA-40F8-44BA-9905-685406408BDF}" srcOrd="6" destOrd="0" parTransId="{B5BE6C37-C7A7-4F4B-A778-BD245607B4F9}" sibTransId="{0132D900-5E1A-40F2-9BE0-EBC7BB7005CB}"/>
    <dgm:cxn modelId="{CA4B9998-8500-4714-932C-FC75E521E196}" srcId="{2933E741-4D21-4761-B97A-2C58160BC9EB}" destId="{00CD4FC5-631C-40FE-8294-CEBB991EE52E}" srcOrd="1" destOrd="0" parTransId="{419F3E24-6922-4BB6-A833-57763F3AE578}" sibTransId="{1F14FCD8-110A-49EE-B102-27804312ED93}"/>
    <dgm:cxn modelId="{A8084EA6-4787-4A66-95CF-FD32AFCDC47C}" type="presOf" srcId="{80D3C4CC-E784-4F33-AEE9-46DA0DA005AD}" destId="{F5DDCBDC-ABA6-40BB-86E3-63265902801B}"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12225BCA-4BDD-499F-A344-12842F40B8E6}" type="presOf" srcId="{475A9B24-7159-406A-8864-DBC2B781F0DB}" destId="{0D0E9275-CEA1-4081-9E31-683F3EE19481}" srcOrd="0" destOrd="0" presId="urn:microsoft.com/office/officeart/2005/8/layout/vList2"/>
    <dgm:cxn modelId="{3F53D6CF-4C0C-4E03-A6A2-3C3A8DA84833}" type="presOf" srcId="{4E98DABA-40F8-44BA-9905-685406408BDF}" destId="{245D6B64-9F96-4753-980E-DC4BB37CC9C8}" srcOrd="0" destOrd="0" presId="urn:microsoft.com/office/officeart/2005/8/layout/vList2"/>
    <dgm:cxn modelId="{56FE35DC-BF84-42EA-96AA-F11EA9897449}" srcId="{2933E741-4D21-4761-B97A-2C58160BC9EB}" destId="{80D3C4CC-E784-4F33-AEE9-46DA0DA005AD}" srcOrd="2" destOrd="0" parTransId="{BCF8B604-067F-4329-BA7C-FB10A0782550}" sibTransId="{2410F932-B6A5-411D-8D02-D64D87311829}"/>
    <dgm:cxn modelId="{80CB6BE0-F75D-4068-B3D9-E0F59BE0FEC0}" type="presOf" srcId="{98ED6C40-17F6-403C-8A76-421E0B43B8DB}" destId="{89A5FCD0-8EE0-47B8-880F-910A0743B9EF}" srcOrd="0" destOrd="0" presId="urn:microsoft.com/office/officeart/2005/8/layout/vList2"/>
    <dgm:cxn modelId="{B4757CE6-9A37-4E20-978E-56EBE01AFC5A}" type="presOf" srcId="{D78B0731-904C-471C-AF8A-43BE8998BFB5}" destId="{AF40EEE9-189F-4092-99CA-B3C4C5956F3A}" srcOrd="0" destOrd="0" presId="urn:microsoft.com/office/officeart/2005/8/layout/vList2"/>
    <dgm:cxn modelId="{510D22EB-CF6F-4132-BDF8-7F21894EE761}" type="presOf" srcId="{B2D520F9-BB6E-4030-950B-E4B1669BCE67}" destId="{509B1E6D-29E2-4829-ACD3-20F9716182B0}" srcOrd="0" destOrd="0" presId="urn:microsoft.com/office/officeart/2005/8/layout/vList2"/>
    <dgm:cxn modelId="{5817C7F4-B5EC-4131-BBBB-1804BFC49F27}" type="presParOf" srcId="{ED7667D6-3080-4D63-82FD-18E3E1245C69}" destId="{509B1E6D-29E2-4829-ACD3-20F9716182B0}" srcOrd="0" destOrd="0" presId="urn:microsoft.com/office/officeart/2005/8/layout/vList2"/>
    <dgm:cxn modelId="{0617C11B-7FCA-48D6-87FB-C6FFA6136299}" type="presParOf" srcId="{ED7667D6-3080-4D63-82FD-18E3E1245C69}" destId="{BF1531B6-3CD0-45A3-9DDC-03F37C10BDCB}" srcOrd="1" destOrd="0" presId="urn:microsoft.com/office/officeart/2005/8/layout/vList2"/>
    <dgm:cxn modelId="{96996B23-0271-42F2-889F-F519AFA4A781}" type="presParOf" srcId="{ED7667D6-3080-4D63-82FD-18E3E1245C69}" destId="{5C416304-33F2-45E5-998E-DBDE260DF726}" srcOrd="2" destOrd="0" presId="urn:microsoft.com/office/officeart/2005/8/layout/vList2"/>
    <dgm:cxn modelId="{3335543E-90F4-4554-91A5-70E71FA41428}" type="presParOf" srcId="{ED7667D6-3080-4D63-82FD-18E3E1245C69}" destId="{131D3743-399F-48F9-A11B-BE67EBB48647}" srcOrd="3" destOrd="0" presId="urn:microsoft.com/office/officeart/2005/8/layout/vList2"/>
    <dgm:cxn modelId="{1B814727-4F7B-4D1C-A150-85355560AB18}" type="presParOf" srcId="{ED7667D6-3080-4D63-82FD-18E3E1245C69}" destId="{F5DDCBDC-ABA6-40BB-86E3-63265902801B}" srcOrd="4" destOrd="0" presId="urn:microsoft.com/office/officeart/2005/8/layout/vList2"/>
    <dgm:cxn modelId="{EEE7324C-02F1-4EC7-997D-ED794FC56E59}" type="presParOf" srcId="{ED7667D6-3080-4D63-82FD-18E3E1245C69}" destId="{7B60598D-C57F-4453-B8D3-FC5E631B3CCD}" srcOrd="5" destOrd="0" presId="urn:microsoft.com/office/officeart/2005/8/layout/vList2"/>
    <dgm:cxn modelId="{35C0FEE4-AADE-4F1D-9979-FC92776EAF4A}" type="presParOf" srcId="{ED7667D6-3080-4D63-82FD-18E3E1245C69}" destId="{AF40EEE9-189F-4092-99CA-B3C4C5956F3A}" srcOrd="6" destOrd="0" presId="urn:microsoft.com/office/officeart/2005/8/layout/vList2"/>
    <dgm:cxn modelId="{DF2ACC59-203C-48E9-9352-1341DD9C3720}" type="presParOf" srcId="{ED7667D6-3080-4D63-82FD-18E3E1245C69}" destId="{05774102-A5EA-4D9C-A4FD-0A63E071CB2F}" srcOrd="7" destOrd="0" presId="urn:microsoft.com/office/officeart/2005/8/layout/vList2"/>
    <dgm:cxn modelId="{563CBA69-7AAC-4F7E-BF0F-6E822C59F748}" type="presParOf" srcId="{ED7667D6-3080-4D63-82FD-18E3E1245C69}" destId="{E0B06ADD-FD72-40F8-BB4E-3F363157DA67}" srcOrd="8" destOrd="0" presId="urn:microsoft.com/office/officeart/2005/8/layout/vList2"/>
    <dgm:cxn modelId="{A41B34E3-1E1B-4B86-AFF2-0AD5FF1EDF2E}" type="presParOf" srcId="{ED7667D6-3080-4D63-82FD-18E3E1245C69}" destId="{36073783-B740-454A-9728-692AFD625B57}" srcOrd="9" destOrd="0" presId="urn:microsoft.com/office/officeart/2005/8/layout/vList2"/>
    <dgm:cxn modelId="{91F636C8-A3A2-4E31-884D-8F5D615BC55D}" type="presParOf" srcId="{ED7667D6-3080-4D63-82FD-18E3E1245C69}" destId="{89A5FCD0-8EE0-47B8-880F-910A0743B9EF}" srcOrd="10" destOrd="0" presId="urn:microsoft.com/office/officeart/2005/8/layout/vList2"/>
    <dgm:cxn modelId="{2661D813-92E7-4261-A07B-37AF82294FEF}" type="presParOf" srcId="{ED7667D6-3080-4D63-82FD-18E3E1245C69}" destId="{E9D6C4D4-88D5-4DF2-8A2F-15064BF43A02}" srcOrd="11" destOrd="0" presId="urn:microsoft.com/office/officeart/2005/8/layout/vList2"/>
    <dgm:cxn modelId="{4A552C41-B4E0-4EBD-AE3E-981B887F1C5B}" type="presParOf" srcId="{ED7667D6-3080-4D63-82FD-18E3E1245C69}" destId="{245D6B64-9F96-4753-980E-DC4BB37CC9C8}" srcOrd="12" destOrd="0" presId="urn:microsoft.com/office/officeart/2005/8/layout/vList2"/>
    <dgm:cxn modelId="{EEFA630C-8020-44D3-9D73-29D1B5A28DAB}" type="presParOf" srcId="{ED7667D6-3080-4D63-82FD-18E3E1245C69}" destId="{47502D89-A082-45CF-9650-461C639F28A0}" srcOrd="13" destOrd="0" presId="urn:microsoft.com/office/officeart/2005/8/layout/vList2"/>
    <dgm:cxn modelId="{C8E7C104-C104-49A8-A8D4-D62745FCD2CB}" type="presParOf" srcId="{ED7667D6-3080-4D63-82FD-18E3E1245C69}" destId="{E850FEB6-A5E3-4E10-BC62-B5888710BB27}" srcOrd="14" destOrd="0" presId="urn:microsoft.com/office/officeart/2005/8/layout/vList2"/>
    <dgm:cxn modelId="{1B853767-865A-4648-AE11-AD8A05B62908}" type="presParOf" srcId="{ED7667D6-3080-4D63-82FD-18E3E1245C69}" destId="{609527E5-877F-4DA8-8CA6-39B6D94844D4}" srcOrd="15" destOrd="0" presId="urn:microsoft.com/office/officeart/2005/8/layout/vList2"/>
    <dgm:cxn modelId="{C5DA4434-3AD8-462D-BA18-1491E0EB413C}" type="presParOf" srcId="{ED7667D6-3080-4D63-82FD-18E3E1245C69}" destId="{0D0E9275-CEA1-4081-9E31-683F3EE19481}" srcOrd="16" destOrd="0" presId="urn:microsoft.com/office/officeart/2005/8/layout/vList2"/>
    <dgm:cxn modelId="{1B65CD03-ACFD-4EBB-A83B-2F9B1E156BE0}" type="presParOf" srcId="{ED7667D6-3080-4D63-82FD-18E3E1245C69}" destId="{A7CC1E73-5792-4F9A-9BFD-D66A18836E55}" srcOrd="17" destOrd="0" presId="urn:microsoft.com/office/officeart/2005/8/layout/vList2"/>
    <dgm:cxn modelId="{A2CEAF4F-60FB-488B-95B4-B3998579DF33}" type="presParOf" srcId="{ED7667D6-3080-4D63-82FD-18E3E1245C69}" destId="{4321DF29-A49A-4FEE-9C57-A44A8A2F8712}" srcOrd="1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GB"/>
            <a:t>Given that I’m logged in, When I click on ‘My Schedule’, Then the system opens the page with an option to create a schedule.</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BF7B33F5-F7BC-41EE-ADAC-1AA5D216F1E9}">
      <dgm:prSet/>
      <dgm:spPr/>
      <dgm:t>
        <a:bodyPr/>
        <a:lstStyle/>
        <a:p>
          <a:pPr>
            <a:buSzPts val="1000"/>
            <a:buFont typeface="Arial" panose="020B0604020202020204" pitchFamily="34" charset="0"/>
            <a:buChar char="●"/>
          </a:pPr>
          <a:r>
            <a:rPr lang="en-GB"/>
            <a:t>Given that I’m logged in, When I click on ‘My Schedule’, Then the app opens the page with a calendar with highlighted training days.</a:t>
          </a:r>
          <a:endParaRPr lang="en-US"/>
        </a:p>
      </dgm:t>
    </dgm:pt>
    <dgm:pt modelId="{4C7D08FE-6356-48FB-ACF1-D4CDF00BD260}" type="parTrans" cxnId="{22F0418A-1D4E-4858-BCFF-D347D29005CB}">
      <dgm:prSet/>
      <dgm:spPr/>
      <dgm:t>
        <a:bodyPr/>
        <a:lstStyle/>
        <a:p>
          <a:endParaRPr lang="fr-FR"/>
        </a:p>
      </dgm:t>
    </dgm:pt>
    <dgm:pt modelId="{E9EFDB5B-680D-421E-9B9F-D05BA833574C}" type="sibTrans" cxnId="{22F0418A-1D4E-4858-BCFF-D347D29005CB}">
      <dgm:prSet/>
      <dgm:spPr/>
      <dgm:t>
        <a:bodyPr/>
        <a:lstStyle/>
        <a:p>
          <a:endParaRPr lang="fr-FR"/>
        </a:p>
      </dgm:t>
    </dgm:pt>
    <dgm:pt modelId="{417D2805-F2AA-461F-9555-F26467810513}">
      <dgm:prSet/>
      <dgm:spPr/>
      <dgm:t>
        <a:bodyPr/>
        <a:lstStyle/>
        <a:p>
          <a:pPr>
            <a:buSzPts val="1000"/>
            <a:buFont typeface="Arial" panose="020B0604020202020204" pitchFamily="34" charset="0"/>
            <a:buChar char="●"/>
          </a:pPr>
          <a:r>
            <a:rPr lang="en-GB"/>
            <a:t>Given that I’m logged in, when I click on ‘my skill level’ I can find where I stopped my training and continue.</a:t>
          </a:r>
          <a:endParaRPr lang="en-US"/>
        </a:p>
      </dgm:t>
    </dgm:pt>
    <dgm:pt modelId="{86CF16FA-C1B2-47DA-8EF3-689FE4347CF4}" type="parTrans" cxnId="{29D3D03E-E7D1-4C69-9D56-BC03B04F9F8B}">
      <dgm:prSet/>
      <dgm:spPr/>
      <dgm:t>
        <a:bodyPr/>
        <a:lstStyle/>
        <a:p>
          <a:endParaRPr lang="fr-FR"/>
        </a:p>
      </dgm:t>
    </dgm:pt>
    <dgm:pt modelId="{ACCF30A8-18CA-4B43-809F-8E8B33B3BE2C}" type="sibTrans" cxnId="{29D3D03E-E7D1-4C69-9D56-BC03B04F9F8B}">
      <dgm:prSet/>
      <dgm:spPr/>
      <dgm:t>
        <a:bodyPr/>
        <a:lstStyle/>
        <a:p>
          <a:endParaRPr lang="fr-FR"/>
        </a:p>
      </dgm:t>
    </dgm:pt>
    <dgm:pt modelId="{C0443602-E165-46CA-8B08-EF467E7C4E88}">
      <dgm:prSet/>
      <dgm:spPr/>
      <dgm:t>
        <a:bodyPr/>
        <a:lstStyle/>
        <a:p>
          <a:pPr>
            <a:buSzPts val="1000"/>
            <a:buFont typeface="Arial" panose="020B0604020202020204" pitchFamily="34" charset="0"/>
            <a:buChar char="●"/>
          </a:pPr>
          <a:r>
            <a:rPr lang="en-GB"/>
            <a:t>Given that I’m logged in, When I click on one of the highlighted days on the calendar, Then I can see my planned schedule, including date and time and coach’s name.</a:t>
          </a:r>
          <a:endParaRPr lang="en-US"/>
        </a:p>
      </dgm:t>
    </dgm:pt>
    <dgm:pt modelId="{420DE294-AB69-4F74-922B-9032B263B71E}" type="parTrans" cxnId="{BBB1D5CA-BB2F-4D4E-9367-F763B7BBFE3F}">
      <dgm:prSet/>
      <dgm:spPr/>
      <dgm:t>
        <a:bodyPr/>
        <a:lstStyle/>
        <a:p>
          <a:endParaRPr lang="fr-FR"/>
        </a:p>
      </dgm:t>
    </dgm:pt>
    <dgm:pt modelId="{3A7E4C07-4D4F-40B6-B4CB-8A955D10D230}" type="sibTrans" cxnId="{BBB1D5CA-BB2F-4D4E-9367-F763B7BBFE3F}">
      <dgm:prSet/>
      <dgm:spPr/>
      <dgm:t>
        <a:bodyPr/>
        <a:lstStyle/>
        <a:p>
          <a:endParaRPr lang="fr-FR"/>
        </a:p>
      </dgm:t>
    </dgm:pt>
    <dgm:pt modelId="{7C9C5C24-6CDD-4966-8A81-433D79BD2AA2}">
      <dgm:prSet/>
      <dgm:spPr/>
      <dgm:t>
        <a:bodyPr/>
        <a:lstStyle/>
        <a:p>
          <a:pPr>
            <a:buSzPts val="1000"/>
            <a:buFont typeface="Arial" panose="020B0604020202020204" pitchFamily="34" charset="0"/>
            <a:buChar char="●"/>
          </a:pPr>
          <a:r>
            <a:rPr lang="en-GB"/>
            <a:t>Given that I’m logged in, When I click on the days that are not highlighted in the calendar, Then it gives me an option to create a training session for a given day.</a:t>
          </a:r>
          <a:endParaRPr lang="en-US"/>
        </a:p>
      </dgm:t>
    </dgm:pt>
    <dgm:pt modelId="{EFE91B1A-11DA-41D2-94D5-3641F7BA321D}" type="parTrans" cxnId="{217D07A8-0E22-49FB-90B9-64BCFCFB5585}">
      <dgm:prSet/>
      <dgm:spPr/>
      <dgm:t>
        <a:bodyPr/>
        <a:lstStyle/>
        <a:p>
          <a:endParaRPr lang="fr-FR"/>
        </a:p>
      </dgm:t>
    </dgm:pt>
    <dgm:pt modelId="{7E8F4795-8178-4266-A2A9-11D3DAE2FD0B}" type="sibTrans" cxnId="{217D07A8-0E22-49FB-90B9-64BCFCFB5585}">
      <dgm:prSet/>
      <dgm:spPr/>
      <dgm:t>
        <a:bodyPr/>
        <a:lstStyle/>
        <a:p>
          <a:endParaRPr lang="fr-FR"/>
        </a:p>
      </dgm:t>
    </dgm:pt>
    <dgm:pt modelId="{F1AC42D2-FF14-4782-8660-2C02E58D2404}">
      <dgm:prSet/>
      <dgm:spPr/>
      <dgm:t>
        <a:bodyPr/>
        <a:lstStyle/>
        <a:p>
          <a:pPr>
            <a:buSzPts val="1000"/>
            <a:buFont typeface="Arial" panose="020B0604020202020204" pitchFamily="34" charset="0"/>
            <a:buChar char="●"/>
          </a:pPr>
          <a:r>
            <a:rPr lang="en-GB"/>
            <a:t>Given that I’m logged in and have my schedule planned, When I click on ‘My Schedule’, Then I have an option to cancel or postpone it.</a:t>
          </a:r>
          <a:endParaRPr lang="en-US"/>
        </a:p>
      </dgm:t>
    </dgm:pt>
    <dgm:pt modelId="{6E4FD2D7-9704-48E8-9AE4-1D822D562B90}" type="parTrans" cxnId="{065E2FA6-CC28-4F61-AACA-0205BAC171B1}">
      <dgm:prSet/>
      <dgm:spPr/>
      <dgm:t>
        <a:bodyPr/>
        <a:lstStyle/>
        <a:p>
          <a:endParaRPr lang="fr-FR"/>
        </a:p>
      </dgm:t>
    </dgm:pt>
    <dgm:pt modelId="{4F7A5897-080E-444A-9A9E-9D291261DD60}" type="sibTrans" cxnId="{065E2FA6-CC28-4F61-AACA-0205BAC171B1}">
      <dgm:prSet/>
      <dgm:spPr/>
      <dgm:t>
        <a:bodyPr/>
        <a:lstStyle/>
        <a:p>
          <a:endParaRPr lang="fr-FR"/>
        </a:p>
      </dgm:t>
    </dgm:pt>
    <dgm:pt modelId="{66D6D12C-0C8B-4BF3-86E5-5853C925922B}">
      <dgm:prSet/>
      <dgm:spPr/>
      <dgm:t>
        <a:bodyPr/>
        <a:lstStyle/>
        <a:p>
          <a:pPr>
            <a:buSzPts val="1000"/>
            <a:buFont typeface="Arial" panose="020B0604020202020204" pitchFamily="34" charset="0"/>
            <a:buChar char="●"/>
          </a:pPr>
          <a:r>
            <a:rPr lang="en-GB"/>
            <a:t>Given that I’ve created my training session for a given day, then I receive a notification with information if it was approved by a coach or not.</a:t>
          </a:r>
          <a:endParaRPr lang="en-US"/>
        </a:p>
      </dgm:t>
    </dgm:pt>
    <dgm:pt modelId="{A57FBD10-B678-4809-9DBB-FA2A11D8B92F}" type="parTrans" cxnId="{01FBEC6F-DA88-4C0A-AE4D-EA2914954C23}">
      <dgm:prSet/>
      <dgm:spPr/>
      <dgm:t>
        <a:bodyPr/>
        <a:lstStyle/>
        <a:p>
          <a:endParaRPr lang="fr-FR"/>
        </a:p>
      </dgm:t>
    </dgm:pt>
    <dgm:pt modelId="{16D7182C-F17F-4F95-B1E5-23F030C9B09F}" type="sibTrans" cxnId="{01FBEC6F-DA88-4C0A-AE4D-EA2914954C23}">
      <dgm:prSet/>
      <dgm:spPr/>
      <dgm:t>
        <a:bodyPr/>
        <a:lstStyle/>
        <a:p>
          <a:endParaRPr lang="fr-FR"/>
        </a:p>
      </dgm:t>
    </dgm:pt>
    <dgm:pt modelId="{F76B84EE-5996-42A8-B90F-C3FF6286B494}">
      <dgm:prSet/>
      <dgm:spPr/>
      <dgm:t>
        <a:bodyPr/>
        <a:lstStyle/>
        <a:p>
          <a:pPr>
            <a:buSzPts val="1000"/>
            <a:buFont typeface="Arial" panose="020B0604020202020204" pitchFamily="34" charset="0"/>
            <a:buChar char="●"/>
          </a:pPr>
          <a:r>
            <a:rPr lang="en-GB"/>
            <a:t>Given that I’ve created my sessions, When I log out, Then my phone’s calendar should synchronise with the app’s calendar. </a:t>
          </a:r>
          <a:endParaRPr lang="en-US"/>
        </a:p>
      </dgm:t>
    </dgm:pt>
    <dgm:pt modelId="{77A817CC-D778-46A0-88BD-BA525C333F1F}" type="parTrans" cxnId="{17F97C4A-AFE5-44BF-9A8E-93BAA82E5BDE}">
      <dgm:prSet/>
      <dgm:spPr/>
      <dgm:t>
        <a:bodyPr/>
        <a:lstStyle/>
        <a:p>
          <a:endParaRPr lang="fr-FR"/>
        </a:p>
      </dgm:t>
    </dgm:pt>
    <dgm:pt modelId="{11CCAD84-F340-44C7-BEFB-BC97F46638D7}" type="sibTrans" cxnId="{17F97C4A-AFE5-44BF-9A8E-93BAA82E5BDE}">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8">
        <dgm:presLayoutVars>
          <dgm:chMax val="0"/>
          <dgm:bulletEnabled val="1"/>
        </dgm:presLayoutVars>
      </dgm:prSet>
      <dgm:spPr/>
    </dgm:pt>
    <dgm:pt modelId="{D4BF9F25-0C08-4886-9B6A-5F0E7F5001CB}" type="pres">
      <dgm:prSet presAssocID="{4AE0BED5-A93C-45BD-A6E3-EE84D7C35043}" presName="spacer" presStyleCnt="0"/>
      <dgm:spPr/>
    </dgm:pt>
    <dgm:pt modelId="{72274AAD-34D1-49B3-B413-00A14D64BA80}" type="pres">
      <dgm:prSet presAssocID="{BF7B33F5-F7BC-41EE-ADAC-1AA5D216F1E9}" presName="parentText" presStyleLbl="node1" presStyleIdx="1" presStyleCnt="8">
        <dgm:presLayoutVars>
          <dgm:chMax val="0"/>
          <dgm:bulletEnabled val="1"/>
        </dgm:presLayoutVars>
      </dgm:prSet>
      <dgm:spPr/>
    </dgm:pt>
    <dgm:pt modelId="{3C8D9E2E-D286-48A3-A9A5-114094185050}" type="pres">
      <dgm:prSet presAssocID="{E9EFDB5B-680D-421E-9B9F-D05BA833574C}" presName="spacer" presStyleCnt="0"/>
      <dgm:spPr/>
    </dgm:pt>
    <dgm:pt modelId="{C75C454D-30FA-4A26-A068-B76A39DD41D2}" type="pres">
      <dgm:prSet presAssocID="{417D2805-F2AA-461F-9555-F26467810513}" presName="parentText" presStyleLbl="node1" presStyleIdx="2" presStyleCnt="8">
        <dgm:presLayoutVars>
          <dgm:chMax val="0"/>
          <dgm:bulletEnabled val="1"/>
        </dgm:presLayoutVars>
      </dgm:prSet>
      <dgm:spPr/>
    </dgm:pt>
    <dgm:pt modelId="{A3E0262E-7265-4CF0-8763-4194B93A21FE}" type="pres">
      <dgm:prSet presAssocID="{ACCF30A8-18CA-4B43-809F-8E8B33B3BE2C}" presName="spacer" presStyleCnt="0"/>
      <dgm:spPr/>
    </dgm:pt>
    <dgm:pt modelId="{58680410-7A27-4C98-A989-1D869B8B3364}" type="pres">
      <dgm:prSet presAssocID="{C0443602-E165-46CA-8B08-EF467E7C4E88}" presName="parentText" presStyleLbl="node1" presStyleIdx="3" presStyleCnt="8">
        <dgm:presLayoutVars>
          <dgm:chMax val="0"/>
          <dgm:bulletEnabled val="1"/>
        </dgm:presLayoutVars>
      </dgm:prSet>
      <dgm:spPr/>
    </dgm:pt>
    <dgm:pt modelId="{CECC923D-CE15-4E43-ACDA-A2933F265273}" type="pres">
      <dgm:prSet presAssocID="{3A7E4C07-4D4F-40B6-B4CB-8A955D10D230}" presName="spacer" presStyleCnt="0"/>
      <dgm:spPr/>
    </dgm:pt>
    <dgm:pt modelId="{61EAA87E-F0F2-4B64-952C-482FA18537FF}" type="pres">
      <dgm:prSet presAssocID="{7C9C5C24-6CDD-4966-8A81-433D79BD2AA2}" presName="parentText" presStyleLbl="node1" presStyleIdx="4" presStyleCnt="8">
        <dgm:presLayoutVars>
          <dgm:chMax val="0"/>
          <dgm:bulletEnabled val="1"/>
        </dgm:presLayoutVars>
      </dgm:prSet>
      <dgm:spPr/>
    </dgm:pt>
    <dgm:pt modelId="{57D52B62-ECBE-4487-89CC-05CE262DA410}" type="pres">
      <dgm:prSet presAssocID="{7E8F4795-8178-4266-A2A9-11D3DAE2FD0B}" presName="spacer" presStyleCnt="0"/>
      <dgm:spPr/>
    </dgm:pt>
    <dgm:pt modelId="{B0CF373B-F27D-4174-88AD-28F23CFCBF53}" type="pres">
      <dgm:prSet presAssocID="{F1AC42D2-FF14-4782-8660-2C02E58D2404}" presName="parentText" presStyleLbl="node1" presStyleIdx="5" presStyleCnt="8">
        <dgm:presLayoutVars>
          <dgm:chMax val="0"/>
          <dgm:bulletEnabled val="1"/>
        </dgm:presLayoutVars>
      </dgm:prSet>
      <dgm:spPr/>
    </dgm:pt>
    <dgm:pt modelId="{A216716C-F83C-446F-BAC9-17BC32EFE58F}" type="pres">
      <dgm:prSet presAssocID="{4F7A5897-080E-444A-9A9E-9D291261DD60}" presName="spacer" presStyleCnt="0"/>
      <dgm:spPr/>
    </dgm:pt>
    <dgm:pt modelId="{9A4E82EA-F23B-4FBF-BAB8-61C793C63525}" type="pres">
      <dgm:prSet presAssocID="{66D6D12C-0C8B-4BF3-86E5-5853C925922B}" presName="parentText" presStyleLbl="node1" presStyleIdx="6" presStyleCnt="8">
        <dgm:presLayoutVars>
          <dgm:chMax val="0"/>
          <dgm:bulletEnabled val="1"/>
        </dgm:presLayoutVars>
      </dgm:prSet>
      <dgm:spPr/>
    </dgm:pt>
    <dgm:pt modelId="{85E14CC2-1C5E-47A2-BEC2-208CFCE27322}" type="pres">
      <dgm:prSet presAssocID="{16D7182C-F17F-4F95-B1E5-23F030C9B09F}" presName="spacer" presStyleCnt="0"/>
      <dgm:spPr/>
    </dgm:pt>
    <dgm:pt modelId="{AA0F396C-0787-470A-A199-271422EA3769}" type="pres">
      <dgm:prSet presAssocID="{F76B84EE-5996-42A8-B90F-C3FF6286B494}" presName="parentText" presStyleLbl="node1" presStyleIdx="7" presStyleCnt="8">
        <dgm:presLayoutVars>
          <dgm:chMax val="0"/>
          <dgm:bulletEnabled val="1"/>
        </dgm:presLayoutVars>
      </dgm:prSet>
      <dgm:spPr/>
    </dgm:pt>
  </dgm:ptLst>
  <dgm:cxnLst>
    <dgm:cxn modelId="{DB1E673E-9D9E-4F30-B817-4BE523DDB5E6}" type="presOf" srcId="{417D2805-F2AA-461F-9555-F26467810513}" destId="{C75C454D-30FA-4A26-A068-B76A39DD41D2}" srcOrd="0" destOrd="0" presId="urn:microsoft.com/office/officeart/2005/8/layout/vList2"/>
    <dgm:cxn modelId="{29D3D03E-E7D1-4C69-9D56-BC03B04F9F8B}" srcId="{2933E741-4D21-4761-B97A-2C58160BC9EB}" destId="{417D2805-F2AA-461F-9555-F26467810513}" srcOrd="2" destOrd="0" parTransId="{86CF16FA-C1B2-47DA-8EF3-689FE4347CF4}" sibTransId="{ACCF30A8-18CA-4B43-809F-8E8B33B3BE2C}"/>
    <dgm:cxn modelId="{2F6A233F-EA7E-4EEB-9CC2-0A5A56A92868}" type="presOf" srcId="{BF7B33F5-F7BC-41EE-ADAC-1AA5D216F1E9}" destId="{72274AAD-34D1-49B3-B413-00A14D64BA80}" srcOrd="0" destOrd="0" presId="urn:microsoft.com/office/officeart/2005/8/layout/vList2"/>
    <dgm:cxn modelId="{17F97C4A-AFE5-44BF-9A8E-93BAA82E5BDE}" srcId="{2933E741-4D21-4761-B97A-2C58160BC9EB}" destId="{F76B84EE-5996-42A8-B90F-C3FF6286B494}" srcOrd="7" destOrd="0" parTransId="{77A817CC-D778-46A0-88BD-BA525C333F1F}" sibTransId="{11CCAD84-F340-44C7-BEFB-BC97F46638D7}"/>
    <dgm:cxn modelId="{01FBEC6F-DA88-4C0A-AE4D-EA2914954C23}" srcId="{2933E741-4D21-4761-B97A-2C58160BC9EB}" destId="{66D6D12C-0C8B-4BF3-86E5-5853C925922B}" srcOrd="6" destOrd="0" parTransId="{A57FBD10-B678-4809-9DBB-FA2A11D8B92F}" sibTransId="{16D7182C-F17F-4F95-B1E5-23F030C9B09F}"/>
    <dgm:cxn modelId="{B15A7B7F-26E5-4CE1-BC23-510D7D65CD71}" type="presOf" srcId="{913BA45C-B3D5-48C0-8D76-DBE2010E3D4E}" destId="{FC13F76A-12AD-424E-AD08-9E69974628B1}"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22F0418A-1D4E-4858-BCFF-D347D29005CB}" srcId="{2933E741-4D21-4761-B97A-2C58160BC9EB}" destId="{BF7B33F5-F7BC-41EE-ADAC-1AA5D216F1E9}" srcOrd="1" destOrd="0" parTransId="{4C7D08FE-6356-48FB-ACF1-D4CDF00BD260}" sibTransId="{E9EFDB5B-680D-421E-9B9F-D05BA833574C}"/>
    <dgm:cxn modelId="{1A48278E-AE04-45BC-BCD1-BD6189034F5A}" type="presOf" srcId="{7C9C5C24-6CDD-4966-8A81-433D79BD2AA2}" destId="{61EAA87E-F0F2-4B64-952C-482FA18537FF}" srcOrd="0" destOrd="0" presId="urn:microsoft.com/office/officeart/2005/8/layout/vList2"/>
    <dgm:cxn modelId="{97EC1F8F-0027-4A47-9AEB-CA33D546E018}" type="presOf" srcId="{66D6D12C-0C8B-4BF3-86E5-5853C925922B}" destId="{9A4E82EA-F23B-4FBF-BAB8-61C793C63525}" srcOrd="0" destOrd="0" presId="urn:microsoft.com/office/officeart/2005/8/layout/vList2"/>
    <dgm:cxn modelId="{065E2FA6-CC28-4F61-AACA-0205BAC171B1}" srcId="{2933E741-4D21-4761-B97A-2C58160BC9EB}" destId="{F1AC42D2-FF14-4782-8660-2C02E58D2404}" srcOrd="5" destOrd="0" parTransId="{6E4FD2D7-9704-48E8-9AE4-1D822D562B90}" sibTransId="{4F7A5897-080E-444A-9A9E-9D291261DD60}"/>
    <dgm:cxn modelId="{217D07A8-0E22-49FB-90B9-64BCFCFB5585}" srcId="{2933E741-4D21-4761-B97A-2C58160BC9EB}" destId="{7C9C5C24-6CDD-4966-8A81-433D79BD2AA2}" srcOrd="4" destOrd="0" parTransId="{EFE91B1A-11DA-41D2-94D5-3641F7BA321D}" sibTransId="{7E8F4795-8178-4266-A2A9-11D3DAE2FD0B}"/>
    <dgm:cxn modelId="{A1CB12AD-6FEB-45FD-ABD2-7C5698F3216D}" type="presOf" srcId="{C0443602-E165-46CA-8B08-EF467E7C4E88}" destId="{58680410-7A27-4C98-A989-1D869B8B3364}"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29E14EB6-2EE3-4D01-AA5D-FCF948F41602}" type="presOf" srcId="{F76B84EE-5996-42A8-B90F-C3FF6286B494}" destId="{AA0F396C-0787-470A-A199-271422EA3769}" srcOrd="0" destOrd="0" presId="urn:microsoft.com/office/officeart/2005/8/layout/vList2"/>
    <dgm:cxn modelId="{BBB1D5CA-BB2F-4D4E-9367-F763B7BBFE3F}" srcId="{2933E741-4D21-4761-B97A-2C58160BC9EB}" destId="{C0443602-E165-46CA-8B08-EF467E7C4E88}" srcOrd="3" destOrd="0" parTransId="{420DE294-AB69-4F74-922B-9032B263B71E}" sibTransId="{3A7E4C07-4D4F-40B6-B4CB-8A955D10D230}"/>
    <dgm:cxn modelId="{916CB1DE-46A8-4937-8923-935C6EC4A6C7}" type="presOf" srcId="{F1AC42D2-FF14-4782-8660-2C02E58D2404}" destId="{B0CF373B-F27D-4174-88AD-28F23CFCBF53}" srcOrd="0" destOrd="0" presId="urn:microsoft.com/office/officeart/2005/8/layout/vList2"/>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32830423-4B93-40C6-8F86-A27FA0CCFC0B}" type="presParOf" srcId="{ED7667D6-3080-4D63-82FD-18E3E1245C69}" destId="{72274AAD-34D1-49B3-B413-00A14D64BA80}" srcOrd="2" destOrd="0" presId="urn:microsoft.com/office/officeart/2005/8/layout/vList2"/>
    <dgm:cxn modelId="{DF91AD52-9B0A-4114-814B-7D7BB18ACE1E}" type="presParOf" srcId="{ED7667D6-3080-4D63-82FD-18E3E1245C69}" destId="{3C8D9E2E-D286-48A3-A9A5-114094185050}" srcOrd="3" destOrd="0" presId="urn:microsoft.com/office/officeart/2005/8/layout/vList2"/>
    <dgm:cxn modelId="{3D6369FD-17F4-4E50-A2D5-D6D72ECB9C0B}" type="presParOf" srcId="{ED7667D6-3080-4D63-82FD-18E3E1245C69}" destId="{C75C454D-30FA-4A26-A068-B76A39DD41D2}" srcOrd="4" destOrd="0" presId="urn:microsoft.com/office/officeart/2005/8/layout/vList2"/>
    <dgm:cxn modelId="{F183E2BB-11D3-4A6A-B605-6671BCBA7C93}" type="presParOf" srcId="{ED7667D6-3080-4D63-82FD-18E3E1245C69}" destId="{A3E0262E-7265-4CF0-8763-4194B93A21FE}" srcOrd="5" destOrd="0" presId="urn:microsoft.com/office/officeart/2005/8/layout/vList2"/>
    <dgm:cxn modelId="{E9DB5BAD-3F23-43B6-988B-34E4B28AA416}" type="presParOf" srcId="{ED7667D6-3080-4D63-82FD-18E3E1245C69}" destId="{58680410-7A27-4C98-A989-1D869B8B3364}" srcOrd="6" destOrd="0" presId="urn:microsoft.com/office/officeart/2005/8/layout/vList2"/>
    <dgm:cxn modelId="{EE1D84FB-D037-4201-92F3-43FB237DE32C}" type="presParOf" srcId="{ED7667D6-3080-4D63-82FD-18E3E1245C69}" destId="{CECC923D-CE15-4E43-ACDA-A2933F265273}" srcOrd="7" destOrd="0" presId="urn:microsoft.com/office/officeart/2005/8/layout/vList2"/>
    <dgm:cxn modelId="{88F614B0-0914-437F-8925-E1614D8D8D38}" type="presParOf" srcId="{ED7667D6-3080-4D63-82FD-18E3E1245C69}" destId="{61EAA87E-F0F2-4B64-952C-482FA18537FF}" srcOrd="8" destOrd="0" presId="urn:microsoft.com/office/officeart/2005/8/layout/vList2"/>
    <dgm:cxn modelId="{1B0760CD-9686-4D19-9636-9E7357EAF28D}" type="presParOf" srcId="{ED7667D6-3080-4D63-82FD-18E3E1245C69}" destId="{57D52B62-ECBE-4487-89CC-05CE262DA410}" srcOrd="9" destOrd="0" presId="urn:microsoft.com/office/officeart/2005/8/layout/vList2"/>
    <dgm:cxn modelId="{C8CE7B64-7A96-4CB5-A49A-E4106B31672D}" type="presParOf" srcId="{ED7667D6-3080-4D63-82FD-18E3E1245C69}" destId="{B0CF373B-F27D-4174-88AD-28F23CFCBF53}" srcOrd="10" destOrd="0" presId="urn:microsoft.com/office/officeart/2005/8/layout/vList2"/>
    <dgm:cxn modelId="{32FD921F-300C-49D3-A61B-67DA2125E395}" type="presParOf" srcId="{ED7667D6-3080-4D63-82FD-18E3E1245C69}" destId="{A216716C-F83C-446F-BAC9-17BC32EFE58F}" srcOrd="11" destOrd="0" presId="urn:microsoft.com/office/officeart/2005/8/layout/vList2"/>
    <dgm:cxn modelId="{80CE51CA-8AD8-47D6-B92A-7A148E7221F4}" type="presParOf" srcId="{ED7667D6-3080-4D63-82FD-18E3E1245C69}" destId="{9A4E82EA-F23B-4FBF-BAB8-61C793C63525}" srcOrd="12" destOrd="0" presId="urn:microsoft.com/office/officeart/2005/8/layout/vList2"/>
    <dgm:cxn modelId="{38663D31-B4FA-46DC-90D7-BD435EE54A28}" type="presParOf" srcId="{ED7667D6-3080-4D63-82FD-18E3E1245C69}" destId="{85E14CC2-1C5E-47A2-BEC2-208CFCE27322}" srcOrd="13" destOrd="0" presId="urn:microsoft.com/office/officeart/2005/8/layout/vList2"/>
    <dgm:cxn modelId="{A00CE447-B539-468C-AD39-17C7CBEBB5F5}" type="presParOf" srcId="{ED7667D6-3080-4D63-82FD-18E3E1245C69}" destId="{AA0F396C-0787-470A-A199-271422EA3769}"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1141C5-293F-4EA4-946D-825AB16CC112}">
      <dgm:prSet/>
      <dgm:spPr/>
      <dgm:t>
        <a:bodyPr/>
        <a:lstStyle/>
        <a:p>
          <a:pPr>
            <a:buSzPts val="1000"/>
            <a:buFont typeface="Arial" panose="020B0604020202020204" pitchFamily="34" charset="0"/>
            <a:buChar char="●"/>
          </a:pPr>
          <a:r>
            <a:rPr lang="en-GB"/>
            <a:t>When I log in, I’d like to be able to see ‘My Schedule’ in the menu and be able to click on it.</a:t>
          </a:r>
          <a:endParaRPr lang="en-US"/>
        </a:p>
      </dgm:t>
    </dgm:pt>
    <dgm:pt modelId="{F85DA90A-2660-4AB4-B730-DDE5C77CC4EF}" type="parTrans" cxnId="{3994CA00-FB05-49B4-84A8-6747D900BB51}">
      <dgm:prSet/>
      <dgm:spPr/>
      <dgm:t>
        <a:bodyPr/>
        <a:lstStyle/>
        <a:p>
          <a:endParaRPr lang="fr-FR"/>
        </a:p>
      </dgm:t>
    </dgm:pt>
    <dgm:pt modelId="{D771892D-F099-4990-BFBC-DBC815BAC5AD}" type="sibTrans" cxnId="{3994CA00-FB05-49B4-84A8-6747D900BB51}">
      <dgm:prSet/>
      <dgm:spPr/>
      <dgm:t>
        <a:bodyPr/>
        <a:lstStyle/>
        <a:p>
          <a:endParaRPr lang="fr-FR"/>
        </a:p>
      </dgm:t>
    </dgm:pt>
    <dgm:pt modelId="{E524FE60-B743-4986-96C2-197E57B6623E}">
      <dgm:prSet/>
      <dgm:spPr/>
      <dgm:t>
        <a:bodyPr/>
        <a:lstStyle/>
        <a:p>
          <a:pPr>
            <a:buSzPts val="1000"/>
            <a:buFont typeface="Arial" panose="020B0604020202020204" pitchFamily="34" charset="0"/>
            <a:buChar char="●"/>
          </a:pPr>
          <a:r>
            <a:rPr lang="en-GB"/>
            <a:t>When I click on ‘My Schedule’, it should show me my training sessions calendar.</a:t>
          </a:r>
          <a:endParaRPr lang="en-US"/>
        </a:p>
      </dgm:t>
    </dgm:pt>
    <dgm:pt modelId="{DD09E06D-FFBC-48F8-8D4B-0FD3AFFE675F}" type="parTrans" cxnId="{FDC1CC96-BA34-47B7-828E-88231C90E823}">
      <dgm:prSet/>
      <dgm:spPr/>
      <dgm:t>
        <a:bodyPr/>
        <a:lstStyle/>
        <a:p>
          <a:endParaRPr lang="fr-FR"/>
        </a:p>
      </dgm:t>
    </dgm:pt>
    <dgm:pt modelId="{33559BB7-FA7C-458C-81E1-08805562461F}" type="sibTrans" cxnId="{FDC1CC96-BA34-47B7-828E-88231C90E823}">
      <dgm:prSet/>
      <dgm:spPr/>
      <dgm:t>
        <a:bodyPr/>
        <a:lstStyle/>
        <a:p>
          <a:endParaRPr lang="fr-FR"/>
        </a:p>
      </dgm:t>
    </dgm:pt>
    <dgm:pt modelId="{CB6547C4-5A60-4573-BE63-BEF8D8287811}">
      <dgm:prSet/>
      <dgm:spPr/>
      <dgm:t>
        <a:bodyPr/>
        <a:lstStyle/>
        <a:p>
          <a:pPr>
            <a:buSzPts val="1000"/>
            <a:buFont typeface="Arial" panose="020B0604020202020204" pitchFamily="34" charset="0"/>
            <a:buChar char="●"/>
          </a:pPr>
          <a:r>
            <a:rPr lang="en-GB"/>
            <a:t>If I don’t have a calendar or none of the days are highlighted, I should be able to create my first schedule.</a:t>
          </a:r>
          <a:endParaRPr lang="en-US"/>
        </a:p>
      </dgm:t>
    </dgm:pt>
    <dgm:pt modelId="{1893A8FA-E40C-45E5-A6A4-49DE6B448CF1}" type="parTrans" cxnId="{0BE0EAB9-7E69-45FC-8E81-D7C4019DB39F}">
      <dgm:prSet/>
      <dgm:spPr/>
      <dgm:t>
        <a:bodyPr/>
        <a:lstStyle/>
        <a:p>
          <a:endParaRPr lang="fr-FR"/>
        </a:p>
      </dgm:t>
    </dgm:pt>
    <dgm:pt modelId="{99D1B711-011D-43CF-B0BB-DA49CAA3BCB4}" type="sibTrans" cxnId="{0BE0EAB9-7E69-45FC-8E81-D7C4019DB39F}">
      <dgm:prSet/>
      <dgm:spPr/>
      <dgm:t>
        <a:bodyPr/>
        <a:lstStyle/>
        <a:p>
          <a:endParaRPr lang="fr-FR"/>
        </a:p>
      </dgm:t>
    </dgm:pt>
    <dgm:pt modelId="{59C6B54F-36E1-4AC2-8545-0BAA1AA7BEE1}">
      <dgm:prSet/>
      <dgm:spPr/>
      <dgm:t>
        <a:bodyPr/>
        <a:lstStyle/>
        <a:p>
          <a:pPr>
            <a:buSzPts val="1000"/>
            <a:buFont typeface="Arial" panose="020B0604020202020204" pitchFamily="34" charset="0"/>
            <a:buChar char="●"/>
          </a:pPr>
          <a:r>
            <a:rPr lang="en-GB"/>
            <a:t>When I click on the “Add my training session” I should be redirected to the schedule set up form.</a:t>
          </a:r>
          <a:endParaRPr lang="en-US"/>
        </a:p>
      </dgm:t>
    </dgm:pt>
    <dgm:pt modelId="{C6006D45-D305-4045-8002-9E5A3998E0AE}" type="parTrans" cxnId="{B3BBCA82-4441-454A-9CD3-769522EC664D}">
      <dgm:prSet/>
      <dgm:spPr/>
      <dgm:t>
        <a:bodyPr/>
        <a:lstStyle/>
        <a:p>
          <a:endParaRPr lang="fr-FR"/>
        </a:p>
      </dgm:t>
    </dgm:pt>
    <dgm:pt modelId="{A724BB56-172D-480F-96AB-24F3A8D2BF8D}" type="sibTrans" cxnId="{B3BBCA82-4441-454A-9CD3-769522EC664D}">
      <dgm:prSet/>
      <dgm:spPr/>
      <dgm:t>
        <a:bodyPr/>
        <a:lstStyle/>
        <a:p>
          <a:endParaRPr lang="fr-FR"/>
        </a:p>
      </dgm:t>
    </dgm:pt>
    <dgm:pt modelId="{D80C59DA-CE19-452B-9F3B-8D84B5FB3B1D}">
      <dgm:prSet/>
      <dgm:spPr/>
      <dgm:t>
        <a:bodyPr/>
        <a:lstStyle/>
        <a:p>
          <a:pPr>
            <a:buSzPts val="1000"/>
            <a:buFont typeface="Arial" panose="020B0604020202020204" pitchFamily="34" charset="0"/>
            <a:buChar char="●"/>
          </a:pPr>
          <a:r>
            <a:rPr lang="en-GB"/>
            <a:t>In the set up form I should be able to set my availability for a given day, so that players can see it and plan their sessions accordingly.</a:t>
          </a:r>
          <a:endParaRPr lang="en-US"/>
        </a:p>
      </dgm:t>
    </dgm:pt>
    <dgm:pt modelId="{36C81A96-1216-479F-9F78-BD6D8DA8E52D}" type="parTrans" cxnId="{4EE5BAF7-EE4B-4436-A75B-12BBD412CD5D}">
      <dgm:prSet/>
      <dgm:spPr/>
      <dgm:t>
        <a:bodyPr/>
        <a:lstStyle/>
        <a:p>
          <a:endParaRPr lang="fr-FR"/>
        </a:p>
      </dgm:t>
    </dgm:pt>
    <dgm:pt modelId="{40A79527-CB9E-49AC-9AFA-368F9B144328}" type="sibTrans" cxnId="{4EE5BAF7-EE4B-4436-A75B-12BBD412CD5D}">
      <dgm:prSet/>
      <dgm:spPr/>
      <dgm:t>
        <a:bodyPr/>
        <a:lstStyle/>
        <a:p>
          <a:endParaRPr lang="fr-FR"/>
        </a:p>
      </dgm:t>
    </dgm:pt>
    <dgm:pt modelId="{846F2391-C2AB-4ADF-AB96-A26AAE53A721}">
      <dgm:prSet/>
      <dgm:spPr/>
      <dgm:t>
        <a:bodyPr/>
        <a:lstStyle/>
        <a:p>
          <a:pPr>
            <a:buSzPts val="1000"/>
            <a:buFont typeface="Arial" panose="020B0604020202020204" pitchFamily="34" charset="0"/>
            <a:buChar char="●"/>
          </a:pPr>
          <a:r>
            <a:rPr lang="en-GB"/>
            <a:t>My calendar should have highlighted days (training session days) and non-highlighted days (no session days).</a:t>
          </a:r>
          <a:endParaRPr lang="en-US"/>
        </a:p>
      </dgm:t>
    </dgm:pt>
    <dgm:pt modelId="{3905FCD4-9679-481D-9B65-46FDFFA81B33}" type="parTrans" cxnId="{8FC43B9D-CA0E-4E02-BC56-EBD0ED23CBAF}">
      <dgm:prSet/>
      <dgm:spPr/>
      <dgm:t>
        <a:bodyPr/>
        <a:lstStyle/>
        <a:p>
          <a:endParaRPr lang="fr-FR"/>
        </a:p>
      </dgm:t>
    </dgm:pt>
    <dgm:pt modelId="{63535ED2-0D61-4866-9EF3-A95898369FD5}" type="sibTrans" cxnId="{8FC43B9D-CA0E-4E02-BC56-EBD0ED23CBAF}">
      <dgm:prSet/>
      <dgm:spPr/>
      <dgm:t>
        <a:bodyPr/>
        <a:lstStyle/>
        <a:p>
          <a:endParaRPr lang="fr-FR"/>
        </a:p>
      </dgm:t>
    </dgm:pt>
    <dgm:pt modelId="{4ACBC6F0-E5AD-4E24-A924-F0024095F161}">
      <dgm:prSet/>
      <dgm:spPr/>
      <dgm:t>
        <a:bodyPr/>
        <a:lstStyle/>
        <a:p>
          <a:pPr>
            <a:buSzPts val="1000"/>
            <a:buFont typeface="Arial" panose="020B0604020202020204" pitchFamily="34" charset="0"/>
            <a:buChar char="●"/>
          </a:pPr>
          <a:r>
            <a:rPr lang="en-GB"/>
            <a:t>When I click on the highlighted day, I should be able to see my scheduled training sessions, including the time, my availability for the day and the names of players that book a session for this day.</a:t>
          </a:r>
          <a:endParaRPr lang="en-US"/>
        </a:p>
      </dgm:t>
    </dgm:pt>
    <dgm:pt modelId="{60634854-C22A-48F4-901D-69DFFFE6DF58}" type="parTrans" cxnId="{9515F240-87B8-46CF-900A-9879055006E6}">
      <dgm:prSet/>
      <dgm:spPr/>
      <dgm:t>
        <a:bodyPr/>
        <a:lstStyle/>
        <a:p>
          <a:endParaRPr lang="fr-FR"/>
        </a:p>
      </dgm:t>
    </dgm:pt>
    <dgm:pt modelId="{3D1700E6-9815-4F04-9930-05BC736BCDA5}" type="sibTrans" cxnId="{9515F240-87B8-46CF-900A-9879055006E6}">
      <dgm:prSet/>
      <dgm:spPr/>
      <dgm:t>
        <a:bodyPr/>
        <a:lstStyle/>
        <a:p>
          <a:endParaRPr lang="fr-FR"/>
        </a:p>
      </dgm:t>
    </dgm:pt>
    <dgm:pt modelId="{4143605A-C213-4902-9B96-A51A4A7C5479}">
      <dgm:prSet/>
      <dgm:spPr/>
      <dgm:t>
        <a:bodyPr/>
        <a:lstStyle/>
        <a:p>
          <a:pPr>
            <a:buSzPts val="1000"/>
            <a:buFont typeface="Arial" panose="020B0604020202020204" pitchFamily="34" charset="0"/>
            <a:buChar char="●"/>
          </a:pPr>
          <a:r>
            <a:rPr lang="en-GB"/>
            <a:t>When I click on the highlighted day, I should be able to have an option to postpone or cancel my training session.</a:t>
          </a:r>
          <a:endParaRPr lang="en-US"/>
        </a:p>
      </dgm:t>
    </dgm:pt>
    <dgm:pt modelId="{F3EE1E6D-20B1-4545-804D-6A9A69518B5A}" type="parTrans" cxnId="{DDF5923A-1DE3-4967-B263-EA24B5AF8ECB}">
      <dgm:prSet/>
      <dgm:spPr/>
      <dgm:t>
        <a:bodyPr/>
        <a:lstStyle/>
        <a:p>
          <a:endParaRPr lang="fr-FR"/>
        </a:p>
      </dgm:t>
    </dgm:pt>
    <dgm:pt modelId="{32336EC0-CF45-4B7E-BB98-2D69131F0A2E}" type="sibTrans" cxnId="{DDF5923A-1DE3-4967-B263-EA24B5AF8ECB}">
      <dgm:prSet/>
      <dgm:spPr/>
      <dgm:t>
        <a:bodyPr/>
        <a:lstStyle/>
        <a:p>
          <a:endParaRPr lang="fr-FR"/>
        </a:p>
      </dgm:t>
    </dgm:pt>
    <dgm:pt modelId="{3CD82CEC-5626-4C33-94F4-AFD99CBCBCDB}">
      <dgm:prSet/>
      <dgm:spPr/>
      <dgm:t>
        <a:bodyPr/>
        <a:lstStyle/>
        <a:p>
          <a:pPr>
            <a:buSzPts val="1000"/>
            <a:buFont typeface="Arial" panose="020B0604020202020204" pitchFamily="34" charset="0"/>
            <a:buChar char="●"/>
          </a:pPr>
          <a:r>
            <a:rPr lang="en-GB"/>
            <a:t>When I cancel or postpone the training session, it should send a notification for all the players that booked their training for the day.</a:t>
          </a:r>
          <a:endParaRPr lang="en-US"/>
        </a:p>
      </dgm:t>
    </dgm:pt>
    <dgm:pt modelId="{0DBAE9B6-40C7-4052-95BB-0F29BACAAED5}" type="parTrans" cxnId="{A444A379-8F1B-4BE5-A609-9A304CD17153}">
      <dgm:prSet/>
      <dgm:spPr/>
      <dgm:t>
        <a:bodyPr/>
        <a:lstStyle/>
        <a:p>
          <a:endParaRPr lang="fr-FR"/>
        </a:p>
      </dgm:t>
    </dgm:pt>
    <dgm:pt modelId="{D392BBE2-064C-4E39-BF29-95E07EE8D2B2}" type="sibTrans" cxnId="{A444A379-8F1B-4BE5-A609-9A304CD17153}">
      <dgm:prSet/>
      <dgm:spPr/>
      <dgm:t>
        <a:bodyPr/>
        <a:lstStyle/>
        <a:p>
          <a:endParaRPr lang="fr-FR"/>
        </a:p>
      </dgm:t>
    </dgm:pt>
    <dgm:pt modelId="{10EE3E12-C528-4248-87BA-2FB722A026FD}">
      <dgm:prSet/>
      <dgm:spPr/>
      <dgm:t>
        <a:bodyPr/>
        <a:lstStyle/>
        <a:p>
          <a:pPr>
            <a:buSzPts val="1000"/>
            <a:buFont typeface="Arial" panose="020B0604020202020204" pitchFamily="34" charset="0"/>
            <a:buChar char="●"/>
          </a:pPr>
          <a:r>
            <a:rPr lang="en-GB"/>
            <a:t>When the player cancels or postpones their training session with me, I should receive a notification.</a:t>
          </a:r>
          <a:endParaRPr lang="en-US"/>
        </a:p>
      </dgm:t>
    </dgm:pt>
    <dgm:pt modelId="{382C30DF-98A0-4474-999A-93132177A83B}" type="parTrans" cxnId="{F61CCEA3-504B-4380-8DB8-6193A72DD137}">
      <dgm:prSet/>
      <dgm:spPr/>
      <dgm:t>
        <a:bodyPr/>
        <a:lstStyle/>
        <a:p>
          <a:endParaRPr lang="fr-FR"/>
        </a:p>
      </dgm:t>
    </dgm:pt>
    <dgm:pt modelId="{027CA5C9-080C-423A-8980-F6C9662A1C28}" type="sibTrans" cxnId="{F61CCEA3-504B-4380-8DB8-6193A72DD137}">
      <dgm:prSet/>
      <dgm:spPr/>
      <dgm:t>
        <a:bodyPr/>
        <a:lstStyle/>
        <a:p>
          <a:endParaRPr lang="fr-FR"/>
        </a:p>
      </dgm:t>
    </dgm:pt>
    <dgm:pt modelId="{34C60931-DCD1-498A-BCDE-ADC54AEE043F}">
      <dgm:prSet/>
      <dgm:spPr/>
      <dgm:t>
        <a:bodyPr/>
        <a:lstStyle/>
        <a:p>
          <a:pPr>
            <a:buSzPts val="1000"/>
            <a:buFont typeface="Arial" panose="020B0604020202020204" pitchFamily="34" charset="0"/>
            <a:buChar char="●"/>
          </a:pPr>
          <a:r>
            <a:rPr lang="en-GB"/>
            <a:t>The app calendar should be synchronised with my phone’s calendar so that I can see my sessions even when I’m not logged in.</a:t>
          </a:r>
          <a:endParaRPr lang="en-US"/>
        </a:p>
      </dgm:t>
    </dgm:pt>
    <dgm:pt modelId="{FD3DCE5D-3060-4F7B-89F9-F3F42059CB5B}" type="parTrans" cxnId="{4D5E2CC7-32C5-47E7-ACDB-012CAF2D2E0B}">
      <dgm:prSet/>
      <dgm:spPr/>
      <dgm:t>
        <a:bodyPr/>
        <a:lstStyle/>
        <a:p>
          <a:endParaRPr lang="fr-FR"/>
        </a:p>
      </dgm:t>
    </dgm:pt>
    <dgm:pt modelId="{A622394D-2797-4F29-879A-F6D7699F65A6}" type="sibTrans" cxnId="{4D5E2CC7-32C5-47E7-ACDB-012CAF2D2E0B}">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AD55C946-BE67-4DAD-BB3A-CA025890C65F}" type="pres">
      <dgm:prSet presAssocID="{741141C5-293F-4EA4-946D-825AB16CC112}" presName="parentText" presStyleLbl="node1" presStyleIdx="0" presStyleCnt="11">
        <dgm:presLayoutVars>
          <dgm:chMax val="0"/>
          <dgm:bulletEnabled val="1"/>
        </dgm:presLayoutVars>
      </dgm:prSet>
      <dgm:spPr/>
    </dgm:pt>
    <dgm:pt modelId="{D29BE3B8-1C59-445E-BFB4-1038BFAFA44F}" type="pres">
      <dgm:prSet presAssocID="{D771892D-F099-4990-BFBC-DBC815BAC5AD}" presName="spacer" presStyleCnt="0"/>
      <dgm:spPr/>
    </dgm:pt>
    <dgm:pt modelId="{66C4A78F-533C-429A-A970-0123402FE8EB}" type="pres">
      <dgm:prSet presAssocID="{E524FE60-B743-4986-96C2-197E57B6623E}" presName="parentText" presStyleLbl="node1" presStyleIdx="1" presStyleCnt="11">
        <dgm:presLayoutVars>
          <dgm:chMax val="0"/>
          <dgm:bulletEnabled val="1"/>
        </dgm:presLayoutVars>
      </dgm:prSet>
      <dgm:spPr/>
    </dgm:pt>
    <dgm:pt modelId="{00E16353-A4B5-478A-A584-A227287600CB}" type="pres">
      <dgm:prSet presAssocID="{33559BB7-FA7C-458C-81E1-08805562461F}" presName="spacer" presStyleCnt="0"/>
      <dgm:spPr/>
    </dgm:pt>
    <dgm:pt modelId="{C5E609A4-10A8-4406-853A-2C93F30A8384}" type="pres">
      <dgm:prSet presAssocID="{CB6547C4-5A60-4573-BE63-BEF8D8287811}" presName="parentText" presStyleLbl="node1" presStyleIdx="2" presStyleCnt="11">
        <dgm:presLayoutVars>
          <dgm:chMax val="0"/>
          <dgm:bulletEnabled val="1"/>
        </dgm:presLayoutVars>
      </dgm:prSet>
      <dgm:spPr/>
    </dgm:pt>
    <dgm:pt modelId="{F3D89D02-D87C-4812-8BC7-CFE1D2C7C01B}" type="pres">
      <dgm:prSet presAssocID="{99D1B711-011D-43CF-B0BB-DA49CAA3BCB4}" presName="spacer" presStyleCnt="0"/>
      <dgm:spPr/>
    </dgm:pt>
    <dgm:pt modelId="{C28E3200-3321-42C8-B942-CF9EFDA26718}" type="pres">
      <dgm:prSet presAssocID="{59C6B54F-36E1-4AC2-8545-0BAA1AA7BEE1}" presName="parentText" presStyleLbl="node1" presStyleIdx="3" presStyleCnt="11">
        <dgm:presLayoutVars>
          <dgm:chMax val="0"/>
          <dgm:bulletEnabled val="1"/>
        </dgm:presLayoutVars>
      </dgm:prSet>
      <dgm:spPr/>
    </dgm:pt>
    <dgm:pt modelId="{F7FEBC7E-2B9F-47BA-B6F6-2A3F1C79D066}" type="pres">
      <dgm:prSet presAssocID="{A724BB56-172D-480F-96AB-24F3A8D2BF8D}" presName="spacer" presStyleCnt="0"/>
      <dgm:spPr/>
    </dgm:pt>
    <dgm:pt modelId="{F13C9591-E98B-40A2-9672-4BDFAE32F083}" type="pres">
      <dgm:prSet presAssocID="{D80C59DA-CE19-452B-9F3B-8D84B5FB3B1D}" presName="parentText" presStyleLbl="node1" presStyleIdx="4" presStyleCnt="11">
        <dgm:presLayoutVars>
          <dgm:chMax val="0"/>
          <dgm:bulletEnabled val="1"/>
        </dgm:presLayoutVars>
      </dgm:prSet>
      <dgm:spPr/>
    </dgm:pt>
    <dgm:pt modelId="{E8773EA1-9FF8-4BCC-BD59-8F25594BA7A2}" type="pres">
      <dgm:prSet presAssocID="{40A79527-CB9E-49AC-9AFA-368F9B144328}" presName="spacer" presStyleCnt="0"/>
      <dgm:spPr/>
    </dgm:pt>
    <dgm:pt modelId="{FA34AD25-403D-4170-BCEF-1379BABBFAD0}" type="pres">
      <dgm:prSet presAssocID="{846F2391-C2AB-4ADF-AB96-A26AAE53A721}" presName="parentText" presStyleLbl="node1" presStyleIdx="5" presStyleCnt="11">
        <dgm:presLayoutVars>
          <dgm:chMax val="0"/>
          <dgm:bulletEnabled val="1"/>
        </dgm:presLayoutVars>
      </dgm:prSet>
      <dgm:spPr/>
    </dgm:pt>
    <dgm:pt modelId="{803D6558-8597-42E5-9ED6-E8C87CA0F550}" type="pres">
      <dgm:prSet presAssocID="{63535ED2-0D61-4866-9EF3-A95898369FD5}" presName="spacer" presStyleCnt="0"/>
      <dgm:spPr/>
    </dgm:pt>
    <dgm:pt modelId="{6EF13786-50BF-4A3D-8908-8F618628E43A}" type="pres">
      <dgm:prSet presAssocID="{4ACBC6F0-E5AD-4E24-A924-F0024095F161}" presName="parentText" presStyleLbl="node1" presStyleIdx="6" presStyleCnt="11">
        <dgm:presLayoutVars>
          <dgm:chMax val="0"/>
          <dgm:bulletEnabled val="1"/>
        </dgm:presLayoutVars>
      </dgm:prSet>
      <dgm:spPr/>
    </dgm:pt>
    <dgm:pt modelId="{E92A9D1C-1C58-4D11-A59F-2DA58BB3E304}" type="pres">
      <dgm:prSet presAssocID="{3D1700E6-9815-4F04-9930-05BC736BCDA5}" presName="spacer" presStyleCnt="0"/>
      <dgm:spPr/>
    </dgm:pt>
    <dgm:pt modelId="{322F38A5-9667-42A7-BABA-F35E1FC6D8D8}" type="pres">
      <dgm:prSet presAssocID="{4143605A-C213-4902-9B96-A51A4A7C5479}" presName="parentText" presStyleLbl="node1" presStyleIdx="7" presStyleCnt="11">
        <dgm:presLayoutVars>
          <dgm:chMax val="0"/>
          <dgm:bulletEnabled val="1"/>
        </dgm:presLayoutVars>
      </dgm:prSet>
      <dgm:spPr/>
    </dgm:pt>
    <dgm:pt modelId="{FF446CEA-0350-4867-B42D-28127F7AC11A}" type="pres">
      <dgm:prSet presAssocID="{32336EC0-CF45-4B7E-BB98-2D69131F0A2E}" presName="spacer" presStyleCnt="0"/>
      <dgm:spPr/>
    </dgm:pt>
    <dgm:pt modelId="{6F28E171-9A12-4A1F-AB6C-658BE6B7777F}" type="pres">
      <dgm:prSet presAssocID="{3CD82CEC-5626-4C33-94F4-AFD99CBCBCDB}" presName="parentText" presStyleLbl="node1" presStyleIdx="8" presStyleCnt="11">
        <dgm:presLayoutVars>
          <dgm:chMax val="0"/>
          <dgm:bulletEnabled val="1"/>
        </dgm:presLayoutVars>
      </dgm:prSet>
      <dgm:spPr/>
    </dgm:pt>
    <dgm:pt modelId="{5F422EAE-CFF7-431B-8C3F-B9EDE4EC8071}" type="pres">
      <dgm:prSet presAssocID="{D392BBE2-064C-4E39-BF29-95E07EE8D2B2}" presName="spacer" presStyleCnt="0"/>
      <dgm:spPr/>
    </dgm:pt>
    <dgm:pt modelId="{0C01DBF4-6E9E-4AC4-ACB9-5BB4FDF20CE3}" type="pres">
      <dgm:prSet presAssocID="{10EE3E12-C528-4248-87BA-2FB722A026FD}" presName="parentText" presStyleLbl="node1" presStyleIdx="9" presStyleCnt="11">
        <dgm:presLayoutVars>
          <dgm:chMax val="0"/>
          <dgm:bulletEnabled val="1"/>
        </dgm:presLayoutVars>
      </dgm:prSet>
      <dgm:spPr/>
    </dgm:pt>
    <dgm:pt modelId="{EFA80B4F-B691-4B5B-8D2B-6B5E52274F45}" type="pres">
      <dgm:prSet presAssocID="{027CA5C9-080C-423A-8980-F6C9662A1C28}" presName="spacer" presStyleCnt="0"/>
      <dgm:spPr/>
    </dgm:pt>
    <dgm:pt modelId="{149FF022-6B28-4F8E-BF3B-6E631FB1F050}" type="pres">
      <dgm:prSet presAssocID="{34C60931-DCD1-498A-BCDE-ADC54AEE043F}" presName="parentText" presStyleLbl="node1" presStyleIdx="10" presStyleCnt="11">
        <dgm:presLayoutVars>
          <dgm:chMax val="0"/>
          <dgm:bulletEnabled val="1"/>
        </dgm:presLayoutVars>
      </dgm:prSet>
      <dgm:spPr/>
    </dgm:pt>
  </dgm:ptLst>
  <dgm:cxnLst>
    <dgm:cxn modelId="{3994CA00-FB05-49B4-84A8-6747D900BB51}" srcId="{2933E741-4D21-4761-B97A-2C58160BC9EB}" destId="{741141C5-293F-4EA4-946D-825AB16CC112}" srcOrd="0" destOrd="0" parTransId="{F85DA90A-2660-4AB4-B730-DDE5C77CC4EF}" sibTransId="{D771892D-F099-4990-BFBC-DBC815BAC5AD}"/>
    <dgm:cxn modelId="{D851990B-C77E-4DD1-BA80-DFBFEE069F7D}" type="presOf" srcId="{4ACBC6F0-E5AD-4E24-A924-F0024095F161}" destId="{6EF13786-50BF-4A3D-8908-8F618628E43A}" srcOrd="0" destOrd="0" presId="urn:microsoft.com/office/officeart/2005/8/layout/vList2"/>
    <dgm:cxn modelId="{29D10518-FBCB-4EDD-BDAF-32962A45F7B0}" type="presOf" srcId="{E524FE60-B743-4986-96C2-197E57B6623E}" destId="{66C4A78F-533C-429A-A970-0123402FE8EB}" srcOrd="0" destOrd="0" presId="urn:microsoft.com/office/officeart/2005/8/layout/vList2"/>
    <dgm:cxn modelId="{2494C92B-0151-41B4-B988-B2FC26D400EE}" type="presOf" srcId="{846F2391-C2AB-4ADF-AB96-A26AAE53A721}" destId="{FA34AD25-403D-4170-BCEF-1379BABBFAD0}" srcOrd="0" destOrd="0" presId="urn:microsoft.com/office/officeart/2005/8/layout/vList2"/>
    <dgm:cxn modelId="{DDF5923A-1DE3-4967-B263-EA24B5AF8ECB}" srcId="{2933E741-4D21-4761-B97A-2C58160BC9EB}" destId="{4143605A-C213-4902-9B96-A51A4A7C5479}" srcOrd="7" destOrd="0" parTransId="{F3EE1E6D-20B1-4545-804D-6A9A69518B5A}" sibTransId="{32336EC0-CF45-4B7E-BB98-2D69131F0A2E}"/>
    <dgm:cxn modelId="{9515F240-87B8-46CF-900A-9879055006E6}" srcId="{2933E741-4D21-4761-B97A-2C58160BC9EB}" destId="{4ACBC6F0-E5AD-4E24-A924-F0024095F161}" srcOrd="6" destOrd="0" parTransId="{60634854-C22A-48F4-901D-69DFFFE6DF58}" sibTransId="{3D1700E6-9815-4F04-9930-05BC736BCDA5}"/>
    <dgm:cxn modelId="{43D83141-3114-43B4-AA8E-29E3E9DD68C5}" type="presOf" srcId="{741141C5-293F-4EA4-946D-825AB16CC112}" destId="{AD55C946-BE67-4DAD-BB3A-CA025890C65F}" srcOrd="0" destOrd="0" presId="urn:microsoft.com/office/officeart/2005/8/layout/vList2"/>
    <dgm:cxn modelId="{FE7C2371-549C-4F13-8A5C-8760A5A04979}" type="presOf" srcId="{4143605A-C213-4902-9B96-A51A4A7C5479}" destId="{322F38A5-9667-42A7-BABA-F35E1FC6D8D8}" srcOrd="0" destOrd="0" presId="urn:microsoft.com/office/officeart/2005/8/layout/vList2"/>
    <dgm:cxn modelId="{26BBC053-73EB-4E77-A226-0A569B1BA3D6}" type="presOf" srcId="{CB6547C4-5A60-4573-BE63-BEF8D8287811}" destId="{C5E609A4-10A8-4406-853A-2C93F30A8384}" srcOrd="0" destOrd="0" presId="urn:microsoft.com/office/officeart/2005/8/layout/vList2"/>
    <dgm:cxn modelId="{A444A379-8F1B-4BE5-A609-9A304CD17153}" srcId="{2933E741-4D21-4761-B97A-2C58160BC9EB}" destId="{3CD82CEC-5626-4C33-94F4-AFD99CBCBCDB}" srcOrd="8" destOrd="0" parTransId="{0DBAE9B6-40C7-4052-95BB-0F29BACAAED5}" sibTransId="{D392BBE2-064C-4E39-BF29-95E07EE8D2B2}"/>
    <dgm:cxn modelId="{B3BBCA82-4441-454A-9CD3-769522EC664D}" srcId="{2933E741-4D21-4761-B97A-2C58160BC9EB}" destId="{59C6B54F-36E1-4AC2-8545-0BAA1AA7BEE1}" srcOrd="3" destOrd="0" parTransId="{C6006D45-D305-4045-8002-9E5A3998E0AE}" sibTransId="{A724BB56-172D-480F-96AB-24F3A8D2BF8D}"/>
    <dgm:cxn modelId="{7DB2D989-AE9E-42B8-9059-1C1797A6B051}" type="presOf" srcId="{3CD82CEC-5626-4C33-94F4-AFD99CBCBCDB}" destId="{6F28E171-9A12-4A1F-AB6C-658BE6B7777F}" srcOrd="0" destOrd="0" presId="urn:microsoft.com/office/officeart/2005/8/layout/vList2"/>
    <dgm:cxn modelId="{84C3158A-02F5-42A1-9B42-84FF1A1BF28E}" type="presOf" srcId="{59C6B54F-36E1-4AC2-8545-0BAA1AA7BEE1}" destId="{C28E3200-3321-42C8-B942-CF9EFDA26718}" srcOrd="0" destOrd="0" presId="urn:microsoft.com/office/officeart/2005/8/layout/vList2"/>
    <dgm:cxn modelId="{FDC1CC96-BA34-47B7-828E-88231C90E823}" srcId="{2933E741-4D21-4761-B97A-2C58160BC9EB}" destId="{E524FE60-B743-4986-96C2-197E57B6623E}" srcOrd="1" destOrd="0" parTransId="{DD09E06D-FFBC-48F8-8D4B-0FD3AFFE675F}" sibTransId="{33559BB7-FA7C-458C-81E1-08805562461F}"/>
    <dgm:cxn modelId="{E253E497-0BA4-4B5C-9F71-86C7433FA8B0}" type="presOf" srcId="{34C60931-DCD1-498A-BCDE-ADC54AEE043F}" destId="{149FF022-6B28-4F8E-BF3B-6E631FB1F050}" srcOrd="0" destOrd="0" presId="urn:microsoft.com/office/officeart/2005/8/layout/vList2"/>
    <dgm:cxn modelId="{8FC43B9D-CA0E-4E02-BC56-EBD0ED23CBAF}" srcId="{2933E741-4D21-4761-B97A-2C58160BC9EB}" destId="{846F2391-C2AB-4ADF-AB96-A26AAE53A721}" srcOrd="5" destOrd="0" parTransId="{3905FCD4-9679-481D-9B65-46FDFFA81B33}" sibTransId="{63535ED2-0D61-4866-9EF3-A95898369FD5}"/>
    <dgm:cxn modelId="{F61CCEA3-504B-4380-8DB8-6193A72DD137}" srcId="{2933E741-4D21-4761-B97A-2C58160BC9EB}" destId="{10EE3E12-C528-4248-87BA-2FB722A026FD}" srcOrd="9" destOrd="0" parTransId="{382C30DF-98A0-4474-999A-93132177A83B}" sibTransId="{027CA5C9-080C-423A-8980-F6C9662A1C28}"/>
    <dgm:cxn modelId="{378989A7-D8EC-43AC-AEC9-DDF997FFA935}" type="presOf" srcId="{10EE3E12-C528-4248-87BA-2FB722A026FD}" destId="{0C01DBF4-6E9E-4AC4-ACB9-5BB4FDF20CE3}"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0BE0EAB9-7E69-45FC-8E81-D7C4019DB39F}" srcId="{2933E741-4D21-4761-B97A-2C58160BC9EB}" destId="{CB6547C4-5A60-4573-BE63-BEF8D8287811}" srcOrd="2" destOrd="0" parTransId="{1893A8FA-E40C-45E5-A6A4-49DE6B448CF1}" sibTransId="{99D1B711-011D-43CF-B0BB-DA49CAA3BCB4}"/>
    <dgm:cxn modelId="{4D5E2CC7-32C5-47E7-ACDB-012CAF2D2E0B}" srcId="{2933E741-4D21-4761-B97A-2C58160BC9EB}" destId="{34C60931-DCD1-498A-BCDE-ADC54AEE043F}" srcOrd="10" destOrd="0" parTransId="{FD3DCE5D-3060-4F7B-89F9-F3F42059CB5B}" sibTransId="{A622394D-2797-4F29-879A-F6D7699F65A6}"/>
    <dgm:cxn modelId="{7241EAD6-AF72-4A57-B700-64FB7613CB73}" type="presOf" srcId="{D80C59DA-CE19-452B-9F3B-8D84B5FB3B1D}" destId="{F13C9591-E98B-40A2-9672-4BDFAE32F083}" srcOrd="0" destOrd="0" presId="urn:microsoft.com/office/officeart/2005/8/layout/vList2"/>
    <dgm:cxn modelId="{4EE5BAF7-EE4B-4436-A75B-12BBD412CD5D}" srcId="{2933E741-4D21-4761-B97A-2C58160BC9EB}" destId="{D80C59DA-CE19-452B-9F3B-8D84B5FB3B1D}" srcOrd="4" destOrd="0" parTransId="{36C81A96-1216-479F-9F78-BD6D8DA8E52D}" sibTransId="{40A79527-CB9E-49AC-9AFA-368F9B144328}"/>
    <dgm:cxn modelId="{C832E1A8-34C9-4BAE-A059-95DF410C88D4}" type="presParOf" srcId="{ED7667D6-3080-4D63-82FD-18E3E1245C69}" destId="{AD55C946-BE67-4DAD-BB3A-CA025890C65F}" srcOrd="0" destOrd="0" presId="urn:microsoft.com/office/officeart/2005/8/layout/vList2"/>
    <dgm:cxn modelId="{01EB44DF-05A2-43CC-805E-993574F628C7}" type="presParOf" srcId="{ED7667D6-3080-4D63-82FD-18E3E1245C69}" destId="{D29BE3B8-1C59-445E-BFB4-1038BFAFA44F}" srcOrd="1" destOrd="0" presId="urn:microsoft.com/office/officeart/2005/8/layout/vList2"/>
    <dgm:cxn modelId="{B5ED8BD3-F636-4FB2-80B2-F22DF4DEE63F}" type="presParOf" srcId="{ED7667D6-3080-4D63-82FD-18E3E1245C69}" destId="{66C4A78F-533C-429A-A970-0123402FE8EB}" srcOrd="2" destOrd="0" presId="urn:microsoft.com/office/officeart/2005/8/layout/vList2"/>
    <dgm:cxn modelId="{EE2C8A74-5241-43AC-8CDA-65E569C7CBD1}" type="presParOf" srcId="{ED7667D6-3080-4D63-82FD-18E3E1245C69}" destId="{00E16353-A4B5-478A-A584-A227287600CB}" srcOrd="3" destOrd="0" presId="urn:microsoft.com/office/officeart/2005/8/layout/vList2"/>
    <dgm:cxn modelId="{59499B20-7CC3-4E8E-9579-6886B17803C1}" type="presParOf" srcId="{ED7667D6-3080-4D63-82FD-18E3E1245C69}" destId="{C5E609A4-10A8-4406-853A-2C93F30A8384}" srcOrd="4" destOrd="0" presId="urn:microsoft.com/office/officeart/2005/8/layout/vList2"/>
    <dgm:cxn modelId="{47D40EC0-DE3E-419B-8134-C7996BEDE050}" type="presParOf" srcId="{ED7667D6-3080-4D63-82FD-18E3E1245C69}" destId="{F3D89D02-D87C-4812-8BC7-CFE1D2C7C01B}" srcOrd="5" destOrd="0" presId="urn:microsoft.com/office/officeart/2005/8/layout/vList2"/>
    <dgm:cxn modelId="{F1831CC7-ECC8-4AC9-B032-787BEE51DE83}" type="presParOf" srcId="{ED7667D6-3080-4D63-82FD-18E3E1245C69}" destId="{C28E3200-3321-42C8-B942-CF9EFDA26718}" srcOrd="6" destOrd="0" presId="urn:microsoft.com/office/officeart/2005/8/layout/vList2"/>
    <dgm:cxn modelId="{87FFAB16-3EFE-4CDA-A29D-7A34CFC0A169}" type="presParOf" srcId="{ED7667D6-3080-4D63-82FD-18E3E1245C69}" destId="{F7FEBC7E-2B9F-47BA-B6F6-2A3F1C79D066}" srcOrd="7" destOrd="0" presId="urn:microsoft.com/office/officeart/2005/8/layout/vList2"/>
    <dgm:cxn modelId="{62BB5944-1B50-41AD-A145-ECD0AABEE6C9}" type="presParOf" srcId="{ED7667D6-3080-4D63-82FD-18E3E1245C69}" destId="{F13C9591-E98B-40A2-9672-4BDFAE32F083}" srcOrd="8" destOrd="0" presId="urn:microsoft.com/office/officeart/2005/8/layout/vList2"/>
    <dgm:cxn modelId="{599BF002-9072-4E7A-BB3E-1D5EE65E4D7C}" type="presParOf" srcId="{ED7667D6-3080-4D63-82FD-18E3E1245C69}" destId="{E8773EA1-9FF8-4BCC-BD59-8F25594BA7A2}" srcOrd="9" destOrd="0" presId="urn:microsoft.com/office/officeart/2005/8/layout/vList2"/>
    <dgm:cxn modelId="{F72A1C23-DBE3-455D-85C3-7AD1E3067C73}" type="presParOf" srcId="{ED7667D6-3080-4D63-82FD-18E3E1245C69}" destId="{FA34AD25-403D-4170-BCEF-1379BABBFAD0}" srcOrd="10" destOrd="0" presId="urn:microsoft.com/office/officeart/2005/8/layout/vList2"/>
    <dgm:cxn modelId="{D904C559-4D01-4045-8E4F-EA5C60AF6371}" type="presParOf" srcId="{ED7667D6-3080-4D63-82FD-18E3E1245C69}" destId="{803D6558-8597-42E5-9ED6-E8C87CA0F550}" srcOrd="11" destOrd="0" presId="urn:microsoft.com/office/officeart/2005/8/layout/vList2"/>
    <dgm:cxn modelId="{2BA47CBF-E58B-4B8A-989A-88820047372E}" type="presParOf" srcId="{ED7667D6-3080-4D63-82FD-18E3E1245C69}" destId="{6EF13786-50BF-4A3D-8908-8F618628E43A}" srcOrd="12" destOrd="0" presId="urn:microsoft.com/office/officeart/2005/8/layout/vList2"/>
    <dgm:cxn modelId="{0D492B74-93C4-4720-98AA-D0F703A40011}" type="presParOf" srcId="{ED7667D6-3080-4D63-82FD-18E3E1245C69}" destId="{E92A9D1C-1C58-4D11-A59F-2DA58BB3E304}" srcOrd="13" destOrd="0" presId="urn:microsoft.com/office/officeart/2005/8/layout/vList2"/>
    <dgm:cxn modelId="{1AA5DEAE-B7C6-47C4-9FFC-F73CC78A0759}" type="presParOf" srcId="{ED7667D6-3080-4D63-82FD-18E3E1245C69}" destId="{322F38A5-9667-42A7-BABA-F35E1FC6D8D8}" srcOrd="14" destOrd="0" presId="urn:microsoft.com/office/officeart/2005/8/layout/vList2"/>
    <dgm:cxn modelId="{E2F6F4DC-E0E8-4CFC-BB25-7779EA4E325E}" type="presParOf" srcId="{ED7667D6-3080-4D63-82FD-18E3E1245C69}" destId="{FF446CEA-0350-4867-B42D-28127F7AC11A}" srcOrd="15" destOrd="0" presId="urn:microsoft.com/office/officeart/2005/8/layout/vList2"/>
    <dgm:cxn modelId="{849C2E0F-5D0D-4909-A9C7-6358CCC0AB1D}" type="presParOf" srcId="{ED7667D6-3080-4D63-82FD-18E3E1245C69}" destId="{6F28E171-9A12-4A1F-AB6C-658BE6B7777F}" srcOrd="16" destOrd="0" presId="urn:microsoft.com/office/officeart/2005/8/layout/vList2"/>
    <dgm:cxn modelId="{02DD938A-C4AA-491E-89B3-00AFF7D6921D}" type="presParOf" srcId="{ED7667D6-3080-4D63-82FD-18E3E1245C69}" destId="{5F422EAE-CFF7-431B-8C3F-B9EDE4EC8071}" srcOrd="17" destOrd="0" presId="urn:microsoft.com/office/officeart/2005/8/layout/vList2"/>
    <dgm:cxn modelId="{B398BC2C-2E5E-4306-89D5-F3AEB7215122}" type="presParOf" srcId="{ED7667D6-3080-4D63-82FD-18E3E1245C69}" destId="{0C01DBF4-6E9E-4AC4-ACB9-5BB4FDF20CE3}" srcOrd="18" destOrd="0" presId="urn:microsoft.com/office/officeart/2005/8/layout/vList2"/>
    <dgm:cxn modelId="{6C7A543E-C124-4464-B26C-C5F86BA1D0CB}" type="presParOf" srcId="{ED7667D6-3080-4D63-82FD-18E3E1245C69}" destId="{EFA80B4F-B691-4B5B-8D2B-6B5E52274F45}" srcOrd="19" destOrd="0" presId="urn:microsoft.com/office/officeart/2005/8/layout/vList2"/>
    <dgm:cxn modelId="{42615E1F-E4A0-424F-BF4B-99D1183D8836}" type="presParOf" srcId="{ED7667D6-3080-4D63-82FD-18E3E1245C69}" destId="{149FF022-6B28-4F8E-BF3B-6E631FB1F050}" srcOrd="2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323F13-AEC2-4AE4-939E-1B047553B521}">
      <dgm:prSet/>
      <dgm:spPr/>
      <dgm:t>
        <a:bodyPr/>
        <a:lstStyle/>
        <a:p>
          <a:pPr>
            <a:buSzPts val="1000"/>
            <a:buFont typeface="Arial" panose="020B0604020202020204" pitchFamily="34" charset="0"/>
            <a:buChar char="●"/>
          </a:pPr>
          <a:r>
            <a:rPr lang="en-GB"/>
            <a:t>Given that I’m logged in, When I click on ‘My Schedule’, Then I can see my calendar and on which days I’m not available (not highlighted days) and on which ones I’m available (highlighted days) along with availability times.</a:t>
          </a:r>
          <a:endParaRPr lang="en-US"/>
        </a:p>
      </dgm:t>
    </dgm:pt>
    <dgm:pt modelId="{FE0102D5-DE16-446C-ACC6-83EC62654BA3}" type="parTrans" cxnId="{9429C8B5-1C9D-4B15-AF89-31B011AFB467}">
      <dgm:prSet/>
      <dgm:spPr/>
      <dgm:t>
        <a:bodyPr/>
        <a:lstStyle/>
        <a:p>
          <a:endParaRPr lang="fr-FR"/>
        </a:p>
      </dgm:t>
    </dgm:pt>
    <dgm:pt modelId="{73FE55F1-ABAC-4638-B149-E3D45D4535D9}" type="sibTrans" cxnId="{9429C8B5-1C9D-4B15-AF89-31B011AFB467}">
      <dgm:prSet/>
      <dgm:spPr/>
      <dgm:t>
        <a:bodyPr/>
        <a:lstStyle/>
        <a:p>
          <a:endParaRPr lang="fr-FR"/>
        </a:p>
      </dgm:t>
    </dgm:pt>
    <dgm:pt modelId="{5B7DF214-23E0-4F93-A16F-E97A96728062}">
      <dgm:prSet/>
      <dgm:spPr/>
      <dgm:t>
        <a:bodyPr/>
        <a:lstStyle/>
        <a:p>
          <a:pPr>
            <a:buSzPts val="1000"/>
            <a:buFont typeface="Arial" panose="020B0604020202020204" pitchFamily="34" charset="0"/>
            <a:buChar char="●"/>
          </a:pPr>
          <a:r>
            <a:rPr lang="en-GB"/>
            <a:t>Given that I don’t have any training days, When I click on the non-highlighted day, Then the create a session form will appear with an option to pick an availability.</a:t>
          </a:r>
          <a:endParaRPr lang="en-US"/>
        </a:p>
      </dgm:t>
    </dgm:pt>
    <dgm:pt modelId="{67757B02-AA3C-49CC-AB6E-B94A16DCD21B}" type="parTrans" cxnId="{8D5956DB-C03D-4BD2-B87F-4AC3504073E2}">
      <dgm:prSet/>
      <dgm:spPr/>
      <dgm:t>
        <a:bodyPr/>
        <a:lstStyle/>
        <a:p>
          <a:endParaRPr lang="fr-FR"/>
        </a:p>
      </dgm:t>
    </dgm:pt>
    <dgm:pt modelId="{1FE38AA8-A3A7-42C4-8BE6-72E8C7737191}" type="sibTrans" cxnId="{8D5956DB-C03D-4BD2-B87F-4AC3504073E2}">
      <dgm:prSet/>
      <dgm:spPr/>
      <dgm:t>
        <a:bodyPr/>
        <a:lstStyle/>
        <a:p>
          <a:endParaRPr lang="fr-FR"/>
        </a:p>
      </dgm:t>
    </dgm:pt>
    <dgm:pt modelId="{E025E58D-DEDD-4611-8745-5973B5AC371B}">
      <dgm:prSet/>
      <dgm:spPr/>
      <dgm:t>
        <a:bodyPr/>
        <a:lstStyle/>
        <a:p>
          <a:pPr>
            <a:buSzPts val="1000"/>
            <a:buFont typeface="Arial" panose="020B0604020202020204" pitchFamily="34" charset="0"/>
            <a:buChar char="●"/>
          </a:pPr>
          <a:r>
            <a:rPr lang="en-GB"/>
            <a:t>Given that I’m in the ‘My Schedule’ section, When I click on the highlighted day, Then I can cancel or reschedule my availability.</a:t>
          </a:r>
          <a:endParaRPr lang="en-US"/>
        </a:p>
      </dgm:t>
    </dgm:pt>
    <dgm:pt modelId="{F24AFD34-7E9E-4DEE-A7A5-EA7BA6477D38}" type="parTrans" cxnId="{71635B55-D3B4-40CA-BADF-C8649A7C2DA5}">
      <dgm:prSet/>
      <dgm:spPr/>
      <dgm:t>
        <a:bodyPr/>
        <a:lstStyle/>
        <a:p>
          <a:endParaRPr lang="fr-FR"/>
        </a:p>
      </dgm:t>
    </dgm:pt>
    <dgm:pt modelId="{496BCD9E-71ED-4B06-9915-F696335AF002}" type="sibTrans" cxnId="{71635B55-D3B4-40CA-BADF-C8649A7C2DA5}">
      <dgm:prSet/>
      <dgm:spPr/>
      <dgm:t>
        <a:bodyPr/>
        <a:lstStyle/>
        <a:p>
          <a:endParaRPr lang="fr-FR"/>
        </a:p>
      </dgm:t>
    </dgm:pt>
    <dgm:pt modelId="{5D1905CD-9482-4458-8532-A989BF5C2D5D}">
      <dgm:prSet/>
      <dgm:spPr/>
      <dgm:t>
        <a:bodyPr/>
        <a:lstStyle/>
        <a:p>
          <a:pPr>
            <a:buSzPts val="1000"/>
            <a:buFont typeface="Arial" panose="020B0604020202020204" pitchFamily="34" charset="0"/>
            <a:buChar char="●"/>
          </a:pPr>
          <a:r>
            <a:rPr lang="en-GB"/>
            <a:t>Given that I’m in the ‘My Schedule’ section, When I cancel or postpone a session, Then the players that booked a session for a given day will receive a notification.</a:t>
          </a:r>
          <a:endParaRPr lang="en-US"/>
        </a:p>
      </dgm:t>
    </dgm:pt>
    <dgm:pt modelId="{E66461AD-4977-4F22-BED7-AC5241A0EE58}" type="parTrans" cxnId="{58F6B432-0DD0-4615-A5B6-B50D39D2B77F}">
      <dgm:prSet/>
      <dgm:spPr/>
      <dgm:t>
        <a:bodyPr/>
        <a:lstStyle/>
        <a:p>
          <a:endParaRPr lang="fr-FR"/>
        </a:p>
      </dgm:t>
    </dgm:pt>
    <dgm:pt modelId="{28DC2FF7-68C5-4A76-99B8-8DCA7D8AF7D3}" type="sibTrans" cxnId="{58F6B432-0DD0-4615-A5B6-B50D39D2B77F}">
      <dgm:prSet/>
      <dgm:spPr/>
      <dgm:t>
        <a:bodyPr/>
        <a:lstStyle/>
        <a:p>
          <a:endParaRPr lang="fr-FR"/>
        </a:p>
      </dgm:t>
    </dgm:pt>
    <dgm:pt modelId="{E1224B3F-F6E0-4ED5-A541-EFEF6BF03381}">
      <dgm:prSet/>
      <dgm:spPr/>
      <dgm:t>
        <a:bodyPr/>
        <a:lstStyle/>
        <a:p>
          <a:pPr>
            <a:buSzPts val="1000"/>
            <a:buFont typeface="Arial" panose="020B0604020202020204" pitchFamily="34" charset="0"/>
            <a:buChar char="●"/>
          </a:pPr>
          <a:r>
            <a:rPr lang="en-GB"/>
            <a:t>Given that I have a session planned for a given day, When one of the players cancels their session with me, Then I will receive a notification.</a:t>
          </a:r>
          <a:endParaRPr lang="en-US"/>
        </a:p>
      </dgm:t>
    </dgm:pt>
    <dgm:pt modelId="{383BBAD6-285B-4534-B702-85A87088769E}" type="parTrans" cxnId="{9B7F59DB-6644-4DBB-82FE-45AD31185904}">
      <dgm:prSet/>
      <dgm:spPr/>
      <dgm:t>
        <a:bodyPr/>
        <a:lstStyle/>
        <a:p>
          <a:endParaRPr lang="fr-FR"/>
        </a:p>
      </dgm:t>
    </dgm:pt>
    <dgm:pt modelId="{FAA3BC3B-3FD6-4DF9-8212-C8F9CDCD6D6B}" type="sibTrans" cxnId="{9B7F59DB-6644-4DBB-82FE-45AD31185904}">
      <dgm:prSet/>
      <dgm:spPr/>
      <dgm:t>
        <a:bodyPr/>
        <a:lstStyle/>
        <a:p>
          <a:endParaRPr lang="fr-FR"/>
        </a:p>
      </dgm:t>
    </dgm:pt>
    <dgm:pt modelId="{09347319-E2A9-4B1C-BC40-6CF6B5EFA9A7}">
      <dgm:prSet/>
      <dgm:spPr/>
      <dgm:t>
        <a:bodyPr/>
        <a:lstStyle/>
        <a:p>
          <a:pPr>
            <a:buSzPts val="1000"/>
            <a:buFont typeface="Arial" panose="020B0604020202020204" pitchFamily="34" charset="0"/>
            <a:buChar char="●"/>
          </a:pPr>
          <a:r>
            <a:rPr lang="en-GB"/>
            <a:t>Given that I’m in the Schedule section, When I click on one of the highlighted days, Then I can see if any of the players booked a session with me and how many players booked it in total.</a:t>
          </a:r>
          <a:endParaRPr lang="en-US"/>
        </a:p>
      </dgm:t>
    </dgm:pt>
    <dgm:pt modelId="{DFD46EC8-6BF9-44B1-8899-343C89F165AE}" type="parTrans" cxnId="{AF592633-D6B1-439B-B4E5-AC94436A84B3}">
      <dgm:prSet/>
      <dgm:spPr/>
      <dgm:t>
        <a:bodyPr/>
        <a:lstStyle/>
        <a:p>
          <a:endParaRPr lang="fr-FR"/>
        </a:p>
      </dgm:t>
    </dgm:pt>
    <dgm:pt modelId="{2416FE5B-4468-4445-B5E5-EDF270241456}" type="sibTrans" cxnId="{AF592633-D6B1-439B-B4E5-AC94436A84B3}">
      <dgm:prSet/>
      <dgm:spPr/>
      <dgm:t>
        <a:bodyPr/>
        <a:lstStyle/>
        <a:p>
          <a:endParaRPr lang="fr-FR"/>
        </a:p>
      </dgm:t>
    </dgm:pt>
    <dgm:pt modelId="{EA3B6C84-361B-4FFB-AC78-CDA13C6FF0F8}">
      <dgm:prSet/>
      <dgm:spPr/>
      <dgm:t>
        <a:bodyPr/>
        <a:lstStyle/>
        <a:p>
          <a:pPr>
            <a:buSzPts val="1000"/>
            <a:buFont typeface="Arial" panose="020B0604020202020204" pitchFamily="34" charset="0"/>
            <a:buChar char="●"/>
          </a:pPr>
          <a:r>
            <a:rPr lang="en-GB"/>
            <a:t>Given that I’ve created my sessions, When I log out, Then my phone’s calendar should synchronise with the app’s calendar. </a:t>
          </a:r>
          <a:endParaRPr lang="en-US"/>
        </a:p>
      </dgm:t>
    </dgm:pt>
    <dgm:pt modelId="{2DFAC0C2-1529-41B3-90AF-1F5826AF33FE}" type="parTrans" cxnId="{B79D1C25-8C6C-4A2C-AF90-C9D04572FFDC}">
      <dgm:prSet/>
      <dgm:spPr/>
      <dgm:t>
        <a:bodyPr/>
        <a:lstStyle/>
        <a:p>
          <a:endParaRPr lang="fr-FR"/>
        </a:p>
      </dgm:t>
    </dgm:pt>
    <dgm:pt modelId="{A8C056C0-ED00-438D-9CEB-C859C1A7C8FE}" type="sibTrans" cxnId="{B79D1C25-8C6C-4A2C-AF90-C9D04572FFDC}">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806A309D-BA44-4B5E-A162-762722006B62}" type="pres">
      <dgm:prSet presAssocID="{78323F13-AEC2-4AE4-939E-1B047553B521}" presName="parentText" presStyleLbl="node1" presStyleIdx="0" presStyleCnt="7">
        <dgm:presLayoutVars>
          <dgm:chMax val="0"/>
          <dgm:bulletEnabled val="1"/>
        </dgm:presLayoutVars>
      </dgm:prSet>
      <dgm:spPr/>
    </dgm:pt>
    <dgm:pt modelId="{6E6144BC-4FEA-4CE4-9A68-957C50F17797}" type="pres">
      <dgm:prSet presAssocID="{73FE55F1-ABAC-4638-B149-E3D45D4535D9}" presName="spacer" presStyleCnt="0"/>
      <dgm:spPr/>
    </dgm:pt>
    <dgm:pt modelId="{69E40F2D-6511-4042-B1BE-4AA783A2D577}" type="pres">
      <dgm:prSet presAssocID="{5B7DF214-23E0-4F93-A16F-E97A96728062}" presName="parentText" presStyleLbl="node1" presStyleIdx="1" presStyleCnt="7">
        <dgm:presLayoutVars>
          <dgm:chMax val="0"/>
          <dgm:bulletEnabled val="1"/>
        </dgm:presLayoutVars>
      </dgm:prSet>
      <dgm:spPr/>
    </dgm:pt>
    <dgm:pt modelId="{F3B99E24-B0D4-450C-A992-2287AB176580}" type="pres">
      <dgm:prSet presAssocID="{1FE38AA8-A3A7-42C4-8BE6-72E8C7737191}" presName="spacer" presStyleCnt="0"/>
      <dgm:spPr/>
    </dgm:pt>
    <dgm:pt modelId="{C6659E77-AA19-4D25-8613-DA3B26E3F6A3}" type="pres">
      <dgm:prSet presAssocID="{E025E58D-DEDD-4611-8745-5973B5AC371B}" presName="parentText" presStyleLbl="node1" presStyleIdx="2" presStyleCnt="7">
        <dgm:presLayoutVars>
          <dgm:chMax val="0"/>
          <dgm:bulletEnabled val="1"/>
        </dgm:presLayoutVars>
      </dgm:prSet>
      <dgm:spPr/>
    </dgm:pt>
    <dgm:pt modelId="{C3500373-7BEF-42DD-B86F-90CD01C8E5FC}" type="pres">
      <dgm:prSet presAssocID="{496BCD9E-71ED-4B06-9915-F696335AF002}" presName="spacer" presStyleCnt="0"/>
      <dgm:spPr/>
    </dgm:pt>
    <dgm:pt modelId="{9E1267A6-1E1B-46AD-884B-3BBBEAEF5037}" type="pres">
      <dgm:prSet presAssocID="{5D1905CD-9482-4458-8532-A989BF5C2D5D}" presName="parentText" presStyleLbl="node1" presStyleIdx="3" presStyleCnt="7">
        <dgm:presLayoutVars>
          <dgm:chMax val="0"/>
          <dgm:bulletEnabled val="1"/>
        </dgm:presLayoutVars>
      </dgm:prSet>
      <dgm:spPr/>
    </dgm:pt>
    <dgm:pt modelId="{85A481FF-BAFA-4CB2-BE4C-CC9A81BB02DA}" type="pres">
      <dgm:prSet presAssocID="{28DC2FF7-68C5-4A76-99B8-8DCA7D8AF7D3}" presName="spacer" presStyleCnt="0"/>
      <dgm:spPr/>
    </dgm:pt>
    <dgm:pt modelId="{363C8D16-4CAB-4310-972B-9670AC1C2191}" type="pres">
      <dgm:prSet presAssocID="{E1224B3F-F6E0-4ED5-A541-EFEF6BF03381}" presName="parentText" presStyleLbl="node1" presStyleIdx="4" presStyleCnt="7">
        <dgm:presLayoutVars>
          <dgm:chMax val="0"/>
          <dgm:bulletEnabled val="1"/>
        </dgm:presLayoutVars>
      </dgm:prSet>
      <dgm:spPr/>
    </dgm:pt>
    <dgm:pt modelId="{EC3FBD10-4DC3-4C10-881A-A2860EE5878A}" type="pres">
      <dgm:prSet presAssocID="{FAA3BC3B-3FD6-4DF9-8212-C8F9CDCD6D6B}" presName="spacer" presStyleCnt="0"/>
      <dgm:spPr/>
    </dgm:pt>
    <dgm:pt modelId="{FCE12289-48DD-4BBA-B94C-AE5B80BC2477}" type="pres">
      <dgm:prSet presAssocID="{09347319-E2A9-4B1C-BC40-6CF6B5EFA9A7}" presName="parentText" presStyleLbl="node1" presStyleIdx="5" presStyleCnt="7">
        <dgm:presLayoutVars>
          <dgm:chMax val="0"/>
          <dgm:bulletEnabled val="1"/>
        </dgm:presLayoutVars>
      </dgm:prSet>
      <dgm:spPr/>
    </dgm:pt>
    <dgm:pt modelId="{4D748961-80D4-4F4C-B3D1-90D974FD7232}" type="pres">
      <dgm:prSet presAssocID="{2416FE5B-4468-4445-B5E5-EDF270241456}" presName="spacer" presStyleCnt="0"/>
      <dgm:spPr/>
    </dgm:pt>
    <dgm:pt modelId="{9F263C31-002C-4776-80CE-FE30F4D53AA7}" type="pres">
      <dgm:prSet presAssocID="{EA3B6C84-361B-4FFB-AC78-CDA13C6FF0F8}" presName="parentText" presStyleLbl="node1" presStyleIdx="6" presStyleCnt="7">
        <dgm:presLayoutVars>
          <dgm:chMax val="0"/>
          <dgm:bulletEnabled val="1"/>
        </dgm:presLayoutVars>
      </dgm:prSet>
      <dgm:spPr/>
    </dgm:pt>
  </dgm:ptLst>
  <dgm:cxnLst>
    <dgm:cxn modelId="{EC84360E-0A65-4EDC-9358-985A3FCCC3F9}" type="presOf" srcId="{E025E58D-DEDD-4611-8745-5973B5AC371B}" destId="{C6659E77-AA19-4D25-8613-DA3B26E3F6A3}" srcOrd="0" destOrd="0" presId="urn:microsoft.com/office/officeart/2005/8/layout/vList2"/>
    <dgm:cxn modelId="{B79D1C25-8C6C-4A2C-AF90-C9D04572FFDC}" srcId="{2933E741-4D21-4761-B97A-2C58160BC9EB}" destId="{EA3B6C84-361B-4FFB-AC78-CDA13C6FF0F8}" srcOrd="6" destOrd="0" parTransId="{2DFAC0C2-1529-41B3-90AF-1F5826AF33FE}" sibTransId="{A8C056C0-ED00-438D-9CEB-C859C1A7C8FE}"/>
    <dgm:cxn modelId="{58F6B432-0DD0-4615-A5B6-B50D39D2B77F}" srcId="{2933E741-4D21-4761-B97A-2C58160BC9EB}" destId="{5D1905CD-9482-4458-8532-A989BF5C2D5D}" srcOrd="3" destOrd="0" parTransId="{E66461AD-4977-4F22-BED7-AC5241A0EE58}" sibTransId="{28DC2FF7-68C5-4A76-99B8-8DCA7D8AF7D3}"/>
    <dgm:cxn modelId="{AF592633-D6B1-439B-B4E5-AC94436A84B3}" srcId="{2933E741-4D21-4761-B97A-2C58160BC9EB}" destId="{09347319-E2A9-4B1C-BC40-6CF6B5EFA9A7}" srcOrd="5" destOrd="0" parTransId="{DFD46EC8-6BF9-44B1-8899-343C89F165AE}" sibTransId="{2416FE5B-4468-4445-B5E5-EDF270241456}"/>
    <dgm:cxn modelId="{3D1A4A3B-BF07-457D-B0CE-621F7B0490D5}" type="presOf" srcId="{E1224B3F-F6E0-4ED5-A541-EFEF6BF03381}" destId="{363C8D16-4CAB-4310-972B-9670AC1C2191}" srcOrd="0" destOrd="0" presId="urn:microsoft.com/office/officeart/2005/8/layout/vList2"/>
    <dgm:cxn modelId="{71635B55-D3B4-40CA-BADF-C8649A7C2DA5}" srcId="{2933E741-4D21-4761-B97A-2C58160BC9EB}" destId="{E025E58D-DEDD-4611-8745-5973B5AC371B}" srcOrd="2" destOrd="0" parTransId="{F24AFD34-7E9E-4DEE-A7A5-EA7BA6477D38}" sibTransId="{496BCD9E-71ED-4B06-9915-F696335AF002}"/>
    <dgm:cxn modelId="{784E5155-F5A6-42D9-B417-92297D908321}" type="presOf" srcId="{09347319-E2A9-4B1C-BC40-6CF6B5EFA9A7}" destId="{FCE12289-48DD-4BBA-B94C-AE5B80BC2477}" srcOrd="0" destOrd="0" presId="urn:microsoft.com/office/officeart/2005/8/layout/vList2"/>
    <dgm:cxn modelId="{D82897A4-BCE4-42B0-BC4E-658587C88579}" type="presOf" srcId="{EA3B6C84-361B-4FFB-AC78-CDA13C6FF0F8}" destId="{9F263C31-002C-4776-80CE-FE30F4D53AA7}"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9429C8B5-1C9D-4B15-AF89-31B011AFB467}" srcId="{2933E741-4D21-4761-B97A-2C58160BC9EB}" destId="{78323F13-AEC2-4AE4-939E-1B047553B521}" srcOrd="0" destOrd="0" parTransId="{FE0102D5-DE16-446C-ACC6-83EC62654BA3}" sibTransId="{73FE55F1-ABAC-4638-B149-E3D45D4535D9}"/>
    <dgm:cxn modelId="{886E93C4-23F3-42E6-BB78-E01212C1C9D2}" type="presOf" srcId="{5B7DF214-23E0-4F93-A16F-E97A96728062}" destId="{69E40F2D-6511-4042-B1BE-4AA783A2D577}" srcOrd="0" destOrd="0" presId="urn:microsoft.com/office/officeart/2005/8/layout/vList2"/>
    <dgm:cxn modelId="{A50470C5-C42C-4D8E-842A-097E9BD17158}" type="presOf" srcId="{5D1905CD-9482-4458-8532-A989BF5C2D5D}" destId="{9E1267A6-1E1B-46AD-884B-3BBBEAEF5037}" srcOrd="0" destOrd="0" presId="urn:microsoft.com/office/officeart/2005/8/layout/vList2"/>
    <dgm:cxn modelId="{8D5956DB-C03D-4BD2-B87F-4AC3504073E2}" srcId="{2933E741-4D21-4761-B97A-2C58160BC9EB}" destId="{5B7DF214-23E0-4F93-A16F-E97A96728062}" srcOrd="1" destOrd="0" parTransId="{67757B02-AA3C-49CC-AB6E-B94A16DCD21B}" sibTransId="{1FE38AA8-A3A7-42C4-8BE6-72E8C7737191}"/>
    <dgm:cxn modelId="{9B7F59DB-6644-4DBB-82FE-45AD31185904}" srcId="{2933E741-4D21-4761-B97A-2C58160BC9EB}" destId="{E1224B3F-F6E0-4ED5-A541-EFEF6BF03381}" srcOrd="4" destOrd="0" parTransId="{383BBAD6-285B-4534-B702-85A87088769E}" sibTransId="{FAA3BC3B-3FD6-4DF9-8212-C8F9CDCD6D6B}"/>
    <dgm:cxn modelId="{AFBC82F9-5935-4697-8D62-8B3DF7BB400C}" type="presOf" srcId="{78323F13-AEC2-4AE4-939E-1B047553B521}" destId="{806A309D-BA44-4B5E-A162-762722006B62}" srcOrd="0" destOrd="0" presId="urn:microsoft.com/office/officeart/2005/8/layout/vList2"/>
    <dgm:cxn modelId="{C8524689-B2E7-4146-9C70-2F395E823887}" type="presParOf" srcId="{ED7667D6-3080-4D63-82FD-18E3E1245C69}" destId="{806A309D-BA44-4B5E-A162-762722006B62}" srcOrd="0" destOrd="0" presId="urn:microsoft.com/office/officeart/2005/8/layout/vList2"/>
    <dgm:cxn modelId="{D770DCBD-9EAE-4D97-90A2-445C3AF8D89D}" type="presParOf" srcId="{ED7667D6-3080-4D63-82FD-18E3E1245C69}" destId="{6E6144BC-4FEA-4CE4-9A68-957C50F17797}" srcOrd="1" destOrd="0" presId="urn:microsoft.com/office/officeart/2005/8/layout/vList2"/>
    <dgm:cxn modelId="{1C4F4A7F-DA8B-4CC2-9D8E-7614432707D1}" type="presParOf" srcId="{ED7667D6-3080-4D63-82FD-18E3E1245C69}" destId="{69E40F2D-6511-4042-B1BE-4AA783A2D577}" srcOrd="2" destOrd="0" presId="urn:microsoft.com/office/officeart/2005/8/layout/vList2"/>
    <dgm:cxn modelId="{0A1ED9C8-4A9B-4E67-9DEA-183B600BDD49}" type="presParOf" srcId="{ED7667D6-3080-4D63-82FD-18E3E1245C69}" destId="{F3B99E24-B0D4-450C-A992-2287AB176580}" srcOrd="3" destOrd="0" presId="urn:microsoft.com/office/officeart/2005/8/layout/vList2"/>
    <dgm:cxn modelId="{5595EA81-52A0-484D-9173-5A9EAEBE215F}" type="presParOf" srcId="{ED7667D6-3080-4D63-82FD-18E3E1245C69}" destId="{C6659E77-AA19-4D25-8613-DA3B26E3F6A3}" srcOrd="4" destOrd="0" presId="urn:microsoft.com/office/officeart/2005/8/layout/vList2"/>
    <dgm:cxn modelId="{785978CB-A166-43EE-A454-CEC9AF28F5E2}" type="presParOf" srcId="{ED7667D6-3080-4D63-82FD-18E3E1245C69}" destId="{C3500373-7BEF-42DD-B86F-90CD01C8E5FC}" srcOrd="5" destOrd="0" presId="urn:microsoft.com/office/officeart/2005/8/layout/vList2"/>
    <dgm:cxn modelId="{BDFB7503-72E9-4B5C-8329-FFB31C6D804B}" type="presParOf" srcId="{ED7667D6-3080-4D63-82FD-18E3E1245C69}" destId="{9E1267A6-1E1B-46AD-884B-3BBBEAEF5037}" srcOrd="6" destOrd="0" presId="urn:microsoft.com/office/officeart/2005/8/layout/vList2"/>
    <dgm:cxn modelId="{9BFF1CAE-205F-4ED1-97B2-ED27458F2042}" type="presParOf" srcId="{ED7667D6-3080-4D63-82FD-18E3E1245C69}" destId="{85A481FF-BAFA-4CB2-BE4C-CC9A81BB02DA}" srcOrd="7" destOrd="0" presId="urn:microsoft.com/office/officeart/2005/8/layout/vList2"/>
    <dgm:cxn modelId="{60A2063A-49FC-4C0D-A8A0-DB5DA9736A9E}" type="presParOf" srcId="{ED7667D6-3080-4D63-82FD-18E3E1245C69}" destId="{363C8D16-4CAB-4310-972B-9670AC1C2191}" srcOrd="8" destOrd="0" presId="urn:microsoft.com/office/officeart/2005/8/layout/vList2"/>
    <dgm:cxn modelId="{B8BC10ED-C9AB-4631-9399-9D285FAE56C2}" type="presParOf" srcId="{ED7667D6-3080-4D63-82FD-18E3E1245C69}" destId="{EC3FBD10-4DC3-4C10-881A-A2860EE5878A}" srcOrd="9" destOrd="0" presId="urn:microsoft.com/office/officeart/2005/8/layout/vList2"/>
    <dgm:cxn modelId="{A5583EFD-3E49-4F06-A26D-9421969BB6F2}" type="presParOf" srcId="{ED7667D6-3080-4D63-82FD-18E3E1245C69}" destId="{FCE12289-48DD-4BBA-B94C-AE5B80BC2477}" srcOrd="10" destOrd="0" presId="urn:microsoft.com/office/officeart/2005/8/layout/vList2"/>
    <dgm:cxn modelId="{8FF7A648-280C-433D-882A-6AA317CAFEC1}" type="presParOf" srcId="{ED7667D6-3080-4D63-82FD-18E3E1245C69}" destId="{4D748961-80D4-4F4C-B3D1-90D974FD7232}" srcOrd="11" destOrd="0" presId="urn:microsoft.com/office/officeart/2005/8/layout/vList2"/>
    <dgm:cxn modelId="{64167F6B-D092-4388-9ADE-904D26EBF0AC}" type="presParOf" srcId="{ED7667D6-3080-4D63-82FD-18E3E1245C69}" destId="{9F263C31-002C-4776-80CE-FE30F4D53AA7}"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4FA9D7F-777D-4080-95EB-BE6970045E8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F36033EE-9137-4A35-8510-0BB6F4CE1BB2}">
      <dgm:prSet/>
      <dgm:spPr/>
      <dgm:t>
        <a:bodyPr/>
        <a:lstStyle/>
        <a:p>
          <a:r>
            <a:rPr lang="en-US"/>
            <a:t>The first Sprint’s purpose was to discuss the project’s plan and divide the work. Because the team does not have much time during weekly meetings, all the members agreed to divide the work and complete it in everyone’s free time. </a:t>
          </a:r>
        </a:p>
      </dgm:t>
    </dgm:pt>
    <dgm:pt modelId="{32E95CFE-6BA2-49C7-9735-877E2C3EC753}" type="parTrans" cxnId="{4EF073B5-A11D-45D3-91F1-E9A649CE127C}">
      <dgm:prSet/>
      <dgm:spPr/>
      <dgm:t>
        <a:bodyPr/>
        <a:lstStyle/>
        <a:p>
          <a:endParaRPr lang="en-US"/>
        </a:p>
      </dgm:t>
    </dgm:pt>
    <dgm:pt modelId="{A2F3208E-65D1-44A3-933D-2F70A865936F}" type="sibTrans" cxnId="{4EF073B5-A11D-45D3-91F1-E9A649CE127C}">
      <dgm:prSet/>
      <dgm:spPr/>
      <dgm:t>
        <a:bodyPr/>
        <a:lstStyle/>
        <a:p>
          <a:endParaRPr lang="en-US"/>
        </a:p>
      </dgm:t>
    </dgm:pt>
    <dgm:pt modelId="{B0D0C033-CE70-4230-A376-64D9395DA5EE}">
      <dgm:prSet/>
      <dgm:spPr/>
      <dgm:t>
        <a:bodyPr/>
        <a:lstStyle/>
        <a:p>
          <a:r>
            <a:rPr lang="en-US"/>
            <a:t>The application will be developed using Android Studio, using Java as it has much more documentation available compared to Kotlin, which we see as an advantage should we reach an impasse in coding.</a:t>
          </a:r>
        </a:p>
      </dgm:t>
    </dgm:pt>
    <dgm:pt modelId="{C4FA3185-1879-41F9-9EA7-6D76EC3FA5D8}" type="parTrans" cxnId="{7B20C944-8BB3-49BC-95FA-B8B8205BB97E}">
      <dgm:prSet/>
      <dgm:spPr/>
      <dgm:t>
        <a:bodyPr/>
        <a:lstStyle/>
        <a:p>
          <a:endParaRPr lang="en-US"/>
        </a:p>
      </dgm:t>
    </dgm:pt>
    <dgm:pt modelId="{75A5180B-B43A-4D5F-BCD4-229452ABE6B5}" type="sibTrans" cxnId="{7B20C944-8BB3-49BC-95FA-B8B8205BB97E}">
      <dgm:prSet/>
      <dgm:spPr/>
      <dgm:t>
        <a:bodyPr/>
        <a:lstStyle/>
        <a:p>
          <a:endParaRPr lang="en-US"/>
        </a:p>
      </dgm:t>
    </dgm:pt>
    <dgm:pt modelId="{184AA932-7C24-4A18-BDF5-A9E291FC4B74}">
      <dgm:prSet/>
      <dgm:spPr/>
      <dgm:t>
        <a:bodyPr/>
        <a:lstStyle/>
        <a:p>
          <a:r>
            <a:rPr lang="en-US"/>
            <a:t>‘Registration’ and ‘Create a Coach Mode’ and ‘Player Mode’ have been added to the Product Backlog.</a:t>
          </a:r>
        </a:p>
      </dgm:t>
    </dgm:pt>
    <dgm:pt modelId="{5297A1AE-E915-4C45-8787-7ADAC1513D05}" type="parTrans" cxnId="{7FFE845E-41DE-4047-82A0-D0FC8E082608}">
      <dgm:prSet/>
      <dgm:spPr/>
      <dgm:t>
        <a:bodyPr/>
        <a:lstStyle/>
        <a:p>
          <a:endParaRPr lang="en-US"/>
        </a:p>
      </dgm:t>
    </dgm:pt>
    <dgm:pt modelId="{0A485900-1D1D-49E2-A0E4-6427AA8825A4}" type="sibTrans" cxnId="{7FFE845E-41DE-4047-82A0-D0FC8E082608}">
      <dgm:prSet/>
      <dgm:spPr/>
      <dgm:t>
        <a:bodyPr/>
        <a:lstStyle/>
        <a:p>
          <a:endParaRPr lang="en-US"/>
        </a:p>
      </dgm:t>
    </dgm:pt>
    <dgm:pt modelId="{AB4CE807-384D-41A6-9C51-353E87F3DAB5}" type="pres">
      <dgm:prSet presAssocID="{F4FA9D7F-777D-4080-95EB-BE6970045E8B}" presName="root" presStyleCnt="0">
        <dgm:presLayoutVars>
          <dgm:dir/>
          <dgm:resizeHandles val="exact"/>
        </dgm:presLayoutVars>
      </dgm:prSet>
      <dgm:spPr/>
    </dgm:pt>
    <dgm:pt modelId="{EF9D5EEA-765E-4B5F-86D5-C0222DA8491D}" type="pres">
      <dgm:prSet presAssocID="{F36033EE-9137-4A35-8510-0BB6F4CE1BB2}" presName="compNode" presStyleCnt="0"/>
      <dgm:spPr/>
    </dgm:pt>
    <dgm:pt modelId="{BB950929-9391-4E82-87F5-7B918EB3EE08}" type="pres">
      <dgm:prSet presAssocID="{F36033EE-9137-4A35-8510-0BB6F4CE1B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933B439D-13DB-4B92-A517-ED690905C501}" type="pres">
      <dgm:prSet presAssocID="{F36033EE-9137-4A35-8510-0BB6F4CE1BB2}" presName="spaceRect" presStyleCnt="0"/>
      <dgm:spPr/>
    </dgm:pt>
    <dgm:pt modelId="{9ACD1123-CA64-4F7F-B367-968082CAF4B7}" type="pres">
      <dgm:prSet presAssocID="{F36033EE-9137-4A35-8510-0BB6F4CE1BB2}" presName="textRect" presStyleLbl="revTx" presStyleIdx="0" presStyleCnt="3">
        <dgm:presLayoutVars>
          <dgm:chMax val="1"/>
          <dgm:chPref val="1"/>
        </dgm:presLayoutVars>
      </dgm:prSet>
      <dgm:spPr/>
    </dgm:pt>
    <dgm:pt modelId="{75FA95A7-D27E-4C5E-BC58-C807D4BCBC29}" type="pres">
      <dgm:prSet presAssocID="{A2F3208E-65D1-44A3-933D-2F70A865936F}" presName="sibTrans" presStyleCnt="0"/>
      <dgm:spPr/>
    </dgm:pt>
    <dgm:pt modelId="{E6002BB3-7537-4DA8-B148-45747697692F}" type="pres">
      <dgm:prSet presAssocID="{B0D0C033-CE70-4230-A376-64D9395DA5EE}" presName="compNode" presStyleCnt="0"/>
      <dgm:spPr/>
    </dgm:pt>
    <dgm:pt modelId="{40BDEA9A-56C7-4595-81CF-4F07A96E3810}" type="pres">
      <dgm:prSet presAssocID="{B0D0C033-CE70-4230-A376-64D9395DA5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A6E8B35-1F10-49D5-9459-F746596C9D17}" type="pres">
      <dgm:prSet presAssocID="{B0D0C033-CE70-4230-A376-64D9395DA5EE}" presName="spaceRect" presStyleCnt="0"/>
      <dgm:spPr/>
    </dgm:pt>
    <dgm:pt modelId="{C5DBD3BF-D24F-4763-AC23-0ABDC9E75F9A}" type="pres">
      <dgm:prSet presAssocID="{B0D0C033-CE70-4230-A376-64D9395DA5EE}" presName="textRect" presStyleLbl="revTx" presStyleIdx="1" presStyleCnt="3">
        <dgm:presLayoutVars>
          <dgm:chMax val="1"/>
          <dgm:chPref val="1"/>
        </dgm:presLayoutVars>
      </dgm:prSet>
      <dgm:spPr/>
    </dgm:pt>
    <dgm:pt modelId="{0FB4EC4F-C40E-41E2-AD34-6EAA8FBF9C46}" type="pres">
      <dgm:prSet presAssocID="{75A5180B-B43A-4D5F-BCD4-229452ABE6B5}" presName="sibTrans" presStyleCnt="0"/>
      <dgm:spPr/>
    </dgm:pt>
    <dgm:pt modelId="{5FAEF511-7E66-43F9-9F7A-8EE9E2AD051B}" type="pres">
      <dgm:prSet presAssocID="{184AA932-7C24-4A18-BDF5-A9E291FC4B74}" presName="compNode" presStyleCnt="0"/>
      <dgm:spPr/>
    </dgm:pt>
    <dgm:pt modelId="{13570260-6D37-4111-9500-3D50BB510861}" type="pres">
      <dgm:prSet presAssocID="{184AA932-7C24-4A18-BDF5-A9E291FC4B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érarchie"/>
        </a:ext>
      </dgm:extLst>
    </dgm:pt>
    <dgm:pt modelId="{F2B7B7D1-E004-4A54-9B3C-16C57961B4A3}" type="pres">
      <dgm:prSet presAssocID="{184AA932-7C24-4A18-BDF5-A9E291FC4B74}" presName="spaceRect" presStyleCnt="0"/>
      <dgm:spPr/>
    </dgm:pt>
    <dgm:pt modelId="{30B347E8-40EE-4BA2-8D49-B87631660339}" type="pres">
      <dgm:prSet presAssocID="{184AA932-7C24-4A18-BDF5-A9E291FC4B74}" presName="textRect" presStyleLbl="revTx" presStyleIdx="2" presStyleCnt="3">
        <dgm:presLayoutVars>
          <dgm:chMax val="1"/>
          <dgm:chPref val="1"/>
        </dgm:presLayoutVars>
      </dgm:prSet>
      <dgm:spPr/>
    </dgm:pt>
  </dgm:ptLst>
  <dgm:cxnLst>
    <dgm:cxn modelId="{88F7C235-96BC-477C-8605-3874CDFC8618}" type="presOf" srcId="{F36033EE-9137-4A35-8510-0BB6F4CE1BB2}" destId="{9ACD1123-CA64-4F7F-B367-968082CAF4B7}" srcOrd="0" destOrd="0" presId="urn:microsoft.com/office/officeart/2018/2/layout/IconLabelList"/>
    <dgm:cxn modelId="{7FFE845E-41DE-4047-82A0-D0FC8E082608}" srcId="{F4FA9D7F-777D-4080-95EB-BE6970045E8B}" destId="{184AA932-7C24-4A18-BDF5-A9E291FC4B74}" srcOrd="2" destOrd="0" parTransId="{5297A1AE-E915-4C45-8787-7ADAC1513D05}" sibTransId="{0A485900-1D1D-49E2-A0E4-6427AA8825A4}"/>
    <dgm:cxn modelId="{7B20C944-8BB3-49BC-95FA-B8B8205BB97E}" srcId="{F4FA9D7F-777D-4080-95EB-BE6970045E8B}" destId="{B0D0C033-CE70-4230-A376-64D9395DA5EE}" srcOrd="1" destOrd="0" parTransId="{C4FA3185-1879-41F9-9EA7-6D76EC3FA5D8}" sibTransId="{75A5180B-B43A-4D5F-BCD4-229452ABE6B5}"/>
    <dgm:cxn modelId="{77070C69-AE5A-46F0-B4EB-3B47DF4163E1}" type="presOf" srcId="{B0D0C033-CE70-4230-A376-64D9395DA5EE}" destId="{C5DBD3BF-D24F-4763-AC23-0ABDC9E75F9A}" srcOrd="0" destOrd="0" presId="urn:microsoft.com/office/officeart/2018/2/layout/IconLabelList"/>
    <dgm:cxn modelId="{C318CE6B-C9ED-4979-859F-D1DBBAA5B5EA}" type="presOf" srcId="{184AA932-7C24-4A18-BDF5-A9E291FC4B74}" destId="{30B347E8-40EE-4BA2-8D49-B87631660339}" srcOrd="0" destOrd="0" presId="urn:microsoft.com/office/officeart/2018/2/layout/IconLabelList"/>
    <dgm:cxn modelId="{340AAA9B-3A70-4930-911B-433958C9DBAD}" type="presOf" srcId="{F4FA9D7F-777D-4080-95EB-BE6970045E8B}" destId="{AB4CE807-384D-41A6-9C51-353E87F3DAB5}" srcOrd="0" destOrd="0" presId="urn:microsoft.com/office/officeart/2018/2/layout/IconLabelList"/>
    <dgm:cxn modelId="{4EF073B5-A11D-45D3-91F1-E9A649CE127C}" srcId="{F4FA9D7F-777D-4080-95EB-BE6970045E8B}" destId="{F36033EE-9137-4A35-8510-0BB6F4CE1BB2}" srcOrd="0" destOrd="0" parTransId="{32E95CFE-6BA2-49C7-9735-877E2C3EC753}" sibTransId="{A2F3208E-65D1-44A3-933D-2F70A865936F}"/>
    <dgm:cxn modelId="{8FAFB6DB-0956-493F-9D5D-F2901CC8A9EE}" type="presParOf" srcId="{AB4CE807-384D-41A6-9C51-353E87F3DAB5}" destId="{EF9D5EEA-765E-4B5F-86D5-C0222DA8491D}" srcOrd="0" destOrd="0" presId="urn:microsoft.com/office/officeart/2018/2/layout/IconLabelList"/>
    <dgm:cxn modelId="{CB0491AE-5D78-4EFC-8B58-EFBA4136D7FE}" type="presParOf" srcId="{EF9D5EEA-765E-4B5F-86D5-C0222DA8491D}" destId="{BB950929-9391-4E82-87F5-7B918EB3EE08}" srcOrd="0" destOrd="0" presId="urn:microsoft.com/office/officeart/2018/2/layout/IconLabelList"/>
    <dgm:cxn modelId="{12F4F760-43B4-442B-AF3F-E5DD2685369B}" type="presParOf" srcId="{EF9D5EEA-765E-4B5F-86D5-C0222DA8491D}" destId="{933B439D-13DB-4B92-A517-ED690905C501}" srcOrd="1" destOrd="0" presId="urn:microsoft.com/office/officeart/2018/2/layout/IconLabelList"/>
    <dgm:cxn modelId="{294FF45B-6C24-4B78-ACF9-48E5882A6826}" type="presParOf" srcId="{EF9D5EEA-765E-4B5F-86D5-C0222DA8491D}" destId="{9ACD1123-CA64-4F7F-B367-968082CAF4B7}" srcOrd="2" destOrd="0" presId="urn:microsoft.com/office/officeart/2018/2/layout/IconLabelList"/>
    <dgm:cxn modelId="{2246C14C-6A33-4EA8-8118-62FC9C9139F7}" type="presParOf" srcId="{AB4CE807-384D-41A6-9C51-353E87F3DAB5}" destId="{75FA95A7-D27E-4C5E-BC58-C807D4BCBC29}" srcOrd="1" destOrd="0" presId="urn:microsoft.com/office/officeart/2018/2/layout/IconLabelList"/>
    <dgm:cxn modelId="{146CE2E1-B87A-4019-933A-4F0117589630}" type="presParOf" srcId="{AB4CE807-384D-41A6-9C51-353E87F3DAB5}" destId="{E6002BB3-7537-4DA8-B148-45747697692F}" srcOrd="2" destOrd="0" presId="urn:microsoft.com/office/officeart/2018/2/layout/IconLabelList"/>
    <dgm:cxn modelId="{C8371705-EF7A-4EE4-91BD-8FC716D0810D}" type="presParOf" srcId="{E6002BB3-7537-4DA8-B148-45747697692F}" destId="{40BDEA9A-56C7-4595-81CF-4F07A96E3810}" srcOrd="0" destOrd="0" presId="urn:microsoft.com/office/officeart/2018/2/layout/IconLabelList"/>
    <dgm:cxn modelId="{19BCCCB7-B1C5-4DC3-8B11-9E33ACE593F8}" type="presParOf" srcId="{E6002BB3-7537-4DA8-B148-45747697692F}" destId="{4A6E8B35-1F10-49D5-9459-F746596C9D17}" srcOrd="1" destOrd="0" presId="urn:microsoft.com/office/officeart/2018/2/layout/IconLabelList"/>
    <dgm:cxn modelId="{7E446DE4-9FB2-46D6-8FF3-CE4C8CA99D88}" type="presParOf" srcId="{E6002BB3-7537-4DA8-B148-45747697692F}" destId="{C5DBD3BF-D24F-4763-AC23-0ABDC9E75F9A}" srcOrd="2" destOrd="0" presId="urn:microsoft.com/office/officeart/2018/2/layout/IconLabelList"/>
    <dgm:cxn modelId="{77031668-CC59-47DE-A1DD-35A59DC76949}" type="presParOf" srcId="{AB4CE807-384D-41A6-9C51-353E87F3DAB5}" destId="{0FB4EC4F-C40E-41E2-AD34-6EAA8FBF9C46}" srcOrd="3" destOrd="0" presId="urn:microsoft.com/office/officeart/2018/2/layout/IconLabelList"/>
    <dgm:cxn modelId="{1D523A69-527F-46E5-B29E-B9011BA9119B}" type="presParOf" srcId="{AB4CE807-384D-41A6-9C51-353E87F3DAB5}" destId="{5FAEF511-7E66-43F9-9F7A-8EE9E2AD051B}" srcOrd="4" destOrd="0" presId="urn:microsoft.com/office/officeart/2018/2/layout/IconLabelList"/>
    <dgm:cxn modelId="{4D1F2003-EDA0-417A-9555-6F9640D795E3}" type="presParOf" srcId="{5FAEF511-7E66-43F9-9F7A-8EE9E2AD051B}" destId="{13570260-6D37-4111-9500-3D50BB510861}" srcOrd="0" destOrd="0" presId="urn:microsoft.com/office/officeart/2018/2/layout/IconLabelList"/>
    <dgm:cxn modelId="{82938009-EE52-46A3-94B4-B035AC20E824}" type="presParOf" srcId="{5FAEF511-7E66-43F9-9F7A-8EE9E2AD051B}" destId="{F2B7B7D1-E004-4A54-9B3C-16C57961B4A3}" srcOrd="1" destOrd="0" presId="urn:microsoft.com/office/officeart/2018/2/layout/IconLabelList"/>
    <dgm:cxn modelId="{B802A915-6A1B-4A73-861B-2552FB5C0492}" type="presParOf" srcId="{5FAEF511-7E66-43F9-9F7A-8EE9E2AD051B}" destId="{30B347E8-40EE-4BA2-8D49-B8763166033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US">
              <a:solidFill>
                <a:schemeClr val="tx1"/>
              </a:solidFill>
            </a:rPr>
            <a:t>● When inputting the correct details, the application should see me as logged in and put me into the landing page of the application.</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4ABD1019-31B3-4666-9743-DAFE2000253E}">
      <dgm:prSet/>
      <dgm:spPr/>
      <dgm:t>
        <a:bodyPr/>
        <a:lstStyle/>
        <a:p>
          <a:r>
            <a:rPr lang="en-US">
              <a:solidFill>
                <a:schemeClr val="tx1"/>
              </a:solidFill>
            </a:rPr>
            <a:t>● When inputting the wrong password, the application should tell me that whilst the email has been recognised, the password for this account is wrong.</a:t>
          </a:r>
          <a:endParaRPr lang="en-US" dirty="0">
            <a:solidFill>
              <a:schemeClr val="tx1"/>
            </a:solidFill>
          </a:endParaRPr>
        </a:p>
      </dgm:t>
    </dgm:pt>
    <dgm:pt modelId="{E4904389-672A-47A7-A78D-FD0AC4129729}" type="parTrans" cxnId="{9C55092A-1965-42CE-B648-57DC3C0E536E}">
      <dgm:prSet/>
      <dgm:spPr/>
      <dgm:t>
        <a:bodyPr/>
        <a:lstStyle/>
        <a:p>
          <a:endParaRPr lang="fr-FR"/>
        </a:p>
      </dgm:t>
    </dgm:pt>
    <dgm:pt modelId="{EDF40B6F-E149-4169-9777-61681527747A}" type="sibTrans" cxnId="{9C55092A-1965-42CE-B648-57DC3C0E536E}">
      <dgm:prSet/>
      <dgm:spPr/>
      <dgm:t>
        <a:bodyPr/>
        <a:lstStyle/>
        <a:p>
          <a:endParaRPr lang="fr-FR"/>
        </a:p>
      </dgm:t>
    </dgm:pt>
    <dgm:pt modelId="{3BCE21A9-C56D-4123-AC66-72ED36FD712A}">
      <dgm:prSet/>
      <dgm:spPr/>
      <dgm:t>
        <a:bodyPr/>
        <a:lstStyle/>
        <a:p>
          <a:r>
            <a:rPr lang="en-US">
              <a:solidFill>
                <a:schemeClr val="tx1"/>
              </a:solidFill>
            </a:rPr>
            <a:t>● When inputting the wrong email address, the application should tell me that the email is not recognised and prompt me to both check if the email has been correctly written and ask if I want to register instead.</a:t>
          </a:r>
          <a:endParaRPr lang="en-US" dirty="0">
            <a:solidFill>
              <a:schemeClr val="tx1"/>
            </a:solidFill>
          </a:endParaRPr>
        </a:p>
      </dgm:t>
    </dgm:pt>
    <dgm:pt modelId="{A514CBFC-2112-4AA2-A622-48986E4D4443}" type="parTrans" cxnId="{AE6F0A7B-AB53-405B-89CE-A3740D0572D2}">
      <dgm:prSet/>
      <dgm:spPr/>
      <dgm:t>
        <a:bodyPr/>
        <a:lstStyle/>
        <a:p>
          <a:endParaRPr lang="fr-FR"/>
        </a:p>
      </dgm:t>
    </dgm:pt>
    <dgm:pt modelId="{A7AD7403-89EE-4E90-A781-BB76383A027E}" type="sibTrans" cxnId="{AE6F0A7B-AB53-405B-89CE-A3740D0572D2}">
      <dgm:prSet/>
      <dgm:spPr/>
      <dgm:t>
        <a:bodyPr/>
        <a:lstStyle/>
        <a:p>
          <a:endParaRPr lang="fr-FR"/>
        </a:p>
      </dgm:t>
    </dgm:pt>
    <dgm:pt modelId="{B1871DFD-B401-4DFB-963D-17D6E28F1D8D}">
      <dgm:prSet/>
      <dgm:spPr/>
      <dgm:t>
        <a:bodyPr/>
        <a:lstStyle/>
        <a:p>
          <a:r>
            <a:rPr lang="en-US">
              <a:solidFill>
                <a:schemeClr val="tx1"/>
              </a:solidFill>
            </a:rPr>
            <a:t>● When inputting the wrong password more than five times for the same email address, the application should grey out the Login button rendering me unable to click login. essentially blocking my access for 5 minutes, with increasing times.</a:t>
          </a:r>
          <a:endParaRPr lang="en-US" dirty="0">
            <a:solidFill>
              <a:schemeClr val="tx1"/>
            </a:solidFill>
          </a:endParaRPr>
        </a:p>
      </dgm:t>
    </dgm:pt>
    <dgm:pt modelId="{AAF70759-4E53-4E0B-8605-1AD4C4663A8E}" type="parTrans" cxnId="{F85837C3-9314-417A-B10B-A55AAC471084}">
      <dgm:prSet/>
      <dgm:spPr/>
      <dgm:t>
        <a:bodyPr/>
        <a:lstStyle/>
        <a:p>
          <a:endParaRPr lang="fr-FR"/>
        </a:p>
      </dgm:t>
    </dgm:pt>
    <dgm:pt modelId="{2D207644-F5D9-4FED-A6CD-F6CF76E3B159}" type="sibTrans" cxnId="{F85837C3-9314-417A-B10B-A55AAC471084}">
      <dgm:prSet/>
      <dgm:spPr/>
      <dgm:t>
        <a:bodyPr/>
        <a:lstStyle/>
        <a:p>
          <a:endParaRPr lang="fr-FR"/>
        </a:p>
      </dgm:t>
    </dgm:pt>
    <dgm:pt modelId="{39BEF331-D2FD-4A02-909B-88BF868E3F6C}">
      <dgm:prSet/>
      <dgm:spPr/>
      <dgm:t>
        <a:bodyPr/>
        <a:lstStyle/>
        <a:p>
          <a:r>
            <a:rPr lang="en-US" dirty="0">
              <a:solidFill>
                <a:schemeClr val="tx1"/>
              </a:solidFill>
            </a:rPr>
            <a:t>● If I click the “forgotten password” the application should ask a couple of questions, which if answered correctly, would send me an email prompting me to reset my password.</a:t>
          </a:r>
        </a:p>
      </dgm:t>
    </dgm:pt>
    <dgm:pt modelId="{0BD302AF-2464-4AC7-9004-E699F066172C}" type="parTrans" cxnId="{6277D15A-2360-4825-BDF2-C48B95529B63}">
      <dgm:prSet/>
      <dgm:spPr/>
      <dgm:t>
        <a:bodyPr/>
        <a:lstStyle/>
        <a:p>
          <a:endParaRPr lang="fr-FR"/>
        </a:p>
      </dgm:t>
    </dgm:pt>
    <dgm:pt modelId="{C1907FDE-B4CD-4417-8B53-B8121E677BDC}" type="sibTrans" cxnId="{6277D15A-2360-4825-BDF2-C48B95529B63}">
      <dgm:prSet/>
      <dgm:spPr/>
      <dgm:t>
        <a:bodyPr/>
        <a:lstStyle/>
        <a:p>
          <a:endParaRPr lang="fr-FR"/>
        </a:p>
      </dgm:t>
    </dgm:pt>
    <dgm:pt modelId="{C89668C1-9DB0-41B7-A080-A26BBF0D353D}">
      <dgm:prSet/>
      <dgm:spPr/>
      <dgm:t>
        <a:bodyPr/>
        <a:lstStyle/>
        <a:p>
          <a:r>
            <a:rPr lang="en-US">
              <a:solidFill>
                <a:schemeClr val="tx1"/>
              </a:solidFill>
            </a:rPr>
            <a:t>● If I click the question bubble in the top right corner it should tell me what information is required on the page.</a:t>
          </a:r>
          <a:endParaRPr lang="en-US" dirty="0">
            <a:solidFill>
              <a:schemeClr val="tx1"/>
            </a:solidFill>
          </a:endParaRPr>
        </a:p>
      </dgm:t>
    </dgm:pt>
    <dgm:pt modelId="{D1EA3315-0371-49F0-B1E1-01B5CBAB70CC}" type="parTrans" cxnId="{D233C14D-8C44-4BEF-86FB-C97A9CF6DD98}">
      <dgm:prSet/>
      <dgm:spPr/>
      <dgm:t>
        <a:bodyPr/>
        <a:lstStyle/>
        <a:p>
          <a:endParaRPr lang="fr-FR"/>
        </a:p>
      </dgm:t>
    </dgm:pt>
    <dgm:pt modelId="{3DFA0A04-3890-4617-86E0-A81429C540DA}" type="sibTrans" cxnId="{D233C14D-8C44-4BEF-86FB-C97A9CF6DD98}">
      <dgm:prSet/>
      <dgm:spPr/>
      <dgm:t>
        <a:bodyPr/>
        <a:lstStyle/>
        <a:p>
          <a:endParaRPr lang="fr-FR"/>
        </a:p>
      </dgm:t>
    </dgm:pt>
    <dgm:pt modelId="{31E33EA4-A9EE-415C-A4BE-94DB4F73054F}">
      <dgm:prSet/>
      <dgm:spPr/>
      <dgm:t>
        <a:bodyPr/>
        <a:lstStyle/>
        <a:p>
          <a:r>
            <a:rPr lang="en-US" dirty="0">
              <a:solidFill>
                <a:schemeClr val="tx1"/>
              </a:solidFill>
            </a:rPr>
            <a:t>● The necessary information on the login page should be easily readable and accessible.</a:t>
          </a:r>
        </a:p>
      </dgm:t>
    </dgm:pt>
    <dgm:pt modelId="{CFC293EF-D5A6-4E30-8AA7-4EF7A7FA2344}" type="parTrans" cxnId="{F79FF6FF-4796-447D-8456-3749031D52B9}">
      <dgm:prSet/>
      <dgm:spPr/>
      <dgm:t>
        <a:bodyPr/>
        <a:lstStyle/>
        <a:p>
          <a:endParaRPr lang="fr-FR"/>
        </a:p>
      </dgm:t>
    </dgm:pt>
    <dgm:pt modelId="{55A7EC6B-107D-411E-9A6E-346CB39D7215}" type="sibTrans" cxnId="{F79FF6FF-4796-447D-8456-3749031D52B9}">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7">
        <dgm:presLayoutVars>
          <dgm:chMax val="0"/>
          <dgm:bulletEnabled val="1"/>
        </dgm:presLayoutVars>
      </dgm:prSet>
      <dgm:spPr/>
    </dgm:pt>
    <dgm:pt modelId="{D4BF9F25-0C08-4886-9B6A-5F0E7F5001CB}" type="pres">
      <dgm:prSet presAssocID="{4AE0BED5-A93C-45BD-A6E3-EE84D7C35043}" presName="spacer" presStyleCnt="0"/>
      <dgm:spPr/>
    </dgm:pt>
    <dgm:pt modelId="{F35A40EE-3D1D-492D-8957-C44FB1990B60}" type="pres">
      <dgm:prSet presAssocID="{4ABD1019-31B3-4666-9743-DAFE2000253E}" presName="parentText" presStyleLbl="node1" presStyleIdx="1" presStyleCnt="7">
        <dgm:presLayoutVars>
          <dgm:chMax val="0"/>
          <dgm:bulletEnabled val="1"/>
        </dgm:presLayoutVars>
      </dgm:prSet>
      <dgm:spPr/>
    </dgm:pt>
    <dgm:pt modelId="{434FEA51-3B2E-4CE6-9F18-4FC8B80E336D}" type="pres">
      <dgm:prSet presAssocID="{EDF40B6F-E149-4169-9777-61681527747A}" presName="spacer" presStyleCnt="0"/>
      <dgm:spPr/>
    </dgm:pt>
    <dgm:pt modelId="{86BA29BF-8AD9-4F7A-9B5C-534C3AA59435}" type="pres">
      <dgm:prSet presAssocID="{3BCE21A9-C56D-4123-AC66-72ED36FD712A}" presName="parentText" presStyleLbl="node1" presStyleIdx="2" presStyleCnt="7">
        <dgm:presLayoutVars>
          <dgm:chMax val="0"/>
          <dgm:bulletEnabled val="1"/>
        </dgm:presLayoutVars>
      </dgm:prSet>
      <dgm:spPr/>
    </dgm:pt>
    <dgm:pt modelId="{EF6F7D16-F846-4244-92F7-58BD4454A813}" type="pres">
      <dgm:prSet presAssocID="{A7AD7403-89EE-4E90-A781-BB76383A027E}" presName="spacer" presStyleCnt="0"/>
      <dgm:spPr/>
    </dgm:pt>
    <dgm:pt modelId="{609877A5-4B09-4A3A-BA15-A8CF604A2447}" type="pres">
      <dgm:prSet presAssocID="{B1871DFD-B401-4DFB-963D-17D6E28F1D8D}" presName="parentText" presStyleLbl="node1" presStyleIdx="3" presStyleCnt="7">
        <dgm:presLayoutVars>
          <dgm:chMax val="0"/>
          <dgm:bulletEnabled val="1"/>
        </dgm:presLayoutVars>
      </dgm:prSet>
      <dgm:spPr/>
    </dgm:pt>
    <dgm:pt modelId="{491E3DF4-8684-4620-BAF5-73FC30BC946F}" type="pres">
      <dgm:prSet presAssocID="{2D207644-F5D9-4FED-A6CD-F6CF76E3B159}" presName="spacer" presStyleCnt="0"/>
      <dgm:spPr/>
    </dgm:pt>
    <dgm:pt modelId="{DC587478-9D37-4E8C-B7E5-33DA44C1B568}" type="pres">
      <dgm:prSet presAssocID="{39BEF331-D2FD-4A02-909B-88BF868E3F6C}" presName="parentText" presStyleLbl="node1" presStyleIdx="4" presStyleCnt="7">
        <dgm:presLayoutVars>
          <dgm:chMax val="0"/>
          <dgm:bulletEnabled val="1"/>
        </dgm:presLayoutVars>
      </dgm:prSet>
      <dgm:spPr/>
    </dgm:pt>
    <dgm:pt modelId="{CA94AA7B-71A5-47BF-8834-9390C439B0B1}" type="pres">
      <dgm:prSet presAssocID="{C1907FDE-B4CD-4417-8B53-B8121E677BDC}" presName="spacer" presStyleCnt="0"/>
      <dgm:spPr/>
    </dgm:pt>
    <dgm:pt modelId="{AD7A539A-2800-45D5-9B78-3F6EF6666D4C}" type="pres">
      <dgm:prSet presAssocID="{C89668C1-9DB0-41B7-A080-A26BBF0D353D}" presName="parentText" presStyleLbl="node1" presStyleIdx="5" presStyleCnt="7">
        <dgm:presLayoutVars>
          <dgm:chMax val="0"/>
          <dgm:bulletEnabled val="1"/>
        </dgm:presLayoutVars>
      </dgm:prSet>
      <dgm:spPr/>
    </dgm:pt>
    <dgm:pt modelId="{AEEE5500-03B4-4651-9C23-BEF084C6111B}" type="pres">
      <dgm:prSet presAssocID="{3DFA0A04-3890-4617-86E0-A81429C540DA}" presName="spacer" presStyleCnt="0"/>
      <dgm:spPr/>
    </dgm:pt>
    <dgm:pt modelId="{C1A4ACDF-EF8F-4512-9532-DC32FFD17F06}" type="pres">
      <dgm:prSet presAssocID="{31E33EA4-A9EE-415C-A4BE-94DB4F73054F}" presName="parentText" presStyleLbl="node1" presStyleIdx="6" presStyleCnt="7">
        <dgm:presLayoutVars>
          <dgm:chMax val="0"/>
          <dgm:bulletEnabled val="1"/>
        </dgm:presLayoutVars>
      </dgm:prSet>
      <dgm:spPr/>
    </dgm:pt>
  </dgm:ptLst>
  <dgm:cxnLst>
    <dgm:cxn modelId="{39BADA1B-ACE5-4A22-BF0D-795830FA3C10}" type="presOf" srcId="{B1871DFD-B401-4DFB-963D-17D6E28F1D8D}" destId="{609877A5-4B09-4A3A-BA15-A8CF604A2447}" srcOrd="0" destOrd="0" presId="urn:microsoft.com/office/officeart/2005/8/layout/vList2"/>
    <dgm:cxn modelId="{9C55092A-1965-42CE-B648-57DC3C0E536E}" srcId="{2933E741-4D21-4761-B97A-2C58160BC9EB}" destId="{4ABD1019-31B3-4666-9743-DAFE2000253E}" srcOrd="1" destOrd="0" parTransId="{E4904389-672A-47A7-A78D-FD0AC4129729}" sibTransId="{EDF40B6F-E149-4169-9777-61681527747A}"/>
    <dgm:cxn modelId="{3B8B5633-5345-40E6-8099-720BCFE1E4DF}" type="presOf" srcId="{3BCE21A9-C56D-4123-AC66-72ED36FD712A}" destId="{86BA29BF-8AD9-4F7A-9B5C-534C3AA59435}" srcOrd="0" destOrd="0" presId="urn:microsoft.com/office/officeart/2005/8/layout/vList2"/>
    <dgm:cxn modelId="{8015C73F-50FC-4864-BA91-F9CEBBDDC1C9}" type="presOf" srcId="{39BEF331-D2FD-4A02-909B-88BF868E3F6C}" destId="{DC587478-9D37-4E8C-B7E5-33DA44C1B568}" srcOrd="0" destOrd="0" presId="urn:microsoft.com/office/officeart/2005/8/layout/vList2"/>
    <dgm:cxn modelId="{BB473E4A-DD8B-43A9-B866-616FCAD1B6B6}" type="presOf" srcId="{4ABD1019-31B3-4666-9743-DAFE2000253E}" destId="{F35A40EE-3D1D-492D-8957-C44FB1990B60}" srcOrd="0" destOrd="0" presId="urn:microsoft.com/office/officeart/2005/8/layout/vList2"/>
    <dgm:cxn modelId="{0442E66A-DBA1-4B4D-A75F-AEDB3DEF0725}" type="presOf" srcId="{31E33EA4-A9EE-415C-A4BE-94DB4F73054F}" destId="{C1A4ACDF-EF8F-4512-9532-DC32FFD17F06}" srcOrd="0" destOrd="0" presId="urn:microsoft.com/office/officeart/2005/8/layout/vList2"/>
    <dgm:cxn modelId="{E28AD06C-4F27-493E-808E-5AD84718892E}" type="presOf" srcId="{C89668C1-9DB0-41B7-A080-A26BBF0D353D}" destId="{AD7A539A-2800-45D5-9B78-3F6EF6666D4C}" srcOrd="0" destOrd="0" presId="urn:microsoft.com/office/officeart/2005/8/layout/vList2"/>
    <dgm:cxn modelId="{D233C14D-8C44-4BEF-86FB-C97A9CF6DD98}" srcId="{2933E741-4D21-4761-B97A-2C58160BC9EB}" destId="{C89668C1-9DB0-41B7-A080-A26BBF0D353D}" srcOrd="5" destOrd="0" parTransId="{D1EA3315-0371-49F0-B1E1-01B5CBAB70CC}" sibTransId="{3DFA0A04-3890-4617-86E0-A81429C540DA}"/>
    <dgm:cxn modelId="{6277D15A-2360-4825-BDF2-C48B95529B63}" srcId="{2933E741-4D21-4761-B97A-2C58160BC9EB}" destId="{39BEF331-D2FD-4A02-909B-88BF868E3F6C}" srcOrd="4" destOrd="0" parTransId="{0BD302AF-2464-4AC7-9004-E699F066172C}" sibTransId="{C1907FDE-B4CD-4417-8B53-B8121E677BDC}"/>
    <dgm:cxn modelId="{AE6F0A7B-AB53-405B-89CE-A3740D0572D2}" srcId="{2933E741-4D21-4761-B97A-2C58160BC9EB}" destId="{3BCE21A9-C56D-4123-AC66-72ED36FD712A}" srcOrd="2" destOrd="0" parTransId="{A514CBFC-2112-4AA2-A622-48986E4D4443}" sibTransId="{A7AD7403-89EE-4E90-A781-BB76383A027E}"/>
    <dgm:cxn modelId="{B15A7B7F-26E5-4CE1-BC23-510D7D65CD71}" type="presOf" srcId="{913BA45C-B3D5-48C0-8D76-DBE2010E3D4E}" destId="{FC13F76A-12AD-424E-AD08-9E69974628B1}"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5EC976B2-1293-4408-8376-35C94B2586AD}" type="presOf" srcId="{2933E741-4D21-4761-B97A-2C58160BC9EB}" destId="{ED7667D6-3080-4D63-82FD-18E3E1245C69}" srcOrd="0" destOrd="0" presId="urn:microsoft.com/office/officeart/2005/8/layout/vList2"/>
    <dgm:cxn modelId="{F85837C3-9314-417A-B10B-A55AAC471084}" srcId="{2933E741-4D21-4761-B97A-2C58160BC9EB}" destId="{B1871DFD-B401-4DFB-963D-17D6E28F1D8D}" srcOrd="3" destOrd="0" parTransId="{AAF70759-4E53-4E0B-8605-1AD4C4663A8E}" sibTransId="{2D207644-F5D9-4FED-A6CD-F6CF76E3B159}"/>
    <dgm:cxn modelId="{F79FF6FF-4796-447D-8456-3749031D52B9}" srcId="{2933E741-4D21-4761-B97A-2C58160BC9EB}" destId="{31E33EA4-A9EE-415C-A4BE-94DB4F73054F}" srcOrd="6" destOrd="0" parTransId="{CFC293EF-D5A6-4E30-8AA7-4EF7A7FA2344}" sibTransId="{55A7EC6B-107D-411E-9A6E-346CB39D7215}"/>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3F12C48B-B2FA-4AAB-AC50-D5722030A31C}" type="presParOf" srcId="{ED7667D6-3080-4D63-82FD-18E3E1245C69}" destId="{F35A40EE-3D1D-492D-8957-C44FB1990B60}" srcOrd="2" destOrd="0" presId="urn:microsoft.com/office/officeart/2005/8/layout/vList2"/>
    <dgm:cxn modelId="{B775D7A7-850C-4142-8983-BBACEE2D2FEF}" type="presParOf" srcId="{ED7667D6-3080-4D63-82FD-18E3E1245C69}" destId="{434FEA51-3B2E-4CE6-9F18-4FC8B80E336D}" srcOrd="3" destOrd="0" presId="urn:microsoft.com/office/officeart/2005/8/layout/vList2"/>
    <dgm:cxn modelId="{77D4D3EE-A812-4F37-8603-46C9C863D99D}" type="presParOf" srcId="{ED7667D6-3080-4D63-82FD-18E3E1245C69}" destId="{86BA29BF-8AD9-4F7A-9B5C-534C3AA59435}" srcOrd="4" destOrd="0" presId="urn:microsoft.com/office/officeart/2005/8/layout/vList2"/>
    <dgm:cxn modelId="{5B54409A-2AB7-41E0-9591-E5B7D796F1EC}" type="presParOf" srcId="{ED7667D6-3080-4D63-82FD-18E3E1245C69}" destId="{EF6F7D16-F846-4244-92F7-58BD4454A813}" srcOrd="5" destOrd="0" presId="urn:microsoft.com/office/officeart/2005/8/layout/vList2"/>
    <dgm:cxn modelId="{95656D43-6D72-44C0-A6D5-40B0071A1408}" type="presParOf" srcId="{ED7667D6-3080-4D63-82FD-18E3E1245C69}" destId="{609877A5-4B09-4A3A-BA15-A8CF604A2447}" srcOrd="6" destOrd="0" presId="urn:microsoft.com/office/officeart/2005/8/layout/vList2"/>
    <dgm:cxn modelId="{2B34B4D5-821E-43F8-8CF9-4A70D8A1025B}" type="presParOf" srcId="{ED7667D6-3080-4D63-82FD-18E3E1245C69}" destId="{491E3DF4-8684-4620-BAF5-73FC30BC946F}" srcOrd="7" destOrd="0" presId="urn:microsoft.com/office/officeart/2005/8/layout/vList2"/>
    <dgm:cxn modelId="{E2F2AA9A-864E-4093-8F1A-312B961EDC8C}" type="presParOf" srcId="{ED7667D6-3080-4D63-82FD-18E3E1245C69}" destId="{DC587478-9D37-4E8C-B7E5-33DA44C1B568}" srcOrd="8" destOrd="0" presId="urn:microsoft.com/office/officeart/2005/8/layout/vList2"/>
    <dgm:cxn modelId="{6CB6D494-8C04-41D5-94E8-15692A51D831}" type="presParOf" srcId="{ED7667D6-3080-4D63-82FD-18E3E1245C69}" destId="{CA94AA7B-71A5-47BF-8834-9390C439B0B1}" srcOrd="9" destOrd="0" presId="urn:microsoft.com/office/officeart/2005/8/layout/vList2"/>
    <dgm:cxn modelId="{BD5E3468-7886-4C53-85DC-7820FB9564D8}" type="presParOf" srcId="{ED7667D6-3080-4D63-82FD-18E3E1245C69}" destId="{AD7A539A-2800-45D5-9B78-3F6EF6666D4C}" srcOrd="10" destOrd="0" presId="urn:microsoft.com/office/officeart/2005/8/layout/vList2"/>
    <dgm:cxn modelId="{B7BC3097-9F67-49E4-A387-A1260A89463C}" type="presParOf" srcId="{ED7667D6-3080-4D63-82FD-18E3E1245C69}" destId="{AEEE5500-03B4-4651-9C23-BEF084C6111B}" srcOrd="11" destOrd="0" presId="urn:microsoft.com/office/officeart/2005/8/layout/vList2"/>
    <dgm:cxn modelId="{ABB58842-F8D2-4365-81AE-D2DE05DFDEC5}" type="presParOf" srcId="{ED7667D6-3080-4D63-82FD-18E3E1245C69}" destId="{C1A4ACDF-EF8F-4512-9532-DC32FFD17F06}"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1CAA0F-9BB2-4F51-AA0B-52A3D178DF5A}">
      <dgm:prSet/>
      <dgm:spPr/>
      <dgm:t>
        <a:bodyPr/>
        <a:lstStyle/>
        <a:p>
          <a:pPr>
            <a:buSzPts val="1000"/>
            <a:buFont typeface="Arial" panose="020B0604020202020204" pitchFamily="34" charset="0"/>
            <a:buChar char="●"/>
          </a:pPr>
          <a:r>
            <a:rPr lang="en-GB"/>
            <a:t>During registration, the user must set his name, email address, ID and a new password. Both the email and password must be inputted twice to ensure that they are not wrongly entered.</a:t>
          </a:r>
          <a:endParaRPr lang="en-US" dirty="0"/>
        </a:p>
      </dgm:t>
    </dgm:pt>
    <dgm:pt modelId="{BA867FBE-B6B0-4B24-A311-1B912FB40266}" type="parTrans" cxnId="{084E051F-1543-43AD-8573-65C4BA0ADD58}">
      <dgm:prSet/>
      <dgm:spPr/>
      <dgm:t>
        <a:bodyPr/>
        <a:lstStyle/>
        <a:p>
          <a:endParaRPr lang="fr-FR"/>
        </a:p>
      </dgm:t>
    </dgm:pt>
    <dgm:pt modelId="{46073946-D64E-4B7B-B74C-193239F4C4DD}" type="sibTrans" cxnId="{084E051F-1543-43AD-8573-65C4BA0ADD58}">
      <dgm:prSet/>
      <dgm:spPr/>
      <dgm:t>
        <a:bodyPr/>
        <a:lstStyle/>
        <a:p>
          <a:endParaRPr lang="fr-FR"/>
        </a:p>
      </dgm:t>
    </dgm:pt>
    <dgm:pt modelId="{9D514B04-313D-4959-BF47-94CC5BEBF2BE}">
      <dgm:prSet/>
      <dgm:spPr/>
      <dgm:t>
        <a:bodyPr/>
        <a:lstStyle/>
        <a:p>
          <a:pPr>
            <a:buSzPts val="1000"/>
            <a:buFont typeface="Arial" panose="020B0604020202020204" pitchFamily="34" charset="0"/>
            <a:buChar char="●"/>
          </a:pPr>
          <a:r>
            <a:rPr lang="en-GB" dirty="0"/>
            <a:t>During registration, the user has to fill all the required fields which could include questions like: how often does he play, a quick survey to calculate the user level of knowledge about the game, some data about his height and weight, his preferred position. </a:t>
          </a:r>
          <a:endParaRPr lang="en-US" dirty="0"/>
        </a:p>
      </dgm:t>
    </dgm:pt>
    <dgm:pt modelId="{917F4D84-9ED2-4807-AD65-1E4A9B18D444}" type="sibTrans" cxnId="{171E0BD9-BFDA-4509-9C03-8AD920EFD2F4}">
      <dgm:prSet/>
      <dgm:spPr/>
      <dgm:t>
        <a:bodyPr/>
        <a:lstStyle/>
        <a:p>
          <a:endParaRPr lang="fr-FR"/>
        </a:p>
      </dgm:t>
    </dgm:pt>
    <dgm:pt modelId="{4F141ED5-5DA6-491C-AA56-4CEE1915C967}" type="parTrans" cxnId="{171E0BD9-BFDA-4509-9C03-8AD920EFD2F4}">
      <dgm:prSet/>
      <dgm:spPr/>
      <dgm:t>
        <a:bodyPr/>
        <a:lstStyle/>
        <a:p>
          <a:endParaRPr lang="fr-FR"/>
        </a:p>
      </dgm:t>
    </dgm:pt>
    <dgm:pt modelId="{B10261C2-AF17-4787-BA97-7BADBB74D804}">
      <dgm:prSet/>
      <dgm:spPr/>
      <dgm:t>
        <a:bodyPr/>
        <a:lstStyle/>
        <a:p>
          <a:pPr>
            <a:buSzPts val="1000"/>
            <a:buFont typeface="Arial" panose="020B0604020202020204" pitchFamily="34" charset="0"/>
            <a:buChar char="●"/>
          </a:pPr>
          <a:r>
            <a:rPr lang="en-GB"/>
            <a:t>During registration, if the user is a coach, a pin will be given proving that the account isn’t a scam only if some conditions are met like proof of certification.</a:t>
          </a:r>
          <a:endParaRPr lang="en-US"/>
        </a:p>
      </dgm:t>
    </dgm:pt>
    <dgm:pt modelId="{81236796-AFF0-4CA6-A73A-67C8DA198A34}" type="sibTrans" cxnId="{52EF6655-2436-4993-9D68-C1EF5CE44709}">
      <dgm:prSet/>
      <dgm:spPr/>
      <dgm:t>
        <a:bodyPr/>
        <a:lstStyle/>
        <a:p>
          <a:endParaRPr lang="fr-FR"/>
        </a:p>
      </dgm:t>
    </dgm:pt>
    <dgm:pt modelId="{80603230-4FA5-4FFB-8080-D662D1532FD1}" type="parTrans" cxnId="{52EF6655-2436-4993-9D68-C1EF5CE44709}">
      <dgm:prSet/>
      <dgm:spPr/>
      <dgm:t>
        <a:bodyPr/>
        <a:lstStyle/>
        <a:p>
          <a:endParaRPr lang="fr-FR"/>
        </a:p>
      </dgm:t>
    </dgm:pt>
    <dgm:pt modelId="{4A88ED49-8E0C-46D5-9289-6ACC0D553A9A}">
      <dgm:prSet/>
      <dgm:spPr/>
      <dgm:t>
        <a:bodyPr/>
        <a:lstStyle/>
        <a:p>
          <a:pPr>
            <a:buSzPts val="1000"/>
            <a:buFont typeface="Arial" panose="020B0604020202020204" pitchFamily="34" charset="0"/>
            <a:buChar char="●"/>
          </a:pPr>
          <a:r>
            <a:rPr lang="en-GB"/>
            <a:t>During registration the application should detect if an email address is already registered and prompt the user to move to the login page instead.</a:t>
          </a:r>
          <a:endParaRPr lang="en-US"/>
        </a:p>
      </dgm:t>
    </dgm:pt>
    <dgm:pt modelId="{2EFA50E1-F840-4157-B34C-FC2486400FA3}" type="sibTrans" cxnId="{D614D833-BDA4-489A-945B-F0A1A001B322}">
      <dgm:prSet/>
      <dgm:spPr/>
      <dgm:t>
        <a:bodyPr/>
        <a:lstStyle/>
        <a:p>
          <a:endParaRPr lang="fr-FR"/>
        </a:p>
      </dgm:t>
    </dgm:pt>
    <dgm:pt modelId="{545FB7A4-6335-43B1-8581-03C80DD03BB8}" type="parTrans" cxnId="{D614D833-BDA4-489A-945B-F0A1A001B322}">
      <dgm:prSet/>
      <dgm:spPr/>
      <dgm:t>
        <a:bodyPr/>
        <a:lstStyle/>
        <a:p>
          <a:endParaRPr lang="fr-FR"/>
        </a:p>
      </dgm:t>
    </dgm:pt>
    <dgm:pt modelId="{8754954E-A3A6-4BFF-A558-5EE968BD6F60}">
      <dgm:prSet/>
      <dgm:spPr/>
      <dgm:t>
        <a:bodyPr/>
        <a:lstStyle/>
        <a:p>
          <a:pPr>
            <a:buSzPts val="1000"/>
            <a:buFont typeface="Arial" panose="020B0604020202020204" pitchFamily="34" charset="0"/>
            <a:buChar char="●"/>
          </a:pPr>
          <a:r>
            <a:rPr lang="en-GB" dirty="0"/>
            <a:t>During registration the user should be able to decline sharing any sensitive information that they are not willing to share, without the usability of the application being impeded.</a:t>
          </a:r>
          <a:endParaRPr lang="en-US" dirty="0"/>
        </a:p>
      </dgm:t>
    </dgm:pt>
    <dgm:pt modelId="{651F3EBC-5CF2-4955-A0B7-1F37B8DEB2A7}" type="sibTrans" cxnId="{50160937-5C0C-4486-87A5-A1630FE1D0E7}">
      <dgm:prSet/>
      <dgm:spPr/>
      <dgm:t>
        <a:bodyPr/>
        <a:lstStyle/>
        <a:p>
          <a:endParaRPr lang="fr-FR"/>
        </a:p>
      </dgm:t>
    </dgm:pt>
    <dgm:pt modelId="{F46C9C25-72F8-4C1D-ACA3-484BFB952C29}" type="parTrans" cxnId="{50160937-5C0C-4486-87A5-A1630FE1D0E7}">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985C84DD-38D2-446F-8A25-908E2DAF1541}" type="pres">
      <dgm:prSet presAssocID="{C71CAA0F-9BB2-4F51-AA0B-52A3D178DF5A}" presName="parentText" presStyleLbl="node1" presStyleIdx="0" presStyleCnt="5">
        <dgm:presLayoutVars>
          <dgm:chMax val="0"/>
          <dgm:bulletEnabled val="1"/>
        </dgm:presLayoutVars>
      </dgm:prSet>
      <dgm:spPr/>
    </dgm:pt>
    <dgm:pt modelId="{55FD660F-A857-4E53-8F5C-982F8E773FAC}" type="pres">
      <dgm:prSet presAssocID="{46073946-D64E-4B7B-B74C-193239F4C4DD}" presName="spacer" presStyleCnt="0"/>
      <dgm:spPr/>
    </dgm:pt>
    <dgm:pt modelId="{B27720A5-ACF1-4A3C-827B-F287619E8842}" type="pres">
      <dgm:prSet presAssocID="{9D514B04-313D-4959-BF47-94CC5BEBF2BE}" presName="parentText" presStyleLbl="node1" presStyleIdx="1" presStyleCnt="5">
        <dgm:presLayoutVars>
          <dgm:chMax val="0"/>
          <dgm:bulletEnabled val="1"/>
        </dgm:presLayoutVars>
      </dgm:prSet>
      <dgm:spPr/>
    </dgm:pt>
    <dgm:pt modelId="{E239F84D-2CCB-4110-8964-1F2943C3D11D}" type="pres">
      <dgm:prSet presAssocID="{917F4D84-9ED2-4807-AD65-1E4A9B18D444}" presName="spacer" presStyleCnt="0"/>
      <dgm:spPr/>
    </dgm:pt>
    <dgm:pt modelId="{3A134896-6500-4D9D-B5C5-ABD0D4447B3E}" type="pres">
      <dgm:prSet presAssocID="{B10261C2-AF17-4787-BA97-7BADBB74D804}" presName="parentText" presStyleLbl="node1" presStyleIdx="2" presStyleCnt="5">
        <dgm:presLayoutVars>
          <dgm:chMax val="0"/>
          <dgm:bulletEnabled val="1"/>
        </dgm:presLayoutVars>
      </dgm:prSet>
      <dgm:spPr/>
    </dgm:pt>
    <dgm:pt modelId="{DC71DB6C-77AC-4EE2-9454-CACB18418F79}" type="pres">
      <dgm:prSet presAssocID="{81236796-AFF0-4CA6-A73A-67C8DA198A34}" presName="spacer" presStyleCnt="0"/>
      <dgm:spPr/>
    </dgm:pt>
    <dgm:pt modelId="{C93231C9-2628-4B18-9374-BC57C4454633}" type="pres">
      <dgm:prSet presAssocID="{4A88ED49-8E0C-46D5-9289-6ACC0D553A9A}" presName="parentText" presStyleLbl="node1" presStyleIdx="3" presStyleCnt="5">
        <dgm:presLayoutVars>
          <dgm:chMax val="0"/>
          <dgm:bulletEnabled val="1"/>
        </dgm:presLayoutVars>
      </dgm:prSet>
      <dgm:spPr/>
    </dgm:pt>
    <dgm:pt modelId="{8D3AAE2D-255F-4739-B9D2-BEB10EE96B95}" type="pres">
      <dgm:prSet presAssocID="{2EFA50E1-F840-4157-B34C-FC2486400FA3}" presName="spacer" presStyleCnt="0"/>
      <dgm:spPr/>
    </dgm:pt>
    <dgm:pt modelId="{3C7DAD41-F8A2-4D05-B2CC-60A01C85F3D0}" type="pres">
      <dgm:prSet presAssocID="{8754954E-A3A6-4BFF-A558-5EE968BD6F60}" presName="parentText" presStyleLbl="node1" presStyleIdx="4" presStyleCnt="5">
        <dgm:presLayoutVars>
          <dgm:chMax val="0"/>
          <dgm:bulletEnabled val="1"/>
        </dgm:presLayoutVars>
      </dgm:prSet>
      <dgm:spPr/>
    </dgm:pt>
  </dgm:ptLst>
  <dgm:cxnLst>
    <dgm:cxn modelId="{084E051F-1543-43AD-8573-65C4BA0ADD58}" srcId="{2933E741-4D21-4761-B97A-2C58160BC9EB}" destId="{C71CAA0F-9BB2-4F51-AA0B-52A3D178DF5A}" srcOrd="0" destOrd="0" parTransId="{BA867FBE-B6B0-4B24-A311-1B912FB40266}" sibTransId="{46073946-D64E-4B7B-B74C-193239F4C4DD}"/>
    <dgm:cxn modelId="{D614D833-BDA4-489A-945B-F0A1A001B322}" srcId="{2933E741-4D21-4761-B97A-2C58160BC9EB}" destId="{4A88ED49-8E0C-46D5-9289-6ACC0D553A9A}" srcOrd="3" destOrd="0" parTransId="{545FB7A4-6335-43B1-8581-03C80DD03BB8}" sibTransId="{2EFA50E1-F840-4157-B34C-FC2486400FA3}"/>
    <dgm:cxn modelId="{50160937-5C0C-4486-87A5-A1630FE1D0E7}" srcId="{2933E741-4D21-4761-B97A-2C58160BC9EB}" destId="{8754954E-A3A6-4BFF-A558-5EE968BD6F60}" srcOrd="4" destOrd="0" parTransId="{F46C9C25-72F8-4C1D-ACA3-484BFB952C29}" sibTransId="{651F3EBC-5CF2-4955-A0B7-1F37B8DEB2A7}"/>
    <dgm:cxn modelId="{FF8C3061-4F3D-4640-B539-855C73FEAF11}" type="presOf" srcId="{C71CAA0F-9BB2-4F51-AA0B-52A3D178DF5A}" destId="{985C84DD-38D2-446F-8A25-908E2DAF1541}" srcOrd="0" destOrd="0" presId="urn:microsoft.com/office/officeart/2005/8/layout/vList2"/>
    <dgm:cxn modelId="{8A398467-B95F-499D-944E-C4582F974D4C}" type="presOf" srcId="{4A88ED49-8E0C-46D5-9289-6ACC0D553A9A}" destId="{C93231C9-2628-4B18-9374-BC57C4454633}" srcOrd="0" destOrd="0" presId="urn:microsoft.com/office/officeart/2005/8/layout/vList2"/>
    <dgm:cxn modelId="{3EFC0052-1149-4303-BFF9-777D4261AC01}" type="presOf" srcId="{B10261C2-AF17-4787-BA97-7BADBB74D804}" destId="{3A134896-6500-4D9D-B5C5-ABD0D4447B3E}" srcOrd="0" destOrd="0" presId="urn:microsoft.com/office/officeart/2005/8/layout/vList2"/>
    <dgm:cxn modelId="{52EF6655-2436-4993-9D68-C1EF5CE44709}" srcId="{2933E741-4D21-4761-B97A-2C58160BC9EB}" destId="{B10261C2-AF17-4787-BA97-7BADBB74D804}" srcOrd="2" destOrd="0" parTransId="{80603230-4FA5-4FFB-8080-D662D1532FD1}" sibTransId="{81236796-AFF0-4CA6-A73A-67C8DA198A34}"/>
    <dgm:cxn modelId="{5EC976B2-1293-4408-8376-35C94B2586AD}" type="presOf" srcId="{2933E741-4D21-4761-B97A-2C58160BC9EB}" destId="{ED7667D6-3080-4D63-82FD-18E3E1245C69}" srcOrd="0" destOrd="0" presId="urn:microsoft.com/office/officeart/2005/8/layout/vList2"/>
    <dgm:cxn modelId="{1FFBADC6-4567-4874-B996-62C5940D0207}" type="presOf" srcId="{9D514B04-313D-4959-BF47-94CC5BEBF2BE}" destId="{B27720A5-ACF1-4A3C-827B-F287619E8842}" srcOrd="0" destOrd="0" presId="urn:microsoft.com/office/officeart/2005/8/layout/vList2"/>
    <dgm:cxn modelId="{171E0BD9-BFDA-4509-9C03-8AD920EFD2F4}" srcId="{2933E741-4D21-4761-B97A-2C58160BC9EB}" destId="{9D514B04-313D-4959-BF47-94CC5BEBF2BE}" srcOrd="1" destOrd="0" parTransId="{4F141ED5-5DA6-491C-AA56-4CEE1915C967}" sibTransId="{917F4D84-9ED2-4807-AD65-1E4A9B18D444}"/>
    <dgm:cxn modelId="{300E7DFC-7A1C-4646-A17C-60D29747FC19}" type="presOf" srcId="{8754954E-A3A6-4BFF-A558-5EE968BD6F60}" destId="{3C7DAD41-F8A2-4D05-B2CC-60A01C85F3D0}" srcOrd="0" destOrd="0" presId="urn:microsoft.com/office/officeart/2005/8/layout/vList2"/>
    <dgm:cxn modelId="{4283B174-82BC-449C-AFC5-0314A7C6C831}" type="presParOf" srcId="{ED7667D6-3080-4D63-82FD-18E3E1245C69}" destId="{985C84DD-38D2-446F-8A25-908E2DAF1541}" srcOrd="0" destOrd="0" presId="urn:microsoft.com/office/officeart/2005/8/layout/vList2"/>
    <dgm:cxn modelId="{A05C6EDC-EEF3-4E0D-ADEA-F9EAFF2BA4B5}" type="presParOf" srcId="{ED7667D6-3080-4D63-82FD-18E3E1245C69}" destId="{55FD660F-A857-4E53-8F5C-982F8E773FAC}" srcOrd="1" destOrd="0" presId="urn:microsoft.com/office/officeart/2005/8/layout/vList2"/>
    <dgm:cxn modelId="{D02CDECE-EB2C-47A7-9298-5FF3D243925F}" type="presParOf" srcId="{ED7667D6-3080-4D63-82FD-18E3E1245C69}" destId="{B27720A5-ACF1-4A3C-827B-F287619E8842}" srcOrd="2" destOrd="0" presId="urn:microsoft.com/office/officeart/2005/8/layout/vList2"/>
    <dgm:cxn modelId="{3A4EA418-D579-4716-9A24-FE28DF307E3F}" type="presParOf" srcId="{ED7667D6-3080-4D63-82FD-18E3E1245C69}" destId="{E239F84D-2CCB-4110-8964-1F2943C3D11D}" srcOrd="3" destOrd="0" presId="urn:microsoft.com/office/officeart/2005/8/layout/vList2"/>
    <dgm:cxn modelId="{6156DBD8-29B4-4E65-8F99-43047FA72D20}" type="presParOf" srcId="{ED7667D6-3080-4D63-82FD-18E3E1245C69}" destId="{3A134896-6500-4D9D-B5C5-ABD0D4447B3E}" srcOrd="4" destOrd="0" presId="urn:microsoft.com/office/officeart/2005/8/layout/vList2"/>
    <dgm:cxn modelId="{52462AA3-B40E-47BD-A46F-25881C2B1642}" type="presParOf" srcId="{ED7667D6-3080-4D63-82FD-18E3E1245C69}" destId="{DC71DB6C-77AC-4EE2-9454-CACB18418F79}" srcOrd="5" destOrd="0" presId="urn:microsoft.com/office/officeart/2005/8/layout/vList2"/>
    <dgm:cxn modelId="{374F9F1C-189A-492A-9D88-2A0E0C0A8391}" type="presParOf" srcId="{ED7667D6-3080-4D63-82FD-18E3E1245C69}" destId="{C93231C9-2628-4B18-9374-BC57C4454633}" srcOrd="6" destOrd="0" presId="urn:microsoft.com/office/officeart/2005/8/layout/vList2"/>
    <dgm:cxn modelId="{44A96E82-F9FB-4B3D-89E0-BD232C68D74D}" type="presParOf" srcId="{ED7667D6-3080-4D63-82FD-18E3E1245C69}" destId="{8D3AAE2D-255F-4739-B9D2-BEB10EE96B95}" srcOrd="7" destOrd="0" presId="urn:microsoft.com/office/officeart/2005/8/layout/vList2"/>
    <dgm:cxn modelId="{0DE9BF04-6CD8-4C60-BFB7-47FF9999E86B}" type="presParOf" srcId="{ED7667D6-3080-4D63-82FD-18E3E1245C69}" destId="{3C7DAD41-F8A2-4D05-B2CC-60A01C85F3D0}"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9FF0AEE-BB59-42F6-92B2-8BA28EC99C7E}">
      <dgm:prSet/>
      <dgm:spPr/>
      <dgm:t>
        <a:bodyPr/>
        <a:lstStyle/>
        <a:p>
          <a:pPr>
            <a:buSzPts val="1000"/>
            <a:buFont typeface="Arial" panose="020B0604020202020204" pitchFamily="34" charset="0"/>
            <a:buChar char="●"/>
          </a:pPr>
          <a:r>
            <a:rPr lang="en-GB"/>
            <a:t>When inputting all the required information, my account should be created, I should be pushed back to the login page and I should be able to login with the details that I have just created</a:t>
          </a:r>
          <a:endParaRPr lang="en-US"/>
        </a:p>
      </dgm:t>
    </dgm:pt>
    <dgm:pt modelId="{23695D2F-2AD1-4535-B2CF-DACFCDF5724D}" type="sibTrans" cxnId="{62F8E269-3FD8-43CC-A922-00483926AFD3}">
      <dgm:prSet/>
      <dgm:spPr/>
      <dgm:t>
        <a:bodyPr/>
        <a:lstStyle/>
        <a:p>
          <a:endParaRPr lang="fr-FR"/>
        </a:p>
      </dgm:t>
    </dgm:pt>
    <dgm:pt modelId="{BAFFDD91-9842-4F64-9002-75A6A78D95BD}" type="parTrans" cxnId="{62F8E269-3FD8-43CC-A922-00483926AFD3}">
      <dgm:prSet/>
      <dgm:spPr/>
      <dgm:t>
        <a:bodyPr/>
        <a:lstStyle/>
        <a:p>
          <a:endParaRPr lang="fr-FR"/>
        </a:p>
      </dgm:t>
    </dgm:pt>
    <dgm:pt modelId="{8E16559D-3B95-4FF9-B662-3BE185B7D68B}">
      <dgm:prSet/>
      <dgm:spPr/>
      <dgm:t>
        <a:bodyPr/>
        <a:lstStyle/>
        <a:p>
          <a:pPr>
            <a:buSzPts val="1000"/>
            <a:buFont typeface="Arial" panose="020B0604020202020204" pitchFamily="34" charset="0"/>
            <a:buChar char="●"/>
          </a:pPr>
          <a:r>
            <a:rPr lang="en-GB" dirty="0"/>
            <a:t>When inputting wrong information on the form (such as differing passwords or email addresses), the application should prompt me to check the information I have entered.</a:t>
          </a:r>
          <a:endParaRPr lang="en-US" dirty="0"/>
        </a:p>
      </dgm:t>
    </dgm:pt>
    <dgm:pt modelId="{31D84F2C-4071-4B4F-8DD5-EE4452D11869}" type="sibTrans" cxnId="{F60F1E84-2705-4B84-B67A-0B8512146501}">
      <dgm:prSet/>
      <dgm:spPr/>
      <dgm:t>
        <a:bodyPr/>
        <a:lstStyle/>
        <a:p>
          <a:endParaRPr lang="fr-FR"/>
        </a:p>
      </dgm:t>
    </dgm:pt>
    <dgm:pt modelId="{C8465E8F-0EC6-48BD-8F8D-E253E97DA6B2}" type="parTrans" cxnId="{F60F1E84-2705-4B84-B67A-0B8512146501}">
      <dgm:prSet/>
      <dgm:spPr/>
      <dgm:t>
        <a:bodyPr/>
        <a:lstStyle/>
        <a:p>
          <a:endParaRPr lang="fr-FR"/>
        </a:p>
      </dgm:t>
    </dgm:pt>
    <dgm:pt modelId="{3E388380-B633-4F9E-A2A7-F4E06D4B260D}">
      <dgm:prSet/>
      <dgm:spPr/>
      <dgm:t>
        <a:bodyPr/>
        <a:lstStyle/>
        <a:p>
          <a:pPr>
            <a:buSzPts val="1000"/>
            <a:buFont typeface="Arial" panose="020B0604020202020204" pitchFamily="34" charset="0"/>
            <a:buChar char="●"/>
          </a:pPr>
          <a:r>
            <a:rPr lang="en-GB" dirty="0"/>
            <a:t>If there are fields that I do not want to complete for whatever reason (personal information not ok to share, personal preference, do not know the answer) I should be able to let the application know that this is something that I do not want to share.</a:t>
          </a:r>
          <a:endParaRPr lang="en-US" dirty="0"/>
        </a:p>
      </dgm:t>
    </dgm:pt>
    <dgm:pt modelId="{3AC6C7F6-EA77-4A75-A55E-1A8E23DB6F69}" type="sibTrans" cxnId="{8A91D0C3-5DC3-4661-968E-5DAE8C7F111A}">
      <dgm:prSet/>
      <dgm:spPr/>
      <dgm:t>
        <a:bodyPr/>
        <a:lstStyle/>
        <a:p>
          <a:endParaRPr lang="fr-FR"/>
        </a:p>
      </dgm:t>
    </dgm:pt>
    <dgm:pt modelId="{E2DCC2DB-384D-4D0E-A78C-82EF922C44A8}" type="parTrans" cxnId="{8A91D0C3-5DC3-4661-968E-5DAE8C7F111A}">
      <dgm:prSet/>
      <dgm:spPr/>
      <dgm:t>
        <a:bodyPr/>
        <a:lstStyle/>
        <a:p>
          <a:endParaRPr lang="fr-FR"/>
        </a:p>
      </dgm:t>
    </dgm:pt>
    <dgm:pt modelId="{DFC2AECB-0C5C-4C21-9266-625B04D4C1E7}">
      <dgm:prSet/>
      <dgm:spPr/>
      <dgm:t>
        <a:bodyPr/>
        <a:lstStyle/>
        <a:p>
          <a:pPr>
            <a:buSzPts val="1000"/>
            <a:buFont typeface="Arial" panose="020B0604020202020204" pitchFamily="34" charset="0"/>
            <a:buChar char="●"/>
          </a:pPr>
          <a:r>
            <a:rPr lang="en-GB"/>
            <a:t>If I enter an email that is already registered with the application. I should get a prompt explaining this to me and an option to go back to the login page.</a:t>
          </a:r>
          <a:endParaRPr lang="en-US"/>
        </a:p>
      </dgm:t>
    </dgm:pt>
    <dgm:pt modelId="{A5B40195-89E0-4713-BF0C-9C1E92B0BD0B}" type="sibTrans" cxnId="{A740361A-0215-4022-9FE5-FC88D2733CE5}">
      <dgm:prSet/>
      <dgm:spPr/>
      <dgm:t>
        <a:bodyPr/>
        <a:lstStyle/>
        <a:p>
          <a:endParaRPr lang="fr-FR"/>
        </a:p>
      </dgm:t>
    </dgm:pt>
    <dgm:pt modelId="{500C4377-4CC3-4E7A-B7FC-840462916166}" type="parTrans" cxnId="{A740361A-0215-4022-9FE5-FC88D2733CE5}">
      <dgm:prSet/>
      <dgm:spPr/>
      <dgm:t>
        <a:bodyPr/>
        <a:lstStyle/>
        <a:p>
          <a:endParaRPr lang="fr-FR"/>
        </a:p>
      </dgm:t>
    </dgm:pt>
    <dgm:pt modelId="{A5A9177D-D668-437F-85E1-D6E429326563}">
      <dgm:prSet/>
      <dgm:spPr/>
      <dgm:t>
        <a:bodyPr/>
        <a:lstStyle/>
        <a:p>
          <a:pPr>
            <a:buSzPts val="1000"/>
            <a:buFont typeface="Arial" panose="020B0604020202020204" pitchFamily="34" charset="0"/>
            <a:buChar char="●"/>
          </a:pPr>
          <a:r>
            <a:rPr lang="en-GB" dirty="0"/>
            <a:t>The necessary information on the login page should be easily readable and accessible.</a:t>
          </a:r>
          <a:endParaRPr lang="en-US" dirty="0"/>
        </a:p>
      </dgm:t>
    </dgm:pt>
    <dgm:pt modelId="{86410A10-135F-4106-B381-EC01474C4E74}" type="sibTrans" cxnId="{B87A3DDF-510B-4F44-AF82-4F5AE40C25B4}">
      <dgm:prSet/>
      <dgm:spPr/>
      <dgm:t>
        <a:bodyPr/>
        <a:lstStyle/>
        <a:p>
          <a:endParaRPr lang="fr-FR"/>
        </a:p>
      </dgm:t>
    </dgm:pt>
    <dgm:pt modelId="{0B8E0F8A-E1F0-47FE-AAEF-92D0890102C7}" type="parTrans" cxnId="{B87A3DDF-510B-4F44-AF82-4F5AE40C25B4}">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73C58E47-8EDE-4FA5-9466-295BBB74B11D}" type="pres">
      <dgm:prSet presAssocID="{99FF0AEE-BB59-42F6-92B2-8BA28EC99C7E}" presName="parentText" presStyleLbl="node1" presStyleIdx="0" presStyleCnt="5">
        <dgm:presLayoutVars>
          <dgm:chMax val="0"/>
          <dgm:bulletEnabled val="1"/>
        </dgm:presLayoutVars>
      </dgm:prSet>
      <dgm:spPr/>
    </dgm:pt>
    <dgm:pt modelId="{C86C04A4-E295-4C1A-A991-EF9A6B1E02C3}" type="pres">
      <dgm:prSet presAssocID="{23695D2F-2AD1-4535-B2CF-DACFCDF5724D}" presName="spacer" presStyleCnt="0"/>
      <dgm:spPr/>
    </dgm:pt>
    <dgm:pt modelId="{1B6DAC52-1D71-4F87-8305-37D0D1E53C71}" type="pres">
      <dgm:prSet presAssocID="{8E16559D-3B95-4FF9-B662-3BE185B7D68B}" presName="parentText" presStyleLbl="node1" presStyleIdx="1" presStyleCnt="5">
        <dgm:presLayoutVars>
          <dgm:chMax val="0"/>
          <dgm:bulletEnabled val="1"/>
        </dgm:presLayoutVars>
      </dgm:prSet>
      <dgm:spPr/>
    </dgm:pt>
    <dgm:pt modelId="{0A60CDD9-535A-4719-B6A7-0CC548E4462F}" type="pres">
      <dgm:prSet presAssocID="{31D84F2C-4071-4B4F-8DD5-EE4452D11869}" presName="spacer" presStyleCnt="0"/>
      <dgm:spPr/>
    </dgm:pt>
    <dgm:pt modelId="{44008225-3A74-40D9-82F2-98E1294C86B0}" type="pres">
      <dgm:prSet presAssocID="{3E388380-B633-4F9E-A2A7-F4E06D4B260D}" presName="parentText" presStyleLbl="node1" presStyleIdx="2" presStyleCnt="5">
        <dgm:presLayoutVars>
          <dgm:chMax val="0"/>
          <dgm:bulletEnabled val="1"/>
        </dgm:presLayoutVars>
      </dgm:prSet>
      <dgm:spPr/>
    </dgm:pt>
    <dgm:pt modelId="{821FBAAD-31C3-46A2-9846-952D963DD758}" type="pres">
      <dgm:prSet presAssocID="{3AC6C7F6-EA77-4A75-A55E-1A8E23DB6F69}" presName="spacer" presStyleCnt="0"/>
      <dgm:spPr/>
    </dgm:pt>
    <dgm:pt modelId="{43080498-B8E5-4E9E-AF9C-A58782BBF872}" type="pres">
      <dgm:prSet presAssocID="{DFC2AECB-0C5C-4C21-9266-625B04D4C1E7}" presName="parentText" presStyleLbl="node1" presStyleIdx="3" presStyleCnt="5">
        <dgm:presLayoutVars>
          <dgm:chMax val="0"/>
          <dgm:bulletEnabled val="1"/>
        </dgm:presLayoutVars>
      </dgm:prSet>
      <dgm:spPr/>
    </dgm:pt>
    <dgm:pt modelId="{3989CFBA-6233-44DD-A35F-0E1AB5056D5D}" type="pres">
      <dgm:prSet presAssocID="{A5B40195-89E0-4713-BF0C-9C1E92B0BD0B}" presName="spacer" presStyleCnt="0"/>
      <dgm:spPr/>
    </dgm:pt>
    <dgm:pt modelId="{06E5FA58-F0CE-4F12-BE7C-50B43E4EADC9}" type="pres">
      <dgm:prSet presAssocID="{A5A9177D-D668-437F-85E1-D6E429326563}" presName="parentText" presStyleLbl="node1" presStyleIdx="4" presStyleCnt="5">
        <dgm:presLayoutVars>
          <dgm:chMax val="0"/>
          <dgm:bulletEnabled val="1"/>
        </dgm:presLayoutVars>
      </dgm:prSet>
      <dgm:spPr/>
    </dgm:pt>
  </dgm:ptLst>
  <dgm:cxnLst>
    <dgm:cxn modelId="{A740361A-0215-4022-9FE5-FC88D2733CE5}" srcId="{2933E741-4D21-4761-B97A-2C58160BC9EB}" destId="{DFC2AECB-0C5C-4C21-9266-625B04D4C1E7}" srcOrd="3" destOrd="0" parTransId="{500C4377-4CC3-4E7A-B7FC-840462916166}" sibTransId="{A5B40195-89E0-4713-BF0C-9C1E92B0BD0B}"/>
    <dgm:cxn modelId="{9557D92A-44B4-4D25-BE24-E80F730E40BA}" type="presOf" srcId="{99FF0AEE-BB59-42F6-92B2-8BA28EC99C7E}" destId="{73C58E47-8EDE-4FA5-9466-295BBB74B11D}" srcOrd="0" destOrd="0" presId="urn:microsoft.com/office/officeart/2005/8/layout/vList2"/>
    <dgm:cxn modelId="{62F8E269-3FD8-43CC-A922-00483926AFD3}" srcId="{2933E741-4D21-4761-B97A-2C58160BC9EB}" destId="{99FF0AEE-BB59-42F6-92B2-8BA28EC99C7E}" srcOrd="0" destOrd="0" parTransId="{BAFFDD91-9842-4F64-9002-75A6A78D95BD}" sibTransId="{23695D2F-2AD1-4535-B2CF-DACFCDF5724D}"/>
    <dgm:cxn modelId="{ECC3FC52-AD54-4722-A0C9-8E09133924C5}" type="presOf" srcId="{DFC2AECB-0C5C-4C21-9266-625B04D4C1E7}" destId="{43080498-B8E5-4E9E-AF9C-A58782BBF872}" srcOrd="0" destOrd="0" presId="urn:microsoft.com/office/officeart/2005/8/layout/vList2"/>
    <dgm:cxn modelId="{F60F1E84-2705-4B84-B67A-0B8512146501}" srcId="{2933E741-4D21-4761-B97A-2C58160BC9EB}" destId="{8E16559D-3B95-4FF9-B662-3BE185B7D68B}" srcOrd="1" destOrd="0" parTransId="{C8465E8F-0EC6-48BD-8F8D-E253E97DA6B2}" sibTransId="{31D84F2C-4071-4B4F-8DD5-EE4452D11869}"/>
    <dgm:cxn modelId="{5EC976B2-1293-4408-8376-35C94B2586AD}" type="presOf" srcId="{2933E741-4D21-4761-B97A-2C58160BC9EB}" destId="{ED7667D6-3080-4D63-82FD-18E3E1245C69}" srcOrd="0" destOrd="0" presId="urn:microsoft.com/office/officeart/2005/8/layout/vList2"/>
    <dgm:cxn modelId="{41C01DBE-19EE-4BBF-9CE5-2E25296B47B8}" type="presOf" srcId="{A5A9177D-D668-437F-85E1-D6E429326563}" destId="{06E5FA58-F0CE-4F12-BE7C-50B43E4EADC9}" srcOrd="0" destOrd="0" presId="urn:microsoft.com/office/officeart/2005/8/layout/vList2"/>
    <dgm:cxn modelId="{8A91D0C3-5DC3-4661-968E-5DAE8C7F111A}" srcId="{2933E741-4D21-4761-B97A-2C58160BC9EB}" destId="{3E388380-B633-4F9E-A2A7-F4E06D4B260D}" srcOrd="2" destOrd="0" parTransId="{E2DCC2DB-384D-4D0E-A78C-82EF922C44A8}" sibTransId="{3AC6C7F6-EA77-4A75-A55E-1A8E23DB6F69}"/>
    <dgm:cxn modelId="{1B8F57D3-2633-4BF8-B1A3-0D0AB770DBFA}" type="presOf" srcId="{8E16559D-3B95-4FF9-B662-3BE185B7D68B}" destId="{1B6DAC52-1D71-4F87-8305-37D0D1E53C71}" srcOrd="0" destOrd="0" presId="urn:microsoft.com/office/officeart/2005/8/layout/vList2"/>
    <dgm:cxn modelId="{B87A3DDF-510B-4F44-AF82-4F5AE40C25B4}" srcId="{2933E741-4D21-4761-B97A-2C58160BC9EB}" destId="{A5A9177D-D668-437F-85E1-D6E429326563}" srcOrd="4" destOrd="0" parTransId="{0B8E0F8A-E1F0-47FE-AAEF-92D0890102C7}" sibTransId="{86410A10-135F-4106-B381-EC01474C4E74}"/>
    <dgm:cxn modelId="{B1C7DFF9-5B44-4D30-88F8-D3DA48573EFB}" type="presOf" srcId="{3E388380-B633-4F9E-A2A7-F4E06D4B260D}" destId="{44008225-3A74-40D9-82F2-98E1294C86B0}" srcOrd="0" destOrd="0" presId="urn:microsoft.com/office/officeart/2005/8/layout/vList2"/>
    <dgm:cxn modelId="{FB87208C-A944-45D6-80DA-78295CBD1851}" type="presParOf" srcId="{ED7667D6-3080-4D63-82FD-18E3E1245C69}" destId="{73C58E47-8EDE-4FA5-9466-295BBB74B11D}" srcOrd="0" destOrd="0" presId="urn:microsoft.com/office/officeart/2005/8/layout/vList2"/>
    <dgm:cxn modelId="{A4493057-AFAB-4396-B679-144E8CC3EA31}" type="presParOf" srcId="{ED7667D6-3080-4D63-82FD-18E3E1245C69}" destId="{C86C04A4-E295-4C1A-A991-EF9A6B1E02C3}" srcOrd="1" destOrd="0" presId="urn:microsoft.com/office/officeart/2005/8/layout/vList2"/>
    <dgm:cxn modelId="{7D85F5E5-5BEC-43B6-B730-CF66E7061DFC}" type="presParOf" srcId="{ED7667D6-3080-4D63-82FD-18E3E1245C69}" destId="{1B6DAC52-1D71-4F87-8305-37D0D1E53C71}" srcOrd="2" destOrd="0" presId="urn:microsoft.com/office/officeart/2005/8/layout/vList2"/>
    <dgm:cxn modelId="{D2ED6DF3-3D91-40E3-B0C9-5AA63C8D940A}" type="presParOf" srcId="{ED7667D6-3080-4D63-82FD-18E3E1245C69}" destId="{0A60CDD9-535A-4719-B6A7-0CC548E4462F}" srcOrd="3" destOrd="0" presId="urn:microsoft.com/office/officeart/2005/8/layout/vList2"/>
    <dgm:cxn modelId="{35E8DA1F-1226-4DF6-AB74-5E5B1A7B6A53}" type="presParOf" srcId="{ED7667D6-3080-4D63-82FD-18E3E1245C69}" destId="{44008225-3A74-40D9-82F2-98E1294C86B0}" srcOrd="4" destOrd="0" presId="urn:microsoft.com/office/officeart/2005/8/layout/vList2"/>
    <dgm:cxn modelId="{AA4AD54E-8906-44ED-9FA4-17796FCA1FCB}" type="presParOf" srcId="{ED7667D6-3080-4D63-82FD-18E3E1245C69}" destId="{821FBAAD-31C3-46A2-9846-952D963DD758}" srcOrd="5" destOrd="0" presId="urn:microsoft.com/office/officeart/2005/8/layout/vList2"/>
    <dgm:cxn modelId="{3DD70CD5-15D4-486C-9384-386B1328A020}" type="presParOf" srcId="{ED7667D6-3080-4D63-82FD-18E3E1245C69}" destId="{43080498-B8E5-4E9E-AF9C-A58782BBF872}" srcOrd="6" destOrd="0" presId="urn:microsoft.com/office/officeart/2005/8/layout/vList2"/>
    <dgm:cxn modelId="{DAA1AB14-FA51-4CF3-974D-7E5F803DEBFA}" type="presParOf" srcId="{ED7667D6-3080-4D63-82FD-18E3E1245C69}" destId="{3989CFBA-6233-44DD-A35F-0E1AB5056D5D}" srcOrd="7" destOrd="0" presId="urn:microsoft.com/office/officeart/2005/8/layout/vList2"/>
    <dgm:cxn modelId="{3FFC75F3-0637-4D31-9498-1E9E50FC903D}" type="presParOf" srcId="{ED7667D6-3080-4D63-82FD-18E3E1245C69}" destId="{06E5FA58-F0CE-4F12-BE7C-50B43E4EADC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2D520F9-BB6E-4030-950B-E4B1669BCE67}">
      <dgm:prSet/>
      <dgm:spPr/>
      <dgm:t>
        <a:bodyPr/>
        <a:lstStyle/>
        <a:p>
          <a:r>
            <a:rPr lang="en-GB"/>
            <a:t>After Login, a new page will appear to ask the user which Mode he would select.</a:t>
          </a:r>
          <a:endParaRPr lang="en-US"/>
        </a:p>
      </dgm:t>
    </dgm:pt>
    <dgm:pt modelId="{40CE84B6-ABBF-4B3D-9EDB-030592F8E817}" type="parTrans" cxnId="{B109FB2F-82AA-47A3-83FE-B2CE581C5C4E}">
      <dgm:prSet/>
      <dgm:spPr/>
      <dgm:t>
        <a:bodyPr/>
        <a:lstStyle/>
        <a:p>
          <a:endParaRPr lang="en-US"/>
        </a:p>
      </dgm:t>
    </dgm:pt>
    <dgm:pt modelId="{9B7D0240-9353-4B1B-8DD0-E37C4191F518}" type="sibTrans" cxnId="{B109FB2F-82AA-47A3-83FE-B2CE581C5C4E}">
      <dgm:prSet/>
      <dgm:spPr/>
      <dgm:t>
        <a:bodyPr/>
        <a:lstStyle/>
        <a:p>
          <a:endParaRPr lang="en-US"/>
        </a:p>
      </dgm:t>
    </dgm:pt>
    <dgm:pt modelId="{CAB6FC9B-B527-474F-BD19-14222CDB2AE6}">
      <dgm:prSet/>
      <dgm:spPr/>
      <dgm:t>
        <a:bodyPr/>
        <a:lstStyle/>
        <a:p>
          <a:pPr>
            <a:buSzPts val="1000"/>
            <a:buFont typeface="Arial" panose="020B0604020202020204" pitchFamily="34" charset="0"/>
            <a:buChar char="●"/>
          </a:pPr>
          <a:r>
            <a:rPr lang="en-GB"/>
            <a:t>During Mode Selection, the user must select the button Coach if he wants to be seen as such and have access his allowed features </a:t>
          </a:r>
          <a:endParaRPr lang="en-US"/>
        </a:p>
      </dgm:t>
    </dgm:pt>
    <dgm:pt modelId="{3D7AC242-EB5C-453E-A28E-2AE73934498B}" type="parTrans" cxnId="{5443A322-2147-4C8E-9FA9-97084D0A0AA6}">
      <dgm:prSet/>
      <dgm:spPr/>
      <dgm:t>
        <a:bodyPr/>
        <a:lstStyle/>
        <a:p>
          <a:endParaRPr lang="fr-FR"/>
        </a:p>
      </dgm:t>
    </dgm:pt>
    <dgm:pt modelId="{DF687F5F-1E07-423E-A6AB-72E8E5D3371B}" type="sibTrans" cxnId="{5443A322-2147-4C8E-9FA9-97084D0A0AA6}">
      <dgm:prSet/>
      <dgm:spPr/>
      <dgm:t>
        <a:bodyPr/>
        <a:lstStyle/>
        <a:p>
          <a:endParaRPr lang="fr-FR"/>
        </a:p>
      </dgm:t>
    </dgm:pt>
    <dgm:pt modelId="{5D1C6321-A524-4898-883E-28A2A1A37209}">
      <dgm:prSet/>
      <dgm:spPr/>
      <dgm:t>
        <a:bodyPr/>
        <a:lstStyle/>
        <a:p>
          <a:pPr>
            <a:buSzPts val="1000"/>
            <a:buFont typeface="Arial" panose="020B0604020202020204" pitchFamily="34" charset="0"/>
            <a:buChar char="●"/>
          </a:pPr>
          <a:r>
            <a:rPr lang="en-GB"/>
            <a:t>During Mode Selection, the user must select the button Player if he wants to be seen as such and have access to his allowed features.</a:t>
          </a:r>
          <a:endParaRPr lang="en-US"/>
        </a:p>
      </dgm:t>
    </dgm:pt>
    <dgm:pt modelId="{B0BDFAF3-31B5-4D34-8E77-427A3D7A9410}" type="parTrans" cxnId="{234C1961-3807-42FE-BFE3-B1E4B6179B42}">
      <dgm:prSet/>
      <dgm:spPr/>
      <dgm:t>
        <a:bodyPr/>
        <a:lstStyle/>
        <a:p>
          <a:endParaRPr lang="fr-FR"/>
        </a:p>
      </dgm:t>
    </dgm:pt>
    <dgm:pt modelId="{B50C0C64-92E7-4114-844F-DA4EB91E4A0F}" type="sibTrans" cxnId="{234C1961-3807-42FE-BFE3-B1E4B6179B42}">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509B1E6D-29E2-4829-ACD3-20F9716182B0}" type="pres">
      <dgm:prSet presAssocID="{B2D520F9-BB6E-4030-950B-E4B1669BCE67}" presName="parentText" presStyleLbl="node1" presStyleIdx="0" presStyleCnt="3">
        <dgm:presLayoutVars>
          <dgm:chMax val="0"/>
          <dgm:bulletEnabled val="1"/>
        </dgm:presLayoutVars>
      </dgm:prSet>
      <dgm:spPr/>
    </dgm:pt>
    <dgm:pt modelId="{BF1531B6-3CD0-45A3-9DDC-03F37C10BDCB}" type="pres">
      <dgm:prSet presAssocID="{9B7D0240-9353-4B1B-8DD0-E37C4191F518}" presName="spacer" presStyleCnt="0"/>
      <dgm:spPr/>
    </dgm:pt>
    <dgm:pt modelId="{8DF72909-C248-4C1B-A6ED-9E3F6C8AB07C}" type="pres">
      <dgm:prSet presAssocID="{CAB6FC9B-B527-474F-BD19-14222CDB2AE6}" presName="parentText" presStyleLbl="node1" presStyleIdx="1" presStyleCnt="3">
        <dgm:presLayoutVars>
          <dgm:chMax val="0"/>
          <dgm:bulletEnabled val="1"/>
        </dgm:presLayoutVars>
      </dgm:prSet>
      <dgm:spPr/>
    </dgm:pt>
    <dgm:pt modelId="{19EAFB96-5B19-40E5-AF5F-F08997339800}" type="pres">
      <dgm:prSet presAssocID="{DF687F5F-1E07-423E-A6AB-72E8E5D3371B}" presName="spacer" presStyleCnt="0"/>
      <dgm:spPr/>
    </dgm:pt>
    <dgm:pt modelId="{6B5F0110-C601-4FB8-A051-8B4BD39EAC5A}" type="pres">
      <dgm:prSet presAssocID="{5D1C6321-A524-4898-883E-28A2A1A37209}" presName="parentText" presStyleLbl="node1" presStyleIdx="2" presStyleCnt="3">
        <dgm:presLayoutVars>
          <dgm:chMax val="0"/>
          <dgm:bulletEnabled val="1"/>
        </dgm:presLayoutVars>
      </dgm:prSet>
      <dgm:spPr/>
    </dgm:pt>
  </dgm:ptLst>
  <dgm:cxnLst>
    <dgm:cxn modelId="{A7F76011-11CD-423C-AD46-1EC0B45D6352}" type="presOf" srcId="{5D1C6321-A524-4898-883E-28A2A1A37209}" destId="{6B5F0110-C601-4FB8-A051-8B4BD39EAC5A}" srcOrd="0" destOrd="0" presId="urn:microsoft.com/office/officeart/2005/8/layout/vList2"/>
    <dgm:cxn modelId="{5443A322-2147-4C8E-9FA9-97084D0A0AA6}" srcId="{2933E741-4D21-4761-B97A-2C58160BC9EB}" destId="{CAB6FC9B-B527-474F-BD19-14222CDB2AE6}" srcOrd="1" destOrd="0" parTransId="{3D7AC242-EB5C-453E-A28E-2AE73934498B}" sibTransId="{DF687F5F-1E07-423E-A6AB-72E8E5D3371B}"/>
    <dgm:cxn modelId="{B109FB2F-82AA-47A3-83FE-B2CE581C5C4E}" srcId="{2933E741-4D21-4761-B97A-2C58160BC9EB}" destId="{B2D520F9-BB6E-4030-950B-E4B1669BCE67}" srcOrd="0" destOrd="0" parTransId="{40CE84B6-ABBF-4B3D-9EDB-030592F8E817}" sibTransId="{9B7D0240-9353-4B1B-8DD0-E37C4191F518}"/>
    <dgm:cxn modelId="{5A25B33C-B1FA-42AB-9CAC-D77883F34DEA}" type="presOf" srcId="{CAB6FC9B-B527-474F-BD19-14222CDB2AE6}" destId="{8DF72909-C248-4C1B-A6ED-9E3F6C8AB07C}" srcOrd="0" destOrd="0" presId="urn:microsoft.com/office/officeart/2005/8/layout/vList2"/>
    <dgm:cxn modelId="{234C1961-3807-42FE-BFE3-B1E4B6179B42}" srcId="{2933E741-4D21-4761-B97A-2C58160BC9EB}" destId="{5D1C6321-A524-4898-883E-28A2A1A37209}" srcOrd="2" destOrd="0" parTransId="{B0BDFAF3-31B5-4D34-8E77-427A3D7A9410}" sibTransId="{B50C0C64-92E7-4114-844F-DA4EB91E4A0F}"/>
    <dgm:cxn modelId="{5EC976B2-1293-4408-8376-35C94B2586AD}" type="presOf" srcId="{2933E741-4D21-4761-B97A-2C58160BC9EB}" destId="{ED7667D6-3080-4D63-82FD-18E3E1245C69}" srcOrd="0" destOrd="0" presId="urn:microsoft.com/office/officeart/2005/8/layout/vList2"/>
    <dgm:cxn modelId="{510D22EB-CF6F-4132-BDF8-7F21894EE761}" type="presOf" srcId="{B2D520F9-BB6E-4030-950B-E4B1669BCE67}" destId="{509B1E6D-29E2-4829-ACD3-20F9716182B0}" srcOrd="0" destOrd="0" presId="urn:microsoft.com/office/officeart/2005/8/layout/vList2"/>
    <dgm:cxn modelId="{5817C7F4-B5EC-4131-BBBB-1804BFC49F27}" type="presParOf" srcId="{ED7667D6-3080-4D63-82FD-18E3E1245C69}" destId="{509B1E6D-29E2-4829-ACD3-20F9716182B0}" srcOrd="0" destOrd="0" presId="urn:microsoft.com/office/officeart/2005/8/layout/vList2"/>
    <dgm:cxn modelId="{0617C11B-7FCA-48D6-87FB-C6FFA6136299}" type="presParOf" srcId="{ED7667D6-3080-4D63-82FD-18E3E1245C69}" destId="{BF1531B6-3CD0-45A3-9DDC-03F37C10BDCB}" srcOrd="1" destOrd="0" presId="urn:microsoft.com/office/officeart/2005/8/layout/vList2"/>
    <dgm:cxn modelId="{345620FE-63B0-450A-A184-C4AE744529E2}" type="presParOf" srcId="{ED7667D6-3080-4D63-82FD-18E3E1245C69}" destId="{8DF72909-C248-4C1B-A6ED-9E3F6C8AB07C}" srcOrd="2" destOrd="0" presId="urn:microsoft.com/office/officeart/2005/8/layout/vList2"/>
    <dgm:cxn modelId="{A24A1A75-F427-473B-BE3B-735416CA9FC7}" type="presParOf" srcId="{ED7667D6-3080-4D63-82FD-18E3E1245C69}" destId="{19EAFB96-5B19-40E5-AF5F-F08997339800}" srcOrd="3" destOrd="0" presId="urn:microsoft.com/office/officeart/2005/8/layout/vList2"/>
    <dgm:cxn modelId="{8166DBC2-536E-4924-A7C3-8F34563EB40A}" type="presParOf" srcId="{ED7667D6-3080-4D63-82FD-18E3E1245C69}" destId="{6B5F0110-C601-4FB8-A051-8B4BD39EAC5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GB"/>
            <a:t>In the event of a problem, a pop-up notification should be displayed with the relevant information regarding the occurred problem along with a contact support button.</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A2450866-A1B6-4833-B8A4-CFEC0AF46D21}">
      <dgm:prSet/>
      <dgm:spPr/>
      <dgm:t>
        <a:bodyPr/>
        <a:lstStyle/>
        <a:p>
          <a:pPr>
            <a:buSzPts val="1000"/>
            <a:buFont typeface="Arial" panose="020B0604020202020204" pitchFamily="34" charset="0"/>
            <a:buChar char="●"/>
          </a:pPr>
          <a:r>
            <a:rPr lang="en-GB" dirty="0"/>
            <a:t>After Mode Selection, the user in Coach Mode will be able to view other accounts' shared profiles </a:t>
          </a:r>
          <a:endParaRPr lang="en-US" dirty="0"/>
        </a:p>
      </dgm:t>
    </dgm:pt>
    <dgm:pt modelId="{9D6DA2D2-03D1-4239-820A-79AFFC0F4B30}" type="parTrans" cxnId="{43A10A05-79D9-47C1-B9FD-F18CF504FB70}">
      <dgm:prSet/>
      <dgm:spPr/>
      <dgm:t>
        <a:bodyPr/>
        <a:lstStyle/>
        <a:p>
          <a:endParaRPr lang="fr-FR"/>
        </a:p>
      </dgm:t>
    </dgm:pt>
    <dgm:pt modelId="{96D4D39C-9C41-44D2-9C0A-6544E30A7401}" type="sibTrans" cxnId="{43A10A05-79D9-47C1-B9FD-F18CF504FB70}">
      <dgm:prSet/>
      <dgm:spPr/>
      <dgm:t>
        <a:bodyPr/>
        <a:lstStyle/>
        <a:p>
          <a:endParaRPr lang="fr-FR"/>
        </a:p>
      </dgm:t>
    </dgm:pt>
    <dgm:pt modelId="{7261CC6E-C432-46DC-A971-613E364D2BF3}">
      <dgm:prSet/>
      <dgm:spPr/>
      <dgm:t>
        <a:bodyPr/>
        <a:lstStyle/>
        <a:p>
          <a:pPr>
            <a:buSzPts val="1000"/>
            <a:buFont typeface="Arial" panose="020B0604020202020204" pitchFamily="34" charset="0"/>
            <a:buChar char="●"/>
          </a:pPr>
          <a:r>
            <a:rPr lang="en-GB"/>
            <a:t>After Mode Selection, the user in Coach Mode will be able to follow other Coaches and Players, </a:t>
          </a:r>
          <a:endParaRPr lang="en-US"/>
        </a:p>
      </dgm:t>
    </dgm:pt>
    <dgm:pt modelId="{298ADB96-822B-40F1-85C3-226ECFA9BC83}" type="parTrans" cxnId="{EA1D2FAD-975E-4D8E-AE89-0B9F6119580B}">
      <dgm:prSet/>
      <dgm:spPr/>
      <dgm:t>
        <a:bodyPr/>
        <a:lstStyle/>
        <a:p>
          <a:endParaRPr lang="fr-FR"/>
        </a:p>
      </dgm:t>
    </dgm:pt>
    <dgm:pt modelId="{B799A78D-914E-4EA0-BAD5-05066BE5F776}" type="sibTrans" cxnId="{EA1D2FAD-975E-4D8E-AE89-0B9F6119580B}">
      <dgm:prSet/>
      <dgm:spPr/>
      <dgm:t>
        <a:bodyPr/>
        <a:lstStyle/>
        <a:p>
          <a:endParaRPr lang="fr-FR"/>
        </a:p>
      </dgm:t>
    </dgm:pt>
    <dgm:pt modelId="{CC216C42-95D5-4CEC-8AAD-4CCF42B16279}">
      <dgm:prSet/>
      <dgm:spPr/>
      <dgm:t>
        <a:bodyPr/>
        <a:lstStyle/>
        <a:p>
          <a:pPr>
            <a:buSzPts val="1000"/>
            <a:buFont typeface="Arial" panose="020B0604020202020204" pitchFamily="34" charset="0"/>
            <a:buChar char="●"/>
          </a:pPr>
          <a:r>
            <a:rPr lang="en-GB"/>
            <a:t>After Mode Selection, the user in Coach Mode will be able to create sessions, </a:t>
          </a:r>
          <a:endParaRPr lang="en-US"/>
        </a:p>
      </dgm:t>
    </dgm:pt>
    <dgm:pt modelId="{B881BFE5-1DF4-4C98-B4F1-B98A536EE5BA}" type="parTrans" cxnId="{FF172005-01BF-46A6-805E-DBFF8A3D8D49}">
      <dgm:prSet/>
      <dgm:spPr/>
      <dgm:t>
        <a:bodyPr/>
        <a:lstStyle/>
        <a:p>
          <a:endParaRPr lang="fr-FR"/>
        </a:p>
      </dgm:t>
    </dgm:pt>
    <dgm:pt modelId="{638E9F0A-F2EC-403B-B05B-2CFCDBE144CF}" type="sibTrans" cxnId="{FF172005-01BF-46A6-805E-DBFF8A3D8D49}">
      <dgm:prSet/>
      <dgm:spPr/>
      <dgm:t>
        <a:bodyPr/>
        <a:lstStyle/>
        <a:p>
          <a:endParaRPr lang="fr-FR"/>
        </a:p>
      </dgm:t>
    </dgm:pt>
    <dgm:pt modelId="{38889BDC-CCD1-495C-8D88-A5E293FEEF04}">
      <dgm:prSet/>
      <dgm:spPr/>
      <dgm:t>
        <a:bodyPr/>
        <a:lstStyle/>
        <a:p>
          <a:pPr>
            <a:buSzPts val="1000"/>
            <a:buFont typeface="Arial" panose="020B0604020202020204" pitchFamily="34" charset="0"/>
            <a:buChar char="●"/>
          </a:pPr>
          <a:r>
            <a:rPr lang="en-GB"/>
            <a:t>After Mode Selection, the user in Coach Mode will be able to post content on their profile for his followers to see, </a:t>
          </a:r>
          <a:endParaRPr lang="en-US"/>
        </a:p>
      </dgm:t>
    </dgm:pt>
    <dgm:pt modelId="{82E29849-FB8E-4325-BBCC-F455A1DE81B0}" type="parTrans" cxnId="{CD87DBD0-0750-4F4A-B003-EAD668B5B59F}">
      <dgm:prSet/>
      <dgm:spPr/>
      <dgm:t>
        <a:bodyPr/>
        <a:lstStyle/>
        <a:p>
          <a:endParaRPr lang="fr-FR"/>
        </a:p>
      </dgm:t>
    </dgm:pt>
    <dgm:pt modelId="{2869CC3D-DE5F-475B-AA9F-1E7E6ED1BF9F}" type="sibTrans" cxnId="{CD87DBD0-0750-4F4A-B003-EAD668B5B59F}">
      <dgm:prSet/>
      <dgm:spPr/>
      <dgm:t>
        <a:bodyPr/>
        <a:lstStyle/>
        <a:p>
          <a:endParaRPr lang="fr-FR"/>
        </a:p>
      </dgm:t>
    </dgm:pt>
    <dgm:pt modelId="{6AC56377-472A-49F6-949E-9B984489A4DD}">
      <dgm:prSet/>
      <dgm:spPr/>
      <dgm:t>
        <a:bodyPr/>
        <a:lstStyle/>
        <a:p>
          <a:pPr>
            <a:buSzPts val="1000"/>
            <a:buFont typeface="Arial" panose="020B0604020202020204" pitchFamily="34" charset="0"/>
            <a:buChar char="●"/>
          </a:pPr>
          <a:r>
            <a:rPr lang="en-GB"/>
            <a:t>After Mode Selection, the user in Coach Mode will be able to create his own learning platform and advertise his teaching methods in it.</a:t>
          </a:r>
          <a:endParaRPr lang="en-US"/>
        </a:p>
      </dgm:t>
    </dgm:pt>
    <dgm:pt modelId="{FEA0B68A-409E-4774-B54D-DE352C47A24C}" type="parTrans" cxnId="{CED52A22-8721-47E3-BF84-93F7885D7708}">
      <dgm:prSet/>
      <dgm:spPr/>
      <dgm:t>
        <a:bodyPr/>
        <a:lstStyle/>
        <a:p>
          <a:endParaRPr lang="fr-FR"/>
        </a:p>
      </dgm:t>
    </dgm:pt>
    <dgm:pt modelId="{7C4B21B1-D794-4E4A-8E6F-E9B758151274}" type="sibTrans" cxnId="{CED52A22-8721-47E3-BF84-93F7885D7708}">
      <dgm:prSet/>
      <dgm:spPr/>
      <dgm:t>
        <a:bodyPr/>
        <a:lstStyle/>
        <a:p>
          <a:endParaRPr lang="fr-FR"/>
        </a:p>
      </dgm:t>
    </dgm:pt>
    <dgm:pt modelId="{AD8718A3-9A6A-4927-BBEB-9E8BDADFB129}">
      <dgm:prSet/>
      <dgm:spPr/>
      <dgm:t>
        <a:bodyPr/>
        <a:lstStyle/>
        <a:p>
          <a:pPr>
            <a:buSzPts val="1000"/>
            <a:buFont typeface="Arial" panose="020B0604020202020204" pitchFamily="34" charset="0"/>
            <a:buChar char="●"/>
          </a:pPr>
          <a:r>
            <a:rPr lang="en-GB"/>
            <a:t>After Mode Selection, the user in Player Mode will be able to view other accounts' shared profiles, </a:t>
          </a:r>
          <a:endParaRPr lang="en-US"/>
        </a:p>
      </dgm:t>
    </dgm:pt>
    <dgm:pt modelId="{27FB7618-12E4-499C-9BE4-D7F3242E22C6}" type="parTrans" cxnId="{C246858F-41C9-418A-8F95-8B0B41CCEA28}">
      <dgm:prSet/>
      <dgm:spPr/>
      <dgm:t>
        <a:bodyPr/>
        <a:lstStyle/>
        <a:p>
          <a:endParaRPr lang="fr-FR"/>
        </a:p>
      </dgm:t>
    </dgm:pt>
    <dgm:pt modelId="{759F614F-AE64-4D62-8D3E-CFBE1F719774}" type="sibTrans" cxnId="{C246858F-41C9-418A-8F95-8B0B41CCEA28}">
      <dgm:prSet/>
      <dgm:spPr/>
      <dgm:t>
        <a:bodyPr/>
        <a:lstStyle/>
        <a:p>
          <a:endParaRPr lang="fr-FR"/>
        </a:p>
      </dgm:t>
    </dgm:pt>
    <dgm:pt modelId="{A47E5848-885A-4E4D-8B61-9504C33B5199}">
      <dgm:prSet/>
      <dgm:spPr/>
      <dgm:t>
        <a:bodyPr/>
        <a:lstStyle/>
        <a:p>
          <a:pPr>
            <a:buSzPts val="1000"/>
            <a:buFont typeface="Arial" panose="020B0604020202020204" pitchFamily="34" charset="0"/>
            <a:buChar char="●"/>
          </a:pPr>
          <a:r>
            <a:rPr lang="en-GB"/>
            <a:t>After Mode Selection, the user in Player Mode will be able to follow Coaches and Players, </a:t>
          </a:r>
          <a:endParaRPr lang="en-US"/>
        </a:p>
      </dgm:t>
    </dgm:pt>
    <dgm:pt modelId="{31F8A285-A44B-4B50-80ED-AABA2E3D6B0C}" type="parTrans" cxnId="{C0F93501-EF35-4955-8B47-657E692363B5}">
      <dgm:prSet/>
      <dgm:spPr/>
      <dgm:t>
        <a:bodyPr/>
        <a:lstStyle/>
        <a:p>
          <a:endParaRPr lang="fr-FR"/>
        </a:p>
      </dgm:t>
    </dgm:pt>
    <dgm:pt modelId="{F3557038-FCC7-4802-88A2-EFC5970854A8}" type="sibTrans" cxnId="{C0F93501-EF35-4955-8B47-657E692363B5}">
      <dgm:prSet/>
      <dgm:spPr/>
      <dgm:t>
        <a:bodyPr/>
        <a:lstStyle/>
        <a:p>
          <a:endParaRPr lang="fr-FR"/>
        </a:p>
      </dgm:t>
    </dgm:pt>
    <dgm:pt modelId="{B291FF6A-ABA1-45A2-95BE-65E6AC2A1DF9}">
      <dgm:prSet/>
      <dgm:spPr/>
      <dgm:t>
        <a:bodyPr/>
        <a:lstStyle/>
        <a:p>
          <a:pPr>
            <a:buSzPts val="1000"/>
            <a:buFont typeface="Arial" panose="020B0604020202020204" pitchFamily="34" charset="0"/>
            <a:buChar char="●"/>
          </a:pPr>
          <a:r>
            <a:rPr lang="en-GB"/>
            <a:t>After Mode Selection, the user in Player Mode will be able to join sessions, </a:t>
          </a:r>
          <a:endParaRPr lang="en-US"/>
        </a:p>
      </dgm:t>
    </dgm:pt>
    <dgm:pt modelId="{588A7812-D2BC-4EAC-9FEE-C0753C105205}" type="parTrans" cxnId="{CB24D5AC-6A37-4A8E-8D7C-678F3F07FADE}">
      <dgm:prSet/>
      <dgm:spPr/>
      <dgm:t>
        <a:bodyPr/>
        <a:lstStyle/>
        <a:p>
          <a:endParaRPr lang="fr-FR"/>
        </a:p>
      </dgm:t>
    </dgm:pt>
    <dgm:pt modelId="{0944CB34-110D-465E-B6E7-CF79C55E5335}" type="sibTrans" cxnId="{CB24D5AC-6A37-4A8E-8D7C-678F3F07FADE}">
      <dgm:prSet/>
      <dgm:spPr/>
      <dgm:t>
        <a:bodyPr/>
        <a:lstStyle/>
        <a:p>
          <a:endParaRPr lang="fr-FR"/>
        </a:p>
      </dgm:t>
    </dgm:pt>
    <dgm:pt modelId="{18529A38-53B3-44DC-9B40-7D977D497406}">
      <dgm:prSet/>
      <dgm:spPr/>
      <dgm:t>
        <a:bodyPr/>
        <a:lstStyle/>
        <a:p>
          <a:pPr>
            <a:buSzPts val="1000"/>
            <a:buFont typeface="Arial" panose="020B0604020202020204" pitchFamily="34" charset="0"/>
            <a:buChar char="●"/>
          </a:pPr>
          <a:r>
            <a:rPr lang="en-GB"/>
            <a:t>After Mode Selection, the user in Player Mode will be able to post content on their profile for the public to see, </a:t>
          </a:r>
          <a:endParaRPr lang="en-US"/>
        </a:p>
      </dgm:t>
    </dgm:pt>
    <dgm:pt modelId="{B4B6A4B2-1DF6-4F1A-9F38-0C89286B4EC1}" type="parTrans" cxnId="{05F4F38C-F06A-4D1E-AC67-016019453ABB}">
      <dgm:prSet/>
      <dgm:spPr/>
      <dgm:t>
        <a:bodyPr/>
        <a:lstStyle/>
        <a:p>
          <a:endParaRPr lang="fr-FR"/>
        </a:p>
      </dgm:t>
    </dgm:pt>
    <dgm:pt modelId="{6B0F6956-8688-44BC-B8C2-B214B557F381}" type="sibTrans" cxnId="{05F4F38C-F06A-4D1E-AC67-016019453ABB}">
      <dgm:prSet/>
      <dgm:spPr/>
      <dgm:t>
        <a:bodyPr/>
        <a:lstStyle/>
        <a:p>
          <a:endParaRPr lang="fr-FR"/>
        </a:p>
      </dgm:t>
    </dgm:pt>
    <dgm:pt modelId="{5A52AFC9-7791-4573-A0AF-06BB89E58F74}">
      <dgm:prSet/>
      <dgm:spPr/>
      <dgm:t>
        <a:bodyPr/>
        <a:lstStyle/>
        <a:p>
          <a:pPr>
            <a:buSzPts val="1000"/>
            <a:buFont typeface="Arial" panose="020B0604020202020204" pitchFamily="34" charset="0"/>
            <a:buChar char="●"/>
          </a:pPr>
          <a:r>
            <a:rPr lang="en-GB"/>
            <a:t>After Mode Selection, the user in Player Mode will be able to subscribe and to access the coaches’ learning platforms.</a:t>
          </a:r>
          <a:endParaRPr lang="en-US"/>
        </a:p>
      </dgm:t>
    </dgm:pt>
    <dgm:pt modelId="{4FDB2570-A6D3-47B9-BAF8-15AFC14F1964}" type="parTrans" cxnId="{AC056207-61CA-4760-9A5D-8FF968DFAEBA}">
      <dgm:prSet/>
      <dgm:spPr/>
      <dgm:t>
        <a:bodyPr/>
        <a:lstStyle/>
        <a:p>
          <a:endParaRPr lang="fr-FR"/>
        </a:p>
      </dgm:t>
    </dgm:pt>
    <dgm:pt modelId="{D6B02620-39D6-4316-A219-6B0465A858F7}" type="sibTrans" cxnId="{AC056207-61CA-4760-9A5D-8FF968DFAEBA}">
      <dgm:prSet/>
      <dgm:spPr/>
      <dgm:t>
        <a:bodyPr/>
        <a:lstStyle/>
        <a:p>
          <a:endParaRPr lang="fr-FR"/>
        </a:p>
      </dgm:t>
    </dgm:pt>
    <dgm:pt modelId="{17201A96-4486-427A-BD95-13F36D21441B}">
      <dgm:prSet/>
      <dgm:spPr/>
      <dgm:t>
        <a:bodyPr/>
        <a:lstStyle/>
        <a:p>
          <a:pPr>
            <a:buSzPts val="1000"/>
            <a:buFont typeface="Arial" panose="020B0604020202020204" pitchFamily="34" charset="0"/>
            <a:buChar char="●"/>
          </a:pPr>
          <a:r>
            <a:rPr lang="en-GB"/>
            <a:t>After Mode Selection, the user can’t use other Player Modes features if he’s in Coach Mode</a:t>
          </a:r>
          <a:endParaRPr lang="en-US"/>
        </a:p>
      </dgm:t>
    </dgm:pt>
    <dgm:pt modelId="{30A8FA59-9117-4CA2-9A6D-CED46DDB7F21}" type="parTrans" cxnId="{28ECCCDF-5BF3-4F3C-A1CA-7FD7F2EC6715}">
      <dgm:prSet/>
      <dgm:spPr/>
      <dgm:t>
        <a:bodyPr/>
        <a:lstStyle/>
        <a:p>
          <a:endParaRPr lang="fr-FR"/>
        </a:p>
      </dgm:t>
    </dgm:pt>
    <dgm:pt modelId="{46CCB45D-2BF5-40D6-A42B-F3247786B4DD}" type="sibTrans" cxnId="{28ECCCDF-5BF3-4F3C-A1CA-7FD7F2EC6715}">
      <dgm:prSet/>
      <dgm:spPr/>
      <dgm:t>
        <a:bodyPr/>
        <a:lstStyle/>
        <a:p>
          <a:endParaRPr lang="fr-FR"/>
        </a:p>
      </dgm:t>
    </dgm:pt>
    <dgm:pt modelId="{5A399C4C-3179-4657-957F-52AB3203C046}">
      <dgm:prSet/>
      <dgm:spPr/>
      <dgm:t>
        <a:bodyPr/>
        <a:lstStyle/>
        <a:p>
          <a:pPr>
            <a:buSzPts val="1000"/>
            <a:buFont typeface="Arial" panose="020B0604020202020204" pitchFamily="34" charset="0"/>
            <a:buChar char="●"/>
          </a:pPr>
          <a:r>
            <a:rPr lang="en-GB"/>
            <a:t>After Mode Selection, the user can’t use other Coach Modes features if he’s in Player Mode</a:t>
          </a:r>
          <a:endParaRPr lang="en-US"/>
        </a:p>
      </dgm:t>
    </dgm:pt>
    <dgm:pt modelId="{12DF203E-C108-4FD9-94EB-A1DF3C01AE41}" type="parTrans" cxnId="{A6EF162E-5BFB-47F6-A017-5860171089A9}">
      <dgm:prSet/>
      <dgm:spPr/>
      <dgm:t>
        <a:bodyPr/>
        <a:lstStyle/>
        <a:p>
          <a:endParaRPr lang="fr-FR"/>
        </a:p>
      </dgm:t>
    </dgm:pt>
    <dgm:pt modelId="{FE758146-868D-4E45-905B-431A398503A1}" type="sibTrans" cxnId="{A6EF162E-5BFB-47F6-A017-5860171089A9}">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13">
        <dgm:presLayoutVars>
          <dgm:chMax val="0"/>
          <dgm:bulletEnabled val="1"/>
        </dgm:presLayoutVars>
      </dgm:prSet>
      <dgm:spPr/>
    </dgm:pt>
    <dgm:pt modelId="{D4BF9F25-0C08-4886-9B6A-5F0E7F5001CB}" type="pres">
      <dgm:prSet presAssocID="{4AE0BED5-A93C-45BD-A6E3-EE84D7C35043}" presName="spacer" presStyleCnt="0"/>
      <dgm:spPr/>
    </dgm:pt>
    <dgm:pt modelId="{6DC2AC02-2E2B-4CAE-9A08-7B2EE2E6B99F}" type="pres">
      <dgm:prSet presAssocID="{A2450866-A1B6-4833-B8A4-CFEC0AF46D21}" presName="parentText" presStyleLbl="node1" presStyleIdx="1" presStyleCnt="13">
        <dgm:presLayoutVars>
          <dgm:chMax val="0"/>
          <dgm:bulletEnabled val="1"/>
        </dgm:presLayoutVars>
      </dgm:prSet>
      <dgm:spPr/>
    </dgm:pt>
    <dgm:pt modelId="{7786970C-651B-4051-8F8E-7FA1FC31A4CE}" type="pres">
      <dgm:prSet presAssocID="{96D4D39C-9C41-44D2-9C0A-6544E30A7401}" presName="spacer" presStyleCnt="0"/>
      <dgm:spPr/>
    </dgm:pt>
    <dgm:pt modelId="{0952BAF2-3BC2-4BAE-81F6-66AED3EF09AF}" type="pres">
      <dgm:prSet presAssocID="{7261CC6E-C432-46DC-A971-613E364D2BF3}" presName="parentText" presStyleLbl="node1" presStyleIdx="2" presStyleCnt="13">
        <dgm:presLayoutVars>
          <dgm:chMax val="0"/>
          <dgm:bulletEnabled val="1"/>
        </dgm:presLayoutVars>
      </dgm:prSet>
      <dgm:spPr/>
    </dgm:pt>
    <dgm:pt modelId="{E12768B0-7A3B-49DE-A2BB-CC8E756C1D19}" type="pres">
      <dgm:prSet presAssocID="{B799A78D-914E-4EA0-BAD5-05066BE5F776}" presName="spacer" presStyleCnt="0"/>
      <dgm:spPr/>
    </dgm:pt>
    <dgm:pt modelId="{4695BCAE-EAED-44D9-9326-36D19E7DDEC9}" type="pres">
      <dgm:prSet presAssocID="{CC216C42-95D5-4CEC-8AAD-4CCF42B16279}" presName="parentText" presStyleLbl="node1" presStyleIdx="3" presStyleCnt="13">
        <dgm:presLayoutVars>
          <dgm:chMax val="0"/>
          <dgm:bulletEnabled val="1"/>
        </dgm:presLayoutVars>
      </dgm:prSet>
      <dgm:spPr/>
    </dgm:pt>
    <dgm:pt modelId="{85276271-76DE-4F92-AC80-F6DA057E380E}" type="pres">
      <dgm:prSet presAssocID="{638E9F0A-F2EC-403B-B05B-2CFCDBE144CF}" presName="spacer" presStyleCnt="0"/>
      <dgm:spPr/>
    </dgm:pt>
    <dgm:pt modelId="{6A262E65-D578-477D-AD9C-0A0A0B6799EA}" type="pres">
      <dgm:prSet presAssocID="{38889BDC-CCD1-495C-8D88-A5E293FEEF04}" presName="parentText" presStyleLbl="node1" presStyleIdx="4" presStyleCnt="13">
        <dgm:presLayoutVars>
          <dgm:chMax val="0"/>
          <dgm:bulletEnabled val="1"/>
        </dgm:presLayoutVars>
      </dgm:prSet>
      <dgm:spPr/>
    </dgm:pt>
    <dgm:pt modelId="{F9702382-EBD0-455E-B756-179CD2676124}" type="pres">
      <dgm:prSet presAssocID="{2869CC3D-DE5F-475B-AA9F-1E7E6ED1BF9F}" presName="spacer" presStyleCnt="0"/>
      <dgm:spPr/>
    </dgm:pt>
    <dgm:pt modelId="{DEEABE09-3413-4CA3-BCB4-24D34FA45837}" type="pres">
      <dgm:prSet presAssocID="{6AC56377-472A-49F6-949E-9B984489A4DD}" presName="parentText" presStyleLbl="node1" presStyleIdx="5" presStyleCnt="13">
        <dgm:presLayoutVars>
          <dgm:chMax val="0"/>
          <dgm:bulletEnabled val="1"/>
        </dgm:presLayoutVars>
      </dgm:prSet>
      <dgm:spPr/>
    </dgm:pt>
    <dgm:pt modelId="{27E0EDB3-B315-4E4D-9DC0-71A540C705C3}" type="pres">
      <dgm:prSet presAssocID="{7C4B21B1-D794-4E4A-8E6F-E9B758151274}" presName="spacer" presStyleCnt="0"/>
      <dgm:spPr/>
    </dgm:pt>
    <dgm:pt modelId="{664B3B4B-41CE-4659-9496-02B412318D7F}" type="pres">
      <dgm:prSet presAssocID="{AD8718A3-9A6A-4927-BBEB-9E8BDADFB129}" presName="parentText" presStyleLbl="node1" presStyleIdx="6" presStyleCnt="13">
        <dgm:presLayoutVars>
          <dgm:chMax val="0"/>
          <dgm:bulletEnabled val="1"/>
        </dgm:presLayoutVars>
      </dgm:prSet>
      <dgm:spPr/>
    </dgm:pt>
    <dgm:pt modelId="{0BAE9755-1BB0-45CC-96CD-2BAB4EC9FF03}" type="pres">
      <dgm:prSet presAssocID="{759F614F-AE64-4D62-8D3E-CFBE1F719774}" presName="spacer" presStyleCnt="0"/>
      <dgm:spPr/>
    </dgm:pt>
    <dgm:pt modelId="{25096DE7-F494-42A3-8199-49330C7DF133}" type="pres">
      <dgm:prSet presAssocID="{A47E5848-885A-4E4D-8B61-9504C33B5199}" presName="parentText" presStyleLbl="node1" presStyleIdx="7" presStyleCnt="13">
        <dgm:presLayoutVars>
          <dgm:chMax val="0"/>
          <dgm:bulletEnabled val="1"/>
        </dgm:presLayoutVars>
      </dgm:prSet>
      <dgm:spPr/>
    </dgm:pt>
    <dgm:pt modelId="{B021B6B4-70E8-419D-99DF-DBA5EE4C6B70}" type="pres">
      <dgm:prSet presAssocID="{F3557038-FCC7-4802-88A2-EFC5970854A8}" presName="spacer" presStyleCnt="0"/>
      <dgm:spPr/>
    </dgm:pt>
    <dgm:pt modelId="{E3C0F450-5808-4853-86C3-FA5DA8B9FF1A}" type="pres">
      <dgm:prSet presAssocID="{B291FF6A-ABA1-45A2-95BE-65E6AC2A1DF9}" presName="parentText" presStyleLbl="node1" presStyleIdx="8" presStyleCnt="13">
        <dgm:presLayoutVars>
          <dgm:chMax val="0"/>
          <dgm:bulletEnabled val="1"/>
        </dgm:presLayoutVars>
      </dgm:prSet>
      <dgm:spPr/>
    </dgm:pt>
    <dgm:pt modelId="{7254FBCB-BE89-45B4-A3CE-67906553FBF2}" type="pres">
      <dgm:prSet presAssocID="{0944CB34-110D-465E-B6E7-CF79C55E5335}" presName="spacer" presStyleCnt="0"/>
      <dgm:spPr/>
    </dgm:pt>
    <dgm:pt modelId="{D12D0C63-983E-493E-96DC-B5464EE752C2}" type="pres">
      <dgm:prSet presAssocID="{18529A38-53B3-44DC-9B40-7D977D497406}" presName="parentText" presStyleLbl="node1" presStyleIdx="9" presStyleCnt="13">
        <dgm:presLayoutVars>
          <dgm:chMax val="0"/>
          <dgm:bulletEnabled val="1"/>
        </dgm:presLayoutVars>
      </dgm:prSet>
      <dgm:spPr/>
    </dgm:pt>
    <dgm:pt modelId="{1034AA71-731B-4703-9D5C-76F106DD126B}" type="pres">
      <dgm:prSet presAssocID="{6B0F6956-8688-44BC-B8C2-B214B557F381}" presName="spacer" presStyleCnt="0"/>
      <dgm:spPr/>
    </dgm:pt>
    <dgm:pt modelId="{4A16DF63-B27D-4A1D-887C-B22BFA0C50F9}" type="pres">
      <dgm:prSet presAssocID="{5A52AFC9-7791-4573-A0AF-06BB89E58F74}" presName="parentText" presStyleLbl="node1" presStyleIdx="10" presStyleCnt="13">
        <dgm:presLayoutVars>
          <dgm:chMax val="0"/>
          <dgm:bulletEnabled val="1"/>
        </dgm:presLayoutVars>
      </dgm:prSet>
      <dgm:spPr/>
    </dgm:pt>
    <dgm:pt modelId="{48235185-EA30-4660-869A-84639696628D}" type="pres">
      <dgm:prSet presAssocID="{D6B02620-39D6-4316-A219-6B0465A858F7}" presName="spacer" presStyleCnt="0"/>
      <dgm:spPr/>
    </dgm:pt>
    <dgm:pt modelId="{4D693267-9985-4C70-B739-9069614D2F81}" type="pres">
      <dgm:prSet presAssocID="{17201A96-4486-427A-BD95-13F36D21441B}" presName="parentText" presStyleLbl="node1" presStyleIdx="11" presStyleCnt="13">
        <dgm:presLayoutVars>
          <dgm:chMax val="0"/>
          <dgm:bulletEnabled val="1"/>
        </dgm:presLayoutVars>
      </dgm:prSet>
      <dgm:spPr/>
    </dgm:pt>
    <dgm:pt modelId="{232A9015-37A4-4647-B795-7D1F255793FE}" type="pres">
      <dgm:prSet presAssocID="{46CCB45D-2BF5-40D6-A42B-F3247786B4DD}" presName="spacer" presStyleCnt="0"/>
      <dgm:spPr/>
    </dgm:pt>
    <dgm:pt modelId="{76616BDF-B315-4C77-985B-FB756F206567}" type="pres">
      <dgm:prSet presAssocID="{5A399C4C-3179-4657-957F-52AB3203C046}" presName="parentText" presStyleLbl="node1" presStyleIdx="12" presStyleCnt="13">
        <dgm:presLayoutVars>
          <dgm:chMax val="0"/>
          <dgm:bulletEnabled val="1"/>
        </dgm:presLayoutVars>
      </dgm:prSet>
      <dgm:spPr/>
    </dgm:pt>
  </dgm:ptLst>
  <dgm:cxnLst>
    <dgm:cxn modelId="{C0F93501-EF35-4955-8B47-657E692363B5}" srcId="{2933E741-4D21-4761-B97A-2C58160BC9EB}" destId="{A47E5848-885A-4E4D-8B61-9504C33B5199}" srcOrd="7" destOrd="0" parTransId="{31F8A285-A44B-4B50-80ED-AABA2E3D6B0C}" sibTransId="{F3557038-FCC7-4802-88A2-EFC5970854A8}"/>
    <dgm:cxn modelId="{43A10A05-79D9-47C1-B9FD-F18CF504FB70}" srcId="{2933E741-4D21-4761-B97A-2C58160BC9EB}" destId="{A2450866-A1B6-4833-B8A4-CFEC0AF46D21}" srcOrd="1" destOrd="0" parTransId="{9D6DA2D2-03D1-4239-820A-79AFFC0F4B30}" sibTransId="{96D4D39C-9C41-44D2-9C0A-6544E30A7401}"/>
    <dgm:cxn modelId="{FF172005-01BF-46A6-805E-DBFF8A3D8D49}" srcId="{2933E741-4D21-4761-B97A-2C58160BC9EB}" destId="{CC216C42-95D5-4CEC-8AAD-4CCF42B16279}" srcOrd="3" destOrd="0" parTransId="{B881BFE5-1DF4-4C98-B4F1-B98A536EE5BA}" sibTransId="{638E9F0A-F2EC-403B-B05B-2CFCDBE144CF}"/>
    <dgm:cxn modelId="{AC056207-61CA-4760-9A5D-8FF968DFAEBA}" srcId="{2933E741-4D21-4761-B97A-2C58160BC9EB}" destId="{5A52AFC9-7791-4573-A0AF-06BB89E58F74}" srcOrd="10" destOrd="0" parTransId="{4FDB2570-A6D3-47B9-BAF8-15AFC14F1964}" sibTransId="{D6B02620-39D6-4316-A219-6B0465A858F7}"/>
    <dgm:cxn modelId="{0FCC001A-B3D8-4839-939B-40788E33846A}" type="presOf" srcId="{CC216C42-95D5-4CEC-8AAD-4CCF42B16279}" destId="{4695BCAE-EAED-44D9-9326-36D19E7DDEC9}" srcOrd="0" destOrd="0" presId="urn:microsoft.com/office/officeart/2005/8/layout/vList2"/>
    <dgm:cxn modelId="{CED52A22-8721-47E3-BF84-93F7885D7708}" srcId="{2933E741-4D21-4761-B97A-2C58160BC9EB}" destId="{6AC56377-472A-49F6-949E-9B984489A4DD}" srcOrd="5" destOrd="0" parTransId="{FEA0B68A-409E-4774-B54D-DE352C47A24C}" sibTransId="{7C4B21B1-D794-4E4A-8E6F-E9B758151274}"/>
    <dgm:cxn modelId="{94064427-A3EF-4D7A-BC10-8EB8774AE486}" type="presOf" srcId="{18529A38-53B3-44DC-9B40-7D977D497406}" destId="{D12D0C63-983E-493E-96DC-B5464EE752C2}" srcOrd="0" destOrd="0" presId="urn:microsoft.com/office/officeart/2005/8/layout/vList2"/>
    <dgm:cxn modelId="{A6EF162E-5BFB-47F6-A017-5860171089A9}" srcId="{2933E741-4D21-4761-B97A-2C58160BC9EB}" destId="{5A399C4C-3179-4657-957F-52AB3203C046}" srcOrd="12" destOrd="0" parTransId="{12DF203E-C108-4FD9-94EB-A1DF3C01AE41}" sibTransId="{FE758146-868D-4E45-905B-431A398503A1}"/>
    <dgm:cxn modelId="{625BAC49-D9F5-4384-9A0C-13A2F248A6A8}" type="presOf" srcId="{5A399C4C-3179-4657-957F-52AB3203C046}" destId="{76616BDF-B315-4C77-985B-FB756F206567}" srcOrd="0" destOrd="0" presId="urn:microsoft.com/office/officeart/2005/8/layout/vList2"/>
    <dgm:cxn modelId="{C85C224A-B1D5-44AD-82A1-F933391839EF}" type="presOf" srcId="{B291FF6A-ABA1-45A2-95BE-65E6AC2A1DF9}" destId="{E3C0F450-5808-4853-86C3-FA5DA8B9FF1A}" srcOrd="0" destOrd="0" presId="urn:microsoft.com/office/officeart/2005/8/layout/vList2"/>
    <dgm:cxn modelId="{021D2251-4791-4ACD-9D28-A4E236E17FF1}" type="presOf" srcId="{6AC56377-472A-49F6-949E-9B984489A4DD}" destId="{DEEABE09-3413-4CA3-BCB4-24D34FA45837}" srcOrd="0" destOrd="0" presId="urn:microsoft.com/office/officeart/2005/8/layout/vList2"/>
    <dgm:cxn modelId="{B15A7B7F-26E5-4CE1-BC23-510D7D65CD71}" type="presOf" srcId="{913BA45C-B3D5-48C0-8D76-DBE2010E3D4E}" destId="{FC13F76A-12AD-424E-AD08-9E69974628B1}"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47B82C88-3558-4604-8FD9-5F7934FC7470}" type="presOf" srcId="{17201A96-4486-427A-BD95-13F36D21441B}" destId="{4D693267-9985-4C70-B739-9069614D2F81}" srcOrd="0" destOrd="0" presId="urn:microsoft.com/office/officeart/2005/8/layout/vList2"/>
    <dgm:cxn modelId="{05F4F38C-F06A-4D1E-AC67-016019453ABB}" srcId="{2933E741-4D21-4761-B97A-2C58160BC9EB}" destId="{18529A38-53B3-44DC-9B40-7D977D497406}" srcOrd="9" destOrd="0" parTransId="{B4B6A4B2-1DF6-4F1A-9F38-0C89286B4EC1}" sibTransId="{6B0F6956-8688-44BC-B8C2-B214B557F381}"/>
    <dgm:cxn modelId="{C246858F-41C9-418A-8F95-8B0B41CCEA28}" srcId="{2933E741-4D21-4761-B97A-2C58160BC9EB}" destId="{AD8718A3-9A6A-4927-BBEB-9E8BDADFB129}" srcOrd="6" destOrd="0" parTransId="{27FB7618-12E4-499C-9BE4-D7F3242E22C6}" sibTransId="{759F614F-AE64-4D62-8D3E-CFBE1F719774}"/>
    <dgm:cxn modelId="{EF3D9399-19B9-46E6-974A-CA39BF6016A9}" type="presOf" srcId="{38889BDC-CCD1-495C-8D88-A5E293FEEF04}" destId="{6A262E65-D578-477D-AD9C-0A0A0B6799EA}" srcOrd="0" destOrd="0" presId="urn:microsoft.com/office/officeart/2005/8/layout/vList2"/>
    <dgm:cxn modelId="{CB24D5AC-6A37-4A8E-8D7C-678F3F07FADE}" srcId="{2933E741-4D21-4761-B97A-2C58160BC9EB}" destId="{B291FF6A-ABA1-45A2-95BE-65E6AC2A1DF9}" srcOrd="8" destOrd="0" parTransId="{588A7812-D2BC-4EAC-9FEE-C0753C105205}" sibTransId="{0944CB34-110D-465E-B6E7-CF79C55E5335}"/>
    <dgm:cxn modelId="{EA1D2FAD-975E-4D8E-AE89-0B9F6119580B}" srcId="{2933E741-4D21-4761-B97A-2C58160BC9EB}" destId="{7261CC6E-C432-46DC-A971-613E364D2BF3}" srcOrd="2" destOrd="0" parTransId="{298ADB96-822B-40F1-85C3-226ECFA9BC83}" sibTransId="{B799A78D-914E-4EA0-BAD5-05066BE5F776}"/>
    <dgm:cxn modelId="{5EF379AE-98C6-417C-B250-70D19054B7BE}" type="presOf" srcId="{7261CC6E-C432-46DC-A971-613E364D2BF3}" destId="{0952BAF2-3BC2-4BAE-81F6-66AED3EF09AF}"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2F0D3BCB-3272-49B5-944C-1ADA2079AB6F}" type="presOf" srcId="{A2450866-A1B6-4833-B8A4-CFEC0AF46D21}" destId="{6DC2AC02-2E2B-4CAE-9A08-7B2EE2E6B99F}" srcOrd="0" destOrd="0" presId="urn:microsoft.com/office/officeart/2005/8/layout/vList2"/>
    <dgm:cxn modelId="{CD87DBD0-0750-4F4A-B003-EAD668B5B59F}" srcId="{2933E741-4D21-4761-B97A-2C58160BC9EB}" destId="{38889BDC-CCD1-495C-8D88-A5E293FEEF04}" srcOrd="4" destOrd="0" parTransId="{82E29849-FB8E-4325-BBCC-F455A1DE81B0}" sibTransId="{2869CC3D-DE5F-475B-AA9F-1E7E6ED1BF9F}"/>
    <dgm:cxn modelId="{28ECCCDF-5BF3-4F3C-A1CA-7FD7F2EC6715}" srcId="{2933E741-4D21-4761-B97A-2C58160BC9EB}" destId="{17201A96-4486-427A-BD95-13F36D21441B}" srcOrd="11" destOrd="0" parTransId="{30A8FA59-9117-4CA2-9A6D-CED46DDB7F21}" sibTransId="{46CCB45D-2BF5-40D6-A42B-F3247786B4DD}"/>
    <dgm:cxn modelId="{CA3C54E0-62B0-4F62-9C05-A0A97C947BE7}" type="presOf" srcId="{5A52AFC9-7791-4573-A0AF-06BB89E58F74}" destId="{4A16DF63-B27D-4A1D-887C-B22BFA0C50F9}" srcOrd="0" destOrd="0" presId="urn:microsoft.com/office/officeart/2005/8/layout/vList2"/>
    <dgm:cxn modelId="{239F8FF3-944C-4D50-AEC3-57CAD217C97F}" type="presOf" srcId="{AD8718A3-9A6A-4927-BBEB-9E8BDADFB129}" destId="{664B3B4B-41CE-4659-9496-02B412318D7F}" srcOrd="0" destOrd="0" presId="urn:microsoft.com/office/officeart/2005/8/layout/vList2"/>
    <dgm:cxn modelId="{5783FEF7-24F9-4B0A-8D6B-C8A07F9B5F7A}" type="presOf" srcId="{A47E5848-885A-4E4D-8B61-9504C33B5199}" destId="{25096DE7-F494-42A3-8199-49330C7DF133}" srcOrd="0" destOrd="0" presId="urn:microsoft.com/office/officeart/2005/8/layout/vList2"/>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D8FC67B5-3E0C-4773-8816-8AD5D7F9D0ED}" type="presParOf" srcId="{ED7667D6-3080-4D63-82FD-18E3E1245C69}" destId="{6DC2AC02-2E2B-4CAE-9A08-7B2EE2E6B99F}" srcOrd="2" destOrd="0" presId="urn:microsoft.com/office/officeart/2005/8/layout/vList2"/>
    <dgm:cxn modelId="{FF01C194-639C-4B7D-B98D-70C17A9A84C3}" type="presParOf" srcId="{ED7667D6-3080-4D63-82FD-18E3E1245C69}" destId="{7786970C-651B-4051-8F8E-7FA1FC31A4CE}" srcOrd="3" destOrd="0" presId="urn:microsoft.com/office/officeart/2005/8/layout/vList2"/>
    <dgm:cxn modelId="{10969C1E-F48D-4DD3-9B46-A0A9D06AD3F5}" type="presParOf" srcId="{ED7667D6-3080-4D63-82FD-18E3E1245C69}" destId="{0952BAF2-3BC2-4BAE-81F6-66AED3EF09AF}" srcOrd="4" destOrd="0" presId="urn:microsoft.com/office/officeart/2005/8/layout/vList2"/>
    <dgm:cxn modelId="{45A4FAD2-D2A8-47A0-AA6B-9B3215731B0B}" type="presParOf" srcId="{ED7667D6-3080-4D63-82FD-18E3E1245C69}" destId="{E12768B0-7A3B-49DE-A2BB-CC8E756C1D19}" srcOrd="5" destOrd="0" presId="urn:microsoft.com/office/officeart/2005/8/layout/vList2"/>
    <dgm:cxn modelId="{801D9550-82CE-469E-8C6E-5321815C2ECE}" type="presParOf" srcId="{ED7667D6-3080-4D63-82FD-18E3E1245C69}" destId="{4695BCAE-EAED-44D9-9326-36D19E7DDEC9}" srcOrd="6" destOrd="0" presId="urn:microsoft.com/office/officeart/2005/8/layout/vList2"/>
    <dgm:cxn modelId="{D1019BC7-0DF2-42F6-AA6B-835DFF86B081}" type="presParOf" srcId="{ED7667D6-3080-4D63-82FD-18E3E1245C69}" destId="{85276271-76DE-4F92-AC80-F6DA057E380E}" srcOrd="7" destOrd="0" presId="urn:microsoft.com/office/officeart/2005/8/layout/vList2"/>
    <dgm:cxn modelId="{D369F618-0EC6-478D-9BA7-580F0091E2DA}" type="presParOf" srcId="{ED7667D6-3080-4D63-82FD-18E3E1245C69}" destId="{6A262E65-D578-477D-AD9C-0A0A0B6799EA}" srcOrd="8" destOrd="0" presId="urn:microsoft.com/office/officeart/2005/8/layout/vList2"/>
    <dgm:cxn modelId="{04D9BE0A-C024-4BAF-8A90-EB827F6F606E}" type="presParOf" srcId="{ED7667D6-3080-4D63-82FD-18E3E1245C69}" destId="{F9702382-EBD0-455E-B756-179CD2676124}" srcOrd="9" destOrd="0" presId="urn:microsoft.com/office/officeart/2005/8/layout/vList2"/>
    <dgm:cxn modelId="{DAB555F7-894E-421F-A3DC-7C830CB9C4AE}" type="presParOf" srcId="{ED7667D6-3080-4D63-82FD-18E3E1245C69}" destId="{DEEABE09-3413-4CA3-BCB4-24D34FA45837}" srcOrd="10" destOrd="0" presId="urn:microsoft.com/office/officeart/2005/8/layout/vList2"/>
    <dgm:cxn modelId="{2E7B3490-6FFB-4BF4-920F-4978F4DF7CD1}" type="presParOf" srcId="{ED7667D6-3080-4D63-82FD-18E3E1245C69}" destId="{27E0EDB3-B315-4E4D-9DC0-71A540C705C3}" srcOrd="11" destOrd="0" presId="urn:microsoft.com/office/officeart/2005/8/layout/vList2"/>
    <dgm:cxn modelId="{4EA38DE9-FFF6-4A89-914C-9675C22A8A92}" type="presParOf" srcId="{ED7667D6-3080-4D63-82FD-18E3E1245C69}" destId="{664B3B4B-41CE-4659-9496-02B412318D7F}" srcOrd="12" destOrd="0" presId="urn:microsoft.com/office/officeart/2005/8/layout/vList2"/>
    <dgm:cxn modelId="{6479E235-5C9D-4F2C-A799-2BFDBFE4F19C}" type="presParOf" srcId="{ED7667D6-3080-4D63-82FD-18E3E1245C69}" destId="{0BAE9755-1BB0-45CC-96CD-2BAB4EC9FF03}" srcOrd="13" destOrd="0" presId="urn:microsoft.com/office/officeart/2005/8/layout/vList2"/>
    <dgm:cxn modelId="{7DBB252D-9BC7-4982-A033-E1F5EAE96473}" type="presParOf" srcId="{ED7667D6-3080-4D63-82FD-18E3E1245C69}" destId="{25096DE7-F494-42A3-8199-49330C7DF133}" srcOrd="14" destOrd="0" presId="urn:microsoft.com/office/officeart/2005/8/layout/vList2"/>
    <dgm:cxn modelId="{B5C0B77F-8934-4047-92BB-46267D558A56}" type="presParOf" srcId="{ED7667D6-3080-4D63-82FD-18E3E1245C69}" destId="{B021B6B4-70E8-419D-99DF-DBA5EE4C6B70}" srcOrd="15" destOrd="0" presId="urn:microsoft.com/office/officeart/2005/8/layout/vList2"/>
    <dgm:cxn modelId="{0A9CBFE2-B0E5-4C8D-B657-CBFD6CBCDBE8}" type="presParOf" srcId="{ED7667D6-3080-4D63-82FD-18E3E1245C69}" destId="{E3C0F450-5808-4853-86C3-FA5DA8B9FF1A}" srcOrd="16" destOrd="0" presId="urn:microsoft.com/office/officeart/2005/8/layout/vList2"/>
    <dgm:cxn modelId="{C76DBC30-AD2D-400F-BD92-B85B5D06C6CC}" type="presParOf" srcId="{ED7667D6-3080-4D63-82FD-18E3E1245C69}" destId="{7254FBCB-BE89-45B4-A3CE-67906553FBF2}" srcOrd="17" destOrd="0" presId="urn:microsoft.com/office/officeart/2005/8/layout/vList2"/>
    <dgm:cxn modelId="{500725D6-B26D-484A-B2F7-0A1437350C4B}" type="presParOf" srcId="{ED7667D6-3080-4D63-82FD-18E3E1245C69}" destId="{D12D0C63-983E-493E-96DC-B5464EE752C2}" srcOrd="18" destOrd="0" presId="urn:microsoft.com/office/officeart/2005/8/layout/vList2"/>
    <dgm:cxn modelId="{1E9F1591-1CFA-4F0D-AAA8-A51127DDDF09}" type="presParOf" srcId="{ED7667D6-3080-4D63-82FD-18E3E1245C69}" destId="{1034AA71-731B-4703-9D5C-76F106DD126B}" srcOrd="19" destOrd="0" presId="urn:microsoft.com/office/officeart/2005/8/layout/vList2"/>
    <dgm:cxn modelId="{2E29A949-DFCB-4850-9C9B-5DBEB98B640E}" type="presParOf" srcId="{ED7667D6-3080-4D63-82FD-18E3E1245C69}" destId="{4A16DF63-B27D-4A1D-887C-B22BFA0C50F9}" srcOrd="20" destOrd="0" presId="urn:microsoft.com/office/officeart/2005/8/layout/vList2"/>
    <dgm:cxn modelId="{B8DDD7DB-43B3-4F2D-B93F-141D1EAC2F09}" type="presParOf" srcId="{ED7667D6-3080-4D63-82FD-18E3E1245C69}" destId="{48235185-EA30-4660-869A-84639696628D}" srcOrd="21" destOrd="0" presId="urn:microsoft.com/office/officeart/2005/8/layout/vList2"/>
    <dgm:cxn modelId="{603B8FBE-732B-4828-A5A7-F7508544E88B}" type="presParOf" srcId="{ED7667D6-3080-4D63-82FD-18E3E1245C69}" destId="{4D693267-9985-4C70-B739-9069614D2F81}" srcOrd="22" destOrd="0" presId="urn:microsoft.com/office/officeart/2005/8/layout/vList2"/>
    <dgm:cxn modelId="{D0095BF2-4D28-4F5B-BBB8-756D40D93EAD}" type="presParOf" srcId="{ED7667D6-3080-4D63-82FD-18E3E1245C69}" destId="{232A9015-37A4-4647-B795-7D1F255793FE}" srcOrd="23" destOrd="0" presId="urn:microsoft.com/office/officeart/2005/8/layout/vList2"/>
    <dgm:cxn modelId="{1BA42655-5AFB-48E0-BD72-F56B8872618E}" type="presParOf" srcId="{ED7667D6-3080-4D63-82FD-18E3E1245C69}" destId="{76616BDF-B315-4C77-985B-FB756F206567}" srcOrd="2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B094F0-4EBF-4B07-A43C-06C84740411D}">
      <dgm:prSet/>
      <dgm:spPr/>
      <dgm:t>
        <a:bodyPr/>
        <a:lstStyle/>
        <a:p>
          <a:pPr>
            <a:buSzPts val="1000"/>
            <a:buFont typeface="Arial" panose="020B0604020202020204" pitchFamily="34" charset="0"/>
            <a:buChar char="●"/>
          </a:pPr>
          <a:r>
            <a:rPr lang="en-GB"/>
            <a:t>When I click on my skill level, I should be able to choose the skill level I fit in.</a:t>
          </a:r>
          <a:endParaRPr lang="en-US"/>
        </a:p>
      </dgm:t>
    </dgm:pt>
    <dgm:pt modelId="{EC5321C3-C98C-49C6-A5A2-3216ADAED2A8}" type="parTrans" cxnId="{2BEF9998-5C00-4B77-8DCB-7C75813E25B0}">
      <dgm:prSet/>
      <dgm:spPr/>
      <dgm:t>
        <a:bodyPr/>
        <a:lstStyle/>
        <a:p>
          <a:endParaRPr lang="fr-FR"/>
        </a:p>
      </dgm:t>
    </dgm:pt>
    <dgm:pt modelId="{4B44EC2B-E252-4E9A-9535-934C42720D1E}" type="sibTrans" cxnId="{2BEF9998-5C00-4B77-8DCB-7C75813E25B0}">
      <dgm:prSet/>
      <dgm:spPr/>
      <dgm:t>
        <a:bodyPr/>
        <a:lstStyle/>
        <a:p>
          <a:endParaRPr lang="fr-FR"/>
        </a:p>
      </dgm:t>
    </dgm:pt>
    <dgm:pt modelId="{74B77047-7261-4B17-9101-FA041EF31ABE}">
      <dgm:prSet/>
      <dgm:spPr/>
      <dgm:t>
        <a:bodyPr/>
        <a:lstStyle/>
        <a:p>
          <a:pPr>
            <a:buSzPts val="1000"/>
            <a:buFont typeface="Arial" panose="020B0604020202020204" pitchFamily="34" charset="0"/>
            <a:buChar char="●"/>
          </a:pPr>
          <a:r>
            <a:rPr lang="en-GB"/>
            <a:t>When I click on my skill level, I should access the different skills for each level, select my focus area and session time and date if possible.</a:t>
          </a:r>
          <a:endParaRPr lang="en-US"/>
        </a:p>
      </dgm:t>
    </dgm:pt>
    <dgm:pt modelId="{07D32FB0-EE13-49F7-A374-60488E75BE61}" type="parTrans" cxnId="{258E445A-C5AE-41EF-A314-DDA079647A3B}">
      <dgm:prSet/>
      <dgm:spPr/>
      <dgm:t>
        <a:bodyPr/>
        <a:lstStyle/>
        <a:p>
          <a:endParaRPr lang="fr-FR"/>
        </a:p>
      </dgm:t>
    </dgm:pt>
    <dgm:pt modelId="{1F29EC34-3B6B-4732-B5B0-F2D63BE2532F}" type="sibTrans" cxnId="{258E445A-C5AE-41EF-A314-DDA079647A3B}">
      <dgm:prSet/>
      <dgm:spPr/>
      <dgm:t>
        <a:bodyPr/>
        <a:lstStyle/>
        <a:p>
          <a:endParaRPr lang="fr-FR"/>
        </a:p>
      </dgm:t>
    </dgm:pt>
    <dgm:pt modelId="{6BDA2BA4-363E-4F84-B5EC-05BC7F09C733}">
      <dgm:prSet/>
      <dgm:spPr/>
      <dgm:t>
        <a:bodyPr/>
        <a:lstStyle/>
        <a:p>
          <a:pPr>
            <a:buSzPts val="1000"/>
            <a:buFont typeface="Arial" panose="020B0604020202020204" pitchFamily="34" charset="0"/>
            <a:buChar char="●"/>
          </a:pPr>
          <a:r>
            <a:rPr lang="en-GB"/>
            <a:t>When I click on my skill level, I should find useful resources on the skill I intend to learn.</a:t>
          </a:r>
          <a:endParaRPr lang="en-US"/>
        </a:p>
      </dgm:t>
    </dgm:pt>
    <dgm:pt modelId="{336D9E94-AA89-467F-B6A0-53D25AA62547}" type="parTrans" cxnId="{12984FBD-8B0A-4977-B93A-B1F03A825FA8}">
      <dgm:prSet/>
      <dgm:spPr/>
      <dgm:t>
        <a:bodyPr/>
        <a:lstStyle/>
        <a:p>
          <a:endParaRPr lang="fr-FR"/>
        </a:p>
      </dgm:t>
    </dgm:pt>
    <dgm:pt modelId="{FD628F9B-EA49-4431-97A6-71BBDD2E8096}" type="sibTrans" cxnId="{12984FBD-8B0A-4977-B93A-B1F03A825FA8}">
      <dgm:prSet/>
      <dgm:spPr/>
      <dgm:t>
        <a:bodyPr/>
        <a:lstStyle/>
        <a:p>
          <a:endParaRPr lang="fr-FR"/>
        </a:p>
      </dgm:t>
    </dgm:pt>
    <dgm:pt modelId="{AACBEDDD-CF79-4660-A219-76A6351EBD16}">
      <dgm:prSet/>
      <dgm:spPr/>
      <dgm:t>
        <a:bodyPr/>
        <a:lstStyle/>
        <a:p>
          <a:pPr>
            <a:buSzPts val="1000"/>
            <a:buFont typeface="Arial" panose="020B0604020202020204" pitchFamily="34" charset="0"/>
            <a:buChar char="●"/>
          </a:pPr>
          <a:r>
            <a:rPr lang="en-GB"/>
            <a:t>When I click on my skill level, i should see my progress chart and my rating while learning the skill</a:t>
          </a:r>
          <a:endParaRPr lang="en-US"/>
        </a:p>
      </dgm:t>
    </dgm:pt>
    <dgm:pt modelId="{1BE9D247-DE57-4311-B82E-EB5134935059}" type="parTrans" cxnId="{335C80F6-3569-4BA3-9718-1FBCFAAFC88D}">
      <dgm:prSet/>
      <dgm:spPr/>
      <dgm:t>
        <a:bodyPr/>
        <a:lstStyle/>
        <a:p>
          <a:endParaRPr lang="fr-FR"/>
        </a:p>
      </dgm:t>
    </dgm:pt>
    <dgm:pt modelId="{D028B34A-19A0-4B58-BD9A-0A56A734087D}" type="sibTrans" cxnId="{335C80F6-3569-4BA3-9718-1FBCFAAFC88D}">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ED21C91D-0B47-4E07-87A7-238E8D96F055}" type="pres">
      <dgm:prSet presAssocID="{45B094F0-4EBF-4B07-A43C-06C84740411D}" presName="parentText" presStyleLbl="node1" presStyleIdx="0" presStyleCnt="4">
        <dgm:presLayoutVars>
          <dgm:chMax val="0"/>
          <dgm:bulletEnabled val="1"/>
        </dgm:presLayoutVars>
      </dgm:prSet>
      <dgm:spPr/>
    </dgm:pt>
    <dgm:pt modelId="{EAF08547-6255-4C92-B8E4-F8BCD807573B}" type="pres">
      <dgm:prSet presAssocID="{4B44EC2B-E252-4E9A-9535-934C42720D1E}" presName="spacer" presStyleCnt="0"/>
      <dgm:spPr/>
    </dgm:pt>
    <dgm:pt modelId="{69C813D8-8BFD-4003-9916-F62B24F3EA0C}" type="pres">
      <dgm:prSet presAssocID="{74B77047-7261-4B17-9101-FA041EF31ABE}" presName="parentText" presStyleLbl="node1" presStyleIdx="1" presStyleCnt="4">
        <dgm:presLayoutVars>
          <dgm:chMax val="0"/>
          <dgm:bulletEnabled val="1"/>
        </dgm:presLayoutVars>
      </dgm:prSet>
      <dgm:spPr/>
    </dgm:pt>
    <dgm:pt modelId="{43FD7302-4DC8-4F81-9F7E-A6198CF87F68}" type="pres">
      <dgm:prSet presAssocID="{1F29EC34-3B6B-4732-B5B0-F2D63BE2532F}" presName="spacer" presStyleCnt="0"/>
      <dgm:spPr/>
    </dgm:pt>
    <dgm:pt modelId="{635B7045-5E57-421C-9F51-739CD5765AD1}" type="pres">
      <dgm:prSet presAssocID="{6BDA2BA4-363E-4F84-B5EC-05BC7F09C733}" presName="parentText" presStyleLbl="node1" presStyleIdx="2" presStyleCnt="4">
        <dgm:presLayoutVars>
          <dgm:chMax val="0"/>
          <dgm:bulletEnabled val="1"/>
        </dgm:presLayoutVars>
      </dgm:prSet>
      <dgm:spPr/>
    </dgm:pt>
    <dgm:pt modelId="{5D61F2B8-8337-472C-A2B8-5C3B7F735319}" type="pres">
      <dgm:prSet presAssocID="{FD628F9B-EA49-4431-97A6-71BBDD2E8096}" presName="spacer" presStyleCnt="0"/>
      <dgm:spPr/>
    </dgm:pt>
    <dgm:pt modelId="{CEE20817-D2E3-42CC-9E1A-46B41493E21F}" type="pres">
      <dgm:prSet presAssocID="{AACBEDDD-CF79-4660-A219-76A6351EBD16}" presName="parentText" presStyleLbl="node1" presStyleIdx="3" presStyleCnt="4">
        <dgm:presLayoutVars>
          <dgm:chMax val="0"/>
          <dgm:bulletEnabled val="1"/>
        </dgm:presLayoutVars>
      </dgm:prSet>
      <dgm:spPr/>
    </dgm:pt>
  </dgm:ptLst>
  <dgm:cxnLst>
    <dgm:cxn modelId="{4CCC3935-3A8F-46DE-A305-EFC02971EFCB}" type="presOf" srcId="{AACBEDDD-CF79-4660-A219-76A6351EBD16}" destId="{CEE20817-D2E3-42CC-9E1A-46B41493E21F}" srcOrd="0" destOrd="0" presId="urn:microsoft.com/office/officeart/2005/8/layout/vList2"/>
    <dgm:cxn modelId="{3C2B5050-37A9-4B64-AB21-DD280F0D8B08}" type="presOf" srcId="{6BDA2BA4-363E-4F84-B5EC-05BC7F09C733}" destId="{635B7045-5E57-421C-9F51-739CD5765AD1}" srcOrd="0" destOrd="0" presId="urn:microsoft.com/office/officeart/2005/8/layout/vList2"/>
    <dgm:cxn modelId="{258E445A-C5AE-41EF-A314-DDA079647A3B}" srcId="{2933E741-4D21-4761-B97A-2C58160BC9EB}" destId="{74B77047-7261-4B17-9101-FA041EF31ABE}" srcOrd="1" destOrd="0" parTransId="{07D32FB0-EE13-49F7-A374-60488E75BE61}" sibTransId="{1F29EC34-3B6B-4732-B5B0-F2D63BE2532F}"/>
    <dgm:cxn modelId="{2BEF9998-5C00-4B77-8DCB-7C75813E25B0}" srcId="{2933E741-4D21-4761-B97A-2C58160BC9EB}" destId="{45B094F0-4EBF-4B07-A43C-06C84740411D}" srcOrd="0" destOrd="0" parTransId="{EC5321C3-C98C-49C6-A5A2-3216ADAED2A8}" sibTransId="{4B44EC2B-E252-4E9A-9535-934C42720D1E}"/>
    <dgm:cxn modelId="{ED1C3DA1-6815-420C-9C10-6096A6840064}" type="presOf" srcId="{45B094F0-4EBF-4B07-A43C-06C84740411D}" destId="{ED21C91D-0B47-4E07-87A7-238E8D96F055}" srcOrd="0" destOrd="0" presId="urn:microsoft.com/office/officeart/2005/8/layout/vList2"/>
    <dgm:cxn modelId="{5EC976B2-1293-4408-8376-35C94B2586AD}" type="presOf" srcId="{2933E741-4D21-4761-B97A-2C58160BC9EB}" destId="{ED7667D6-3080-4D63-82FD-18E3E1245C69}" srcOrd="0" destOrd="0" presId="urn:microsoft.com/office/officeart/2005/8/layout/vList2"/>
    <dgm:cxn modelId="{12984FBD-8B0A-4977-B93A-B1F03A825FA8}" srcId="{2933E741-4D21-4761-B97A-2C58160BC9EB}" destId="{6BDA2BA4-363E-4F84-B5EC-05BC7F09C733}" srcOrd="2" destOrd="0" parTransId="{336D9E94-AA89-467F-B6A0-53D25AA62547}" sibTransId="{FD628F9B-EA49-4431-97A6-71BBDD2E8096}"/>
    <dgm:cxn modelId="{C62ACEBD-DD58-49BD-93B5-6ACC9EFBD703}" type="presOf" srcId="{74B77047-7261-4B17-9101-FA041EF31ABE}" destId="{69C813D8-8BFD-4003-9916-F62B24F3EA0C}" srcOrd="0" destOrd="0" presId="urn:microsoft.com/office/officeart/2005/8/layout/vList2"/>
    <dgm:cxn modelId="{335C80F6-3569-4BA3-9718-1FBCFAAFC88D}" srcId="{2933E741-4D21-4761-B97A-2C58160BC9EB}" destId="{AACBEDDD-CF79-4660-A219-76A6351EBD16}" srcOrd="3" destOrd="0" parTransId="{1BE9D247-DE57-4311-B82E-EB5134935059}" sibTransId="{D028B34A-19A0-4B58-BD9A-0A56A734087D}"/>
    <dgm:cxn modelId="{DB33D8E6-EADD-444D-AF65-99516DD73C25}" type="presParOf" srcId="{ED7667D6-3080-4D63-82FD-18E3E1245C69}" destId="{ED21C91D-0B47-4E07-87A7-238E8D96F055}" srcOrd="0" destOrd="0" presId="urn:microsoft.com/office/officeart/2005/8/layout/vList2"/>
    <dgm:cxn modelId="{D2374CD1-3682-476A-B204-B7FC201D138D}" type="presParOf" srcId="{ED7667D6-3080-4D63-82FD-18E3E1245C69}" destId="{EAF08547-6255-4C92-B8E4-F8BCD807573B}" srcOrd="1" destOrd="0" presId="urn:microsoft.com/office/officeart/2005/8/layout/vList2"/>
    <dgm:cxn modelId="{A94BE3B3-4231-4250-B72E-38225F2AE453}" type="presParOf" srcId="{ED7667D6-3080-4D63-82FD-18E3E1245C69}" destId="{69C813D8-8BFD-4003-9916-F62B24F3EA0C}" srcOrd="2" destOrd="0" presId="urn:microsoft.com/office/officeart/2005/8/layout/vList2"/>
    <dgm:cxn modelId="{0AB3CFB0-9781-476E-A045-397944FE3390}" type="presParOf" srcId="{ED7667D6-3080-4D63-82FD-18E3E1245C69}" destId="{43FD7302-4DC8-4F81-9F7E-A6198CF87F68}" srcOrd="3" destOrd="0" presId="urn:microsoft.com/office/officeart/2005/8/layout/vList2"/>
    <dgm:cxn modelId="{E052C35D-487B-412B-8D70-4BBA8EB0B8A9}" type="presParOf" srcId="{ED7667D6-3080-4D63-82FD-18E3E1245C69}" destId="{635B7045-5E57-421C-9F51-739CD5765AD1}" srcOrd="4" destOrd="0" presId="urn:microsoft.com/office/officeart/2005/8/layout/vList2"/>
    <dgm:cxn modelId="{78313D0D-7025-45CD-A073-10AF55CE0A04}" type="presParOf" srcId="{ED7667D6-3080-4D63-82FD-18E3E1245C69}" destId="{5D61F2B8-8337-472C-A2B8-5C3B7F735319}" srcOrd="5" destOrd="0" presId="urn:microsoft.com/office/officeart/2005/8/layout/vList2"/>
    <dgm:cxn modelId="{0094A7A7-11B7-46AE-92D2-575E454A1139}" type="presParOf" srcId="{ED7667D6-3080-4D63-82FD-18E3E1245C69}" destId="{CEE20817-D2E3-42CC-9E1A-46B41493E21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3BA45C-B3D5-48C0-8D76-DBE2010E3D4E}">
      <dgm:prSet/>
      <dgm:spPr/>
      <dgm:t>
        <a:bodyPr/>
        <a:lstStyle/>
        <a:p>
          <a:r>
            <a:rPr lang="en-GB"/>
            <a:t>Given that I’m logged in, when I click on ‘my skill level’ I can choose the level I belong to and set up my training.</a:t>
          </a:r>
          <a:endParaRPr lang="en-US" dirty="0">
            <a:solidFill>
              <a:schemeClr val="tx1"/>
            </a:solidFill>
          </a:endParaRPr>
        </a:p>
      </dgm:t>
    </dgm:pt>
    <dgm:pt modelId="{287D7D45-2773-4328-9AEA-54E8BD58AEDD}" type="parTrans" cxnId="{F62E8E86-7A17-4F12-8042-099FBB881961}">
      <dgm:prSet/>
      <dgm:spPr/>
      <dgm:t>
        <a:bodyPr/>
        <a:lstStyle/>
        <a:p>
          <a:endParaRPr lang="fr-FR"/>
        </a:p>
      </dgm:t>
    </dgm:pt>
    <dgm:pt modelId="{4AE0BED5-A93C-45BD-A6E3-EE84D7C35043}" type="sibTrans" cxnId="{F62E8E86-7A17-4F12-8042-099FBB881961}">
      <dgm:prSet/>
      <dgm:spPr/>
      <dgm:t>
        <a:bodyPr/>
        <a:lstStyle/>
        <a:p>
          <a:endParaRPr lang="fr-FR"/>
        </a:p>
      </dgm:t>
    </dgm:pt>
    <dgm:pt modelId="{977924DD-7EFE-4779-8236-1E39E6EBC2C5}">
      <dgm:prSet/>
      <dgm:spPr/>
      <dgm:t>
        <a:bodyPr/>
        <a:lstStyle/>
        <a:p>
          <a:pPr>
            <a:buSzPts val="1000"/>
            <a:buFont typeface="Arial" panose="020B0604020202020204" pitchFamily="34" charset="0"/>
            <a:buChar char="●"/>
          </a:pPr>
          <a:r>
            <a:rPr lang="en-GB" dirty="0"/>
            <a:t>Given that I’m logged in, when I click on ‘my skill level’ the I can access the different skills for each level</a:t>
          </a:r>
          <a:endParaRPr lang="en-US" dirty="0"/>
        </a:p>
      </dgm:t>
    </dgm:pt>
    <dgm:pt modelId="{0DFE6A8D-BFB9-44DD-8F71-3C8ABA755C07}" type="parTrans" cxnId="{AB769B7D-AF41-4F36-8AF7-FDA57A08E429}">
      <dgm:prSet/>
      <dgm:spPr/>
      <dgm:t>
        <a:bodyPr/>
        <a:lstStyle/>
        <a:p>
          <a:endParaRPr lang="fr-FR"/>
        </a:p>
      </dgm:t>
    </dgm:pt>
    <dgm:pt modelId="{CAF9827D-AFA6-4BBF-8E31-9BE7797E0239}" type="sibTrans" cxnId="{AB769B7D-AF41-4F36-8AF7-FDA57A08E429}">
      <dgm:prSet/>
      <dgm:spPr/>
      <dgm:t>
        <a:bodyPr/>
        <a:lstStyle/>
        <a:p>
          <a:endParaRPr lang="fr-FR"/>
        </a:p>
      </dgm:t>
    </dgm:pt>
    <dgm:pt modelId="{5F1CEED8-AA5F-447E-8B21-4FF3B277481C}">
      <dgm:prSet/>
      <dgm:spPr/>
      <dgm:t>
        <a:bodyPr/>
        <a:lstStyle/>
        <a:p>
          <a:pPr>
            <a:buSzPts val="1000"/>
            <a:buFont typeface="Arial" panose="020B0604020202020204" pitchFamily="34" charset="0"/>
            <a:buChar char="●"/>
          </a:pPr>
          <a:r>
            <a:rPr lang="en-GB" dirty="0"/>
            <a:t>Given that I’m logged in, when I click on ‘my skill level’ I can find useful resources on the skill I intend to learn.</a:t>
          </a:r>
          <a:endParaRPr lang="en-US" dirty="0"/>
        </a:p>
      </dgm:t>
    </dgm:pt>
    <dgm:pt modelId="{11121C4B-EBC0-4747-B2B7-2B36885E5CF6}" type="parTrans" cxnId="{1B0DBA22-8B91-4A2C-B668-B9E139BA1C0C}">
      <dgm:prSet/>
      <dgm:spPr/>
      <dgm:t>
        <a:bodyPr/>
        <a:lstStyle/>
        <a:p>
          <a:endParaRPr lang="fr-FR"/>
        </a:p>
      </dgm:t>
    </dgm:pt>
    <dgm:pt modelId="{B74FED6C-500F-4AB4-A6E4-0E1D2D15A703}" type="sibTrans" cxnId="{1B0DBA22-8B91-4A2C-B668-B9E139BA1C0C}">
      <dgm:prSet/>
      <dgm:spPr/>
      <dgm:t>
        <a:bodyPr/>
        <a:lstStyle/>
        <a:p>
          <a:endParaRPr lang="fr-FR"/>
        </a:p>
      </dgm:t>
    </dgm:pt>
    <dgm:pt modelId="{6572421F-140C-4326-8308-DEB00516779D}">
      <dgm:prSet/>
      <dgm:spPr/>
      <dgm:t>
        <a:bodyPr/>
        <a:lstStyle/>
        <a:p>
          <a:pPr>
            <a:buSzPts val="1000"/>
            <a:buFont typeface="Arial" panose="020B0604020202020204" pitchFamily="34" charset="0"/>
            <a:buChar char="●"/>
          </a:pPr>
          <a:r>
            <a:rPr lang="en-GB" dirty="0"/>
            <a:t>Given that I’m logged in, when I click on ‘my skill level’ I can see my progress chart and how I am rated while learning the skills.</a:t>
          </a:r>
          <a:endParaRPr lang="en-US" dirty="0"/>
        </a:p>
      </dgm:t>
    </dgm:pt>
    <dgm:pt modelId="{9949A25A-835A-45CA-AA89-E697826F0747}" type="parTrans" cxnId="{AB380EB8-CABB-4F5B-BA27-4206532104FB}">
      <dgm:prSet/>
      <dgm:spPr/>
      <dgm:t>
        <a:bodyPr/>
        <a:lstStyle/>
        <a:p>
          <a:endParaRPr lang="fr-FR"/>
        </a:p>
      </dgm:t>
    </dgm:pt>
    <dgm:pt modelId="{3757571E-8EE9-4894-BC74-7F5D15B306D5}" type="sibTrans" cxnId="{AB380EB8-CABB-4F5B-BA27-4206532104FB}">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FC13F76A-12AD-424E-AD08-9E69974628B1}" type="pres">
      <dgm:prSet presAssocID="{913BA45C-B3D5-48C0-8D76-DBE2010E3D4E}" presName="parentText" presStyleLbl="node1" presStyleIdx="0" presStyleCnt="4">
        <dgm:presLayoutVars>
          <dgm:chMax val="0"/>
          <dgm:bulletEnabled val="1"/>
        </dgm:presLayoutVars>
      </dgm:prSet>
      <dgm:spPr/>
    </dgm:pt>
    <dgm:pt modelId="{D4BF9F25-0C08-4886-9B6A-5F0E7F5001CB}" type="pres">
      <dgm:prSet presAssocID="{4AE0BED5-A93C-45BD-A6E3-EE84D7C35043}" presName="spacer" presStyleCnt="0"/>
      <dgm:spPr/>
    </dgm:pt>
    <dgm:pt modelId="{8F7C049C-975A-493D-929E-31B0338617B7}" type="pres">
      <dgm:prSet presAssocID="{977924DD-7EFE-4779-8236-1E39E6EBC2C5}" presName="parentText" presStyleLbl="node1" presStyleIdx="1" presStyleCnt="4">
        <dgm:presLayoutVars>
          <dgm:chMax val="0"/>
          <dgm:bulletEnabled val="1"/>
        </dgm:presLayoutVars>
      </dgm:prSet>
      <dgm:spPr/>
    </dgm:pt>
    <dgm:pt modelId="{5AEFAB50-4DAE-42B6-B721-963BF3E55357}" type="pres">
      <dgm:prSet presAssocID="{CAF9827D-AFA6-4BBF-8E31-9BE7797E0239}" presName="spacer" presStyleCnt="0"/>
      <dgm:spPr/>
    </dgm:pt>
    <dgm:pt modelId="{111ABB69-DA28-4AE2-A322-AA53E1DFF392}" type="pres">
      <dgm:prSet presAssocID="{5F1CEED8-AA5F-447E-8B21-4FF3B277481C}" presName="parentText" presStyleLbl="node1" presStyleIdx="2" presStyleCnt="4">
        <dgm:presLayoutVars>
          <dgm:chMax val="0"/>
          <dgm:bulletEnabled val="1"/>
        </dgm:presLayoutVars>
      </dgm:prSet>
      <dgm:spPr/>
    </dgm:pt>
    <dgm:pt modelId="{F7064E9C-779B-4617-BB58-C8EACB42DCC5}" type="pres">
      <dgm:prSet presAssocID="{B74FED6C-500F-4AB4-A6E4-0E1D2D15A703}" presName="spacer" presStyleCnt="0"/>
      <dgm:spPr/>
    </dgm:pt>
    <dgm:pt modelId="{4D47F47D-AED3-4560-BD49-43D9EF19560A}" type="pres">
      <dgm:prSet presAssocID="{6572421F-140C-4326-8308-DEB00516779D}" presName="parentText" presStyleLbl="node1" presStyleIdx="3" presStyleCnt="4">
        <dgm:presLayoutVars>
          <dgm:chMax val="0"/>
          <dgm:bulletEnabled val="1"/>
        </dgm:presLayoutVars>
      </dgm:prSet>
      <dgm:spPr/>
    </dgm:pt>
  </dgm:ptLst>
  <dgm:cxnLst>
    <dgm:cxn modelId="{72285207-75FF-4CB0-A467-90AE1885358D}" type="presOf" srcId="{5F1CEED8-AA5F-447E-8B21-4FF3B277481C}" destId="{111ABB69-DA28-4AE2-A322-AA53E1DFF392}" srcOrd="0" destOrd="0" presId="urn:microsoft.com/office/officeart/2005/8/layout/vList2"/>
    <dgm:cxn modelId="{1B0DBA22-8B91-4A2C-B668-B9E139BA1C0C}" srcId="{2933E741-4D21-4761-B97A-2C58160BC9EB}" destId="{5F1CEED8-AA5F-447E-8B21-4FF3B277481C}" srcOrd="2" destOrd="0" parTransId="{11121C4B-EBC0-4747-B2B7-2B36885E5CF6}" sibTransId="{B74FED6C-500F-4AB4-A6E4-0E1D2D15A703}"/>
    <dgm:cxn modelId="{CAAF133C-B335-43DD-AD08-F2B8720F062A}" type="presOf" srcId="{977924DD-7EFE-4779-8236-1E39E6EBC2C5}" destId="{8F7C049C-975A-493D-929E-31B0338617B7}" srcOrd="0" destOrd="0" presId="urn:microsoft.com/office/officeart/2005/8/layout/vList2"/>
    <dgm:cxn modelId="{AB769B7D-AF41-4F36-8AF7-FDA57A08E429}" srcId="{2933E741-4D21-4761-B97A-2C58160BC9EB}" destId="{977924DD-7EFE-4779-8236-1E39E6EBC2C5}" srcOrd="1" destOrd="0" parTransId="{0DFE6A8D-BFB9-44DD-8F71-3C8ABA755C07}" sibTransId="{CAF9827D-AFA6-4BBF-8E31-9BE7797E0239}"/>
    <dgm:cxn modelId="{B15A7B7F-26E5-4CE1-BC23-510D7D65CD71}" type="presOf" srcId="{913BA45C-B3D5-48C0-8D76-DBE2010E3D4E}" destId="{FC13F76A-12AD-424E-AD08-9E69974628B1}" srcOrd="0" destOrd="0" presId="urn:microsoft.com/office/officeart/2005/8/layout/vList2"/>
    <dgm:cxn modelId="{F62E8E86-7A17-4F12-8042-099FBB881961}" srcId="{2933E741-4D21-4761-B97A-2C58160BC9EB}" destId="{913BA45C-B3D5-48C0-8D76-DBE2010E3D4E}" srcOrd="0" destOrd="0" parTransId="{287D7D45-2773-4328-9AEA-54E8BD58AEDD}" sibTransId="{4AE0BED5-A93C-45BD-A6E3-EE84D7C35043}"/>
    <dgm:cxn modelId="{5EC976B2-1293-4408-8376-35C94B2586AD}" type="presOf" srcId="{2933E741-4D21-4761-B97A-2C58160BC9EB}" destId="{ED7667D6-3080-4D63-82FD-18E3E1245C69}" srcOrd="0" destOrd="0" presId="urn:microsoft.com/office/officeart/2005/8/layout/vList2"/>
    <dgm:cxn modelId="{25C8CCB2-78EF-43D6-94C8-8DC1D44C7414}" type="presOf" srcId="{6572421F-140C-4326-8308-DEB00516779D}" destId="{4D47F47D-AED3-4560-BD49-43D9EF19560A}" srcOrd="0" destOrd="0" presId="urn:microsoft.com/office/officeart/2005/8/layout/vList2"/>
    <dgm:cxn modelId="{AB380EB8-CABB-4F5B-BA27-4206532104FB}" srcId="{2933E741-4D21-4761-B97A-2C58160BC9EB}" destId="{6572421F-140C-4326-8308-DEB00516779D}" srcOrd="3" destOrd="0" parTransId="{9949A25A-835A-45CA-AA89-E697826F0747}" sibTransId="{3757571E-8EE9-4894-BC74-7F5D15B306D5}"/>
    <dgm:cxn modelId="{3643F8E2-6F0D-4FE7-882B-9F2E2D3EB224}" type="presParOf" srcId="{ED7667D6-3080-4D63-82FD-18E3E1245C69}" destId="{FC13F76A-12AD-424E-AD08-9E69974628B1}" srcOrd="0" destOrd="0" presId="urn:microsoft.com/office/officeart/2005/8/layout/vList2"/>
    <dgm:cxn modelId="{F89666B0-97A1-4A6E-B192-44AC98416755}" type="presParOf" srcId="{ED7667D6-3080-4D63-82FD-18E3E1245C69}" destId="{D4BF9F25-0C08-4886-9B6A-5F0E7F5001CB}" srcOrd="1" destOrd="0" presId="urn:microsoft.com/office/officeart/2005/8/layout/vList2"/>
    <dgm:cxn modelId="{CE5A899B-EBA1-4F29-83D3-75579D7B5F6F}" type="presParOf" srcId="{ED7667D6-3080-4D63-82FD-18E3E1245C69}" destId="{8F7C049C-975A-493D-929E-31B0338617B7}" srcOrd="2" destOrd="0" presId="urn:microsoft.com/office/officeart/2005/8/layout/vList2"/>
    <dgm:cxn modelId="{833A8B31-3926-42F9-AA27-36A99BBD9636}" type="presParOf" srcId="{ED7667D6-3080-4D63-82FD-18E3E1245C69}" destId="{5AEFAB50-4DAE-42B6-B721-963BF3E55357}" srcOrd="3" destOrd="0" presId="urn:microsoft.com/office/officeart/2005/8/layout/vList2"/>
    <dgm:cxn modelId="{4F854498-E0CB-42F9-932D-CC38EA88E538}" type="presParOf" srcId="{ED7667D6-3080-4D63-82FD-18E3E1245C69}" destId="{111ABB69-DA28-4AE2-A322-AA53E1DFF392}" srcOrd="4" destOrd="0" presId="urn:microsoft.com/office/officeart/2005/8/layout/vList2"/>
    <dgm:cxn modelId="{18AF57C8-A0C8-4153-94BE-99ADF93CCF17}" type="presParOf" srcId="{ED7667D6-3080-4D63-82FD-18E3E1245C69}" destId="{F7064E9C-779B-4617-BB58-C8EACB42DCC5}" srcOrd="5" destOrd="0" presId="urn:microsoft.com/office/officeart/2005/8/layout/vList2"/>
    <dgm:cxn modelId="{0AE45DE0-ACEF-4E3F-A301-76187B3D4608}" type="presParOf" srcId="{ED7667D6-3080-4D63-82FD-18E3E1245C69}" destId="{4D47F47D-AED3-4560-BD49-43D9EF19560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933E741-4D21-4761-B97A-2C58160BC9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64E8EB-9D7B-4036-878C-91AE1D2D5449}">
      <dgm:prSet/>
      <dgm:spPr/>
      <dgm:t>
        <a:bodyPr/>
        <a:lstStyle/>
        <a:p>
          <a:pPr>
            <a:buSzPts val="1000"/>
            <a:buFont typeface="Arial" panose="020B0604020202020204" pitchFamily="34" charset="0"/>
            <a:buChar char="●"/>
          </a:pPr>
          <a:r>
            <a:rPr lang="en-GB"/>
            <a:t>When I am not logged in I would be able to register. When I click on ‘Positions’ it takes me to the registration page.</a:t>
          </a:r>
          <a:endParaRPr lang="en-US"/>
        </a:p>
      </dgm:t>
    </dgm:pt>
    <dgm:pt modelId="{C6AC9440-3650-46C2-91BE-819746C8671D}" type="parTrans" cxnId="{0C69948F-6025-4119-8DC6-7787DA1418DC}">
      <dgm:prSet/>
      <dgm:spPr/>
      <dgm:t>
        <a:bodyPr/>
        <a:lstStyle/>
        <a:p>
          <a:endParaRPr lang="fr-FR"/>
        </a:p>
      </dgm:t>
    </dgm:pt>
    <dgm:pt modelId="{2FA9E854-27B3-4422-9556-C8B358519D3D}" type="sibTrans" cxnId="{0C69948F-6025-4119-8DC6-7787DA1418DC}">
      <dgm:prSet/>
      <dgm:spPr/>
      <dgm:t>
        <a:bodyPr/>
        <a:lstStyle/>
        <a:p>
          <a:endParaRPr lang="fr-FR"/>
        </a:p>
      </dgm:t>
    </dgm:pt>
    <dgm:pt modelId="{C95D45B5-D908-4F6A-A1E5-151D1676BDCC}">
      <dgm:prSet/>
      <dgm:spPr/>
      <dgm:t>
        <a:bodyPr/>
        <a:lstStyle/>
        <a:p>
          <a:pPr>
            <a:buSzPts val="1000"/>
            <a:buFont typeface="Arial" panose="020B0604020202020204" pitchFamily="34" charset="0"/>
            <a:buChar char="●"/>
          </a:pPr>
          <a:r>
            <a:rPr lang="en-GB"/>
            <a:t>When I log in, I’d like to be able to see ‘Positions’ in the menu and be able to click on it</a:t>
          </a:r>
          <a:endParaRPr lang="en-US"/>
        </a:p>
      </dgm:t>
    </dgm:pt>
    <dgm:pt modelId="{4272EE76-062E-424B-8CDA-C44CCC361AAD}" type="parTrans" cxnId="{011296EB-92D5-4E9C-9912-0B79B802E424}">
      <dgm:prSet/>
      <dgm:spPr/>
      <dgm:t>
        <a:bodyPr/>
        <a:lstStyle/>
        <a:p>
          <a:endParaRPr lang="fr-FR"/>
        </a:p>
      </dgm:t>
    </dgm:pt>
    <dgm:pt modelId="{F4E9847C-43A7-411D-871E-8A394552C801}" type="sibTrans" cxnId="{011296EB-92D5-4E9C-9912-0B79B802E424}">
      <dgm:prSet/>
      <dgm:spPr/>
      <dgm:t>
        <a:bodyPr/>
        <a:lstStyle/>
        <a:p>
          <a:endParaRPr lang="fr-FR"/>
        </a:p>
      </dgm:t>
    </dgm:pt>
    <dgm:pt modelId="{46B86720-6D79-4D5B-9C3B-9E0C7F4682EF}">
      <dgm:prSet/>
      <dgm:spPr/>
      <dgm:t>
        <a:bodyPr/>
        <a:lstStyle/>
        <a:p>
          <a:pPr>
            <a:buSzPts val="1000"/>
            <a:buFont typeface="Arial" panose="020B0604020202020204" pitchFamily="34" charset="0"/>
            <a:buChar char="●"/>
          </a:pPr>
          <a:r>
            <a:rPr lang="en-GB"/>
            <a:t>When I click on ‘Positions’, it should show me different tabs which include Help, Skills, check and also one tab for each position.</a:t>
          </a:r>
          <a:endParaRPr lang="en-US"/>
        </a:p>
      </dgm:t>
    </dgm:pt>
    <dgm:pt modelId="{3038B339-8EF5-4820-8675-07FFC959881C}" type="parTrans" cxnId="{277405A1-DC9B-4C8D-B474-B7FC7AF806AF}">
      <dgm:prSet/>
      <dgm:spPr/>
      <dgm:t>
        <a:bodyPr/>
        <a:lstStyle/>
        <a:p>
          <a:endParaRPr lang="fr-FR"/>
        </a:p>
      </dgm:t>
    </dgm:pt>
    <dgm:pt modelId="{91D8AE55-4CF7-47EB-BFEB-905912FFA30F}" type="sibTrans" cxnId="{277405A1-DC9B-4C8D-B474-B7FC7AF806AF}">
      <dgm:prSet/>
      <dgm:spPr/>
      <dgm:t>
        <a:bodyPr/>
        <a:lstStyle/>
        <a:p>
          <a:endParaRPr lang="fr-FR"/>
        </a:p>
      </dgm:t>
    </dgm:pt>
    <dgm:pt modelId="{7B68780B-0FEE-4DF5-A795-46B059F270DF}">
      <dgm:prSet/>
      <dgm:spPr/>
      <dgm:t>
        <a:bodyPr/>
        <a:lstStyle/>
        <a:p>
          <a:pPr>
            <a:buSzPts val="1000"/>
            <a:buFont typeface="Arial" panose="020B0604020202020204" pitchFamily="34" charset="0"/>
            <a:buChar char="●"/>
          </a:pPr>
          <a:r>
            <a:rPr lang="en-GB"/>
            <a:t>When I click on ‘Help’ it will take me to a page which has detailed descriptions of each position.</a:t>
          </a:r>
          <a:endParaRPr lang="en-US"/>
        </a:p>
      </dgm:t>
    </dgm:pt>
    <dgm:pt modelId="{6822DF7B-56C9-4A59-BBBC-26D3D98CE667}" type="parTrans" cxnId="{1F93244C-8955-431E-BFFC-971ADFCFD124}">
      <dgm:prSet/>
      <dgm:spPr/>
      <dgm:t>
        <a:bodyPr/>
        <a:lstStyle/>
        <a:p>
          <a:endParaRPr lang="fr-FR"/>
        </a:p>
      </dgm:t>
    </dgm:pt>
    <dgm:pt modelId="{849257BE-0A32-4FCE-9610-9F7E569394FE}" type="sibTrans" cxnId="{1F93244C-8955-431E-BFFC-971ADFCFD124}">
      <dgm:prSet/>
      <dgm:spPr/>
      <dgm:t>
        <a:bodyPr/>
        <a:lstStyle/>
        <a:p>
          <a:endParaRPr lang="fr-FR"/>
        </a:p>
      </dgm:t>
    </dgm:pt>
    <dgm:pt modelId="{692D8F1C-E4FA-485E-A535-C530A7FB667A}">
      <dgm:prSet/>
      <dgm:spPr/>
      <dgm:t>
        <a:bodyPr/>
        <a:lstStyle/>
        <a:p>
          <a:pPr>
            <a:buSzPts val="1000"/>
            <a:buFont typeface="Arial" panose="020B0604020202020204" pitchFamily="34" charset="0"/>
            <a:buChar char="●"/>
          </a:pPr>
          <a:r>
            <a:rPr lang="en-GB"/>
            <a:t>When I click on ‘ Skills’ it will take me to a page that gives the basic skills needed for each position and also the physical condition preferred for these positions.</a:t>
          </a:r>
          <a:endParaRPr lang="en-US"/>
        </a:p>
      </dgm:t>
    </dgm:pt>
    <dgm:pt modelId="{BEDCD89D-383F-42F9-8F6F-98A429077D5E}" type="parTrans" cxnId="{3EDAA661-6875-43FD-AFA7-513C262D3838}">
      <dgm:prSet/>
      <dgm:spPr/>
      <dgm:t>
        <a:bodyPr/>
        <a:lstStyle/>
        <a:p>
          <a:endParaRPr lang="fr-FR"/>
        </a:p>
      </dgm:t>
    </dgm:pt>
    <dgm:pt modelId="{924A7993-CBC8-467F-9D30-BE0A5969DB2C}" type="sibTrans" cxnId="{3EDAA661-6875-43FD-AFA7-513C262D3838}">
      <dgm:prSet/>
      <dgm:spPr/>
      <dgm:t>
        <a:bodyPr/>
        <a:lstStyle/>
        <a:p>
          <a:endParaRPr lang="fr-FR"/>
        </a:p>
      </dgm:t>
    </dgm:pt>
    <dgm:pt modelId="{D031939A-18D2-4BB8-A9D9-A9E635AC02D5}">
      <dgm:prSet/>
      <dgm:spPr/>
      <dgm:t>
        <a:bodyPr/>
        <a:lstStyle/>
        <a:p>
          <a:pPr>
            <a:buSzPts val="1000"/>
            <a:buFont typeface="Arial" panose="020B0604020202020204" pitchFamily="34" charset="0"/>
            <a:buChar char="●"/>
          </a:pPr>
          <a:r>
            <a:rPr lang="en-GB"/>
            <a:t>When I click on ‘Check’ it will take me to a page that asks certain questions like which position do I prefer. It will also have a tab which allows me to have a training section directly with a coach so that the coach would be able to suggest which position suits me the best.</a:t>
          </a:r>
          <a:endParaRPr lang="en-US"/>
        </a:p>
      </dgm:t>
    </dgm:pt>
    <dgm:pt modelId="{915F3646-964B-4542-A35D-E72BB1D01E97}" type="parTrans" cxnId="{E289EED8-9CAF-4052-92D0-8D4025B9BF40}">
      <dgm:prSet/>
      <dgm:spPr/>
      <dgm:t>
        <a:bodyPr/>
        <a:lstStyle/>
        <a:p>
          <a:endParaRPr lang="fr-FR"/>
        </a:p>
      </dgm:t>
    </dgm:pt>
    <dgm:pt modelId="{9C34836E-019A-44F9-8805-E9C55708F915}" type="sibTrans" cxnId="{E289EED8-9CAF-4052-92D0-8D4025B9BF40}">
      <dgm:prSet/>
      <dgm:spPr/>
      <dgm:t>
        <a:bodyPr/>
        <a:lstStyle/>
        <a:p>
          <a:endParaRPr lang="fr-FR"/>
        </a:p>
      </dgm:t>
    </dgm:pt>
    <dgm:pt modelId="{1FCA480F-F180-4AE9-AE1F-D26912A59BE4}">
      <dgm:prSet/>
      <dgm:spPr/>
      <dgm:t>
        <a:bodyPr/>
        <a:lstStyle/>
        <a:p>
          <a:pPr>
            <a:buSzPts val="1000"/>
            <a:buFont typeface="Arial" panose="020B0604020202020204" pitchFamily="34" charset="0"/>
            <a:buChar char="●"/>
          </a:pPr>
          <a:r>
            <a:rPr lang="en-GB"/>
            <a:t>When I click on a position name for example goalkeeper. When I click on ‘Goal Keeper’ it will take me to a page which has resources related to that position. It includes videos, training tips from coaches, names and details of the coaches available and also it has a section called ‘personal training’ which will directly take me to the schedule page where I can arrange my schedules and start training.</a:t>
          </a:r>
          <a:endParaRPr lang="en-US"/>
        </a:p>
      </dgm:t>
    </dgm:pt>
    <dgm:pt modelId="{539BA714-095B-4DBF-BFC8-911462C0EDE8}" type="parTrans" cxnId="{74EAF3E4-513D-488A-889E-558DD4BDE5F1}">
      <dgm:prSet/>
      <dgm:spPr/>
      <dgm:t>
        <a:bodyPr/>
        <a:lstStyle/>
        <a:p>
          <a:endParaRPr lang="fr-FR"/>
        </a:p>
      </dgm:t>
    </dgm:pt>
    <dgm:pt modelId="{07C660BB-22F5-487E-A250-0ADE9C9406D7}" type="sibTrans" cxnId="{74EAF3E4-513D-488A-889E-558DD4BDE5F1}">
      <dgm:prSet/>
      <dgm:spPr/>
      <dgm:t>
        <a:bodyPr/>
        <a:lstStyle/>
        <a:p>
          <a:endParaRPr lang="fr-FR"/>
        </a:p>
      </dgm:t>
    </dgm:pt>
    <dgm:pt modelId="{ED7667D6-3080-4D63-82FD-18E3E1245C69}" type="pres">
      <dgm:prSet presAssocID="{2933E741-4D21-4761-B97A-2C58160BC9EB}" presName="linear" presStyleCnt="0">
        <dgm:presLayoutVars>
          <dgm:animLvl val="lvl"/>
          <dgm:resizeHandles val="exact"/>
        </dgm:presLayoutVars>
      </dgm:prSet>
      <dgm:spPr/>
    </dgm:pt>
    <dgm:pt modelId="{7E46E741-9FBE-49EE-811D-D1BB8BD885BC}" type="pres">
      <dgm:prSet presAssocID="{4864E8EB-9D7B-4036-878C-91AE1D2D5449}" presName="parentText" presStyleLbl="node1" presStyleIdx="0" presStyleCnt="7">
        <dgm:presLayoutVars>
          <dgm:chMax val="0"/>
          <dgm:bulletEnabled val="1"/>
        </dgm:presLayoutVars>
      </dgm:prSet>
      <dgm:spPr/>
    </dgm:pt>
    <dgm:pt modelId="{D324E5D1-56CA-49AA-961B-189C2E867141}" type="pres">
      <dgm:prSet presAssocID="{2FA9E854-27B3-4422-9556-C8B358519D3D}" presName="spacer" presStyleCnt="0"/>
      <dgm:spPr/>
    </dgm:pt>
    <dgm:pt modelId="{6BF35769-B988-4C89-A15D-43259F276995}" type="pres">
      <dgm:prSet presAssocID="{C95D45B5-D908-4F6A-A1E5-151D1676BDCC}" presName="parentText" presStyleLbl="node1" presStyleIdx="1" presStyleCnt="7">
        <dgm:presLayoutVars>
          <dgm:chMax val="0"/>
          <dgm:bulletEnabled val="1"/>
        </dgm:presLayoutVars>
      </dgm:prSet>
      <dgm:spPr/>
    </dgm:pt>
    <dgm:pt modelId="{5BA62659-20A0-47C4-954A-266D17775EEF}" type="pres">
      <dgm:prSet presAssocID="{F4E9847C-43A7-411D-871E-8A394552C801}" presName="spacer" presStyleCnt="0"/>
      <dgm:spPr/>
    </dgm:pt>
    <dgm:pt modelId="{0906475A-C8FC-4205-B23D-0F809F321DF3}" type="pres">
      <dgm:prSet presAssocID="{46B86720-6D79-4D5B-9C3B-9E0C7F4682EF}" presName="parentText" presStyleLbl="node1" presStyleIdx="2" presStyleCnt="7">
        <dgm:presLayoutVars>
          <dgm:chMax val="0"/>
          <dgm:bulletEnabled val="1"/>
        </dgm:presLayoutVars>
      </dgm:prSet>
      <dgm:spPr/>
    </dgm:pt>
    <dgm:pt modelId="{59F53FFC-B105-4ADF-8241-C199CEC53081}" type="pres">
      <dgm:prSet presAssocID="{91D8AE55-4CF7-47EB-BFEB-905912FFA30F}" presName="spacer" presStyleCnt="0"/>
      <dgm:spPr/>
    </dgm:pt>
    <dgm:pt modelId="{4E4969F5-DA3F-43BF-B5AA-B1424774CD5F}" type="pres">
      <dgm:prSet presAssocID="{7B68780B-0FEE-4DF5-A795-46B059F270DF}" presName="parentText" presStyleLbl="node1" presStyleIdx="3" presStyleCnt="7">
        <dgm:presLayoutVars>
          <dgm:chMax val="0"/>
          <dgm:bulletEnabled val="1"/>
        </dgm:presLayoutVars>
      </dgm:prSet>
      <dgm:spPr/>
    </dgm:pt>
    <dgm:pt modelId="{6DC51910-A9A8-4FB2-9DA2-4616CE56DFD4}" type="pres">
      <dgm:prSet presAssocID="{849257BE-0A32-4FCE-9610-9F7E569394FE}" presName="spacer" presStyleCnt="0"/>
      <dgm:spPr/>
    </dgm:pt>
    <dgm:pt modelId="{CFBB4DAB-AD57-4B1A-A76F-DF39372B75E7}" type="pres">
      <dgm:prSet presAssocID="{692D8F1C-E4FA-485E-A535-C530A7FB667A}" presName="parentText" presStyleLbl="node1" presStyleIdx="4" presStyleCnt="7">
        <dgm:presLayoutVars>
          <dgm:chMax val="0"/>
          <dgm:bulletEnabled val="1"/>
        </dgm:presLayoutVars>
      </dgm:prSet>
      <dgm:spPr/>
    </dgm:pt>
    <dgm:pt modelId="{E8FCE259-DBDF-46CC-A7E8-90AAF6828FB0}" type="pres">
      <dgm:prSet presAssocID="{924A7993-CBC8-467F-9D30-BE0A5969DB2C}" presName="spacer" presStyleCnt="0"/>
      <dgm:spPr/>
    </dgm:pt>
    <dgm:pt modelId="{7771952E-F53F-4FFD-81CE-3FF36D7D7272}" type="pres">
      <dgm:prSet presAssocID="{D031939A-18D2-4BB8-A9D9-A9E635AC02D5}" presName="parentText" presStyleLbl="node1" presStyleIdx="5" presStyleCnt="7">
        <dgm:presLayoutVars>
          <dgm:chMax val="0"/>
          <dgm:bulletEnabled val="1"/>
        </dgm:presLayoutVars>
      </dgm:prSet>
      <dgm:spPr/>
    </dgm:pt>
    <dgm:pt modelId="{04EDD60E-A902-4546-B0E0-EDC2FEEBD92E}" type="pres">
      <dgm:prSet presAssocID="{9C34836E-019A-44F9-8805-E9C55708F915}" presName="spacer" presStyleCnt="0"/>
      <dgm:spPr/>
    </dgm:pt>
    <dgm:pt modelId="{E5C68BA1-3A65-426C-8DA3-50175BB6D8FB}" type="pres">
      <dgm:prSet presAssocID="{1FCA480F-F180-4AE9-AE1F-D26912A59BE4}" presName="parentText" presStyleLbl="node1" presStyleIdx="6" presStyleCnt="7">
        <dgm:presLayoutVars>
          <dgm:chMax val="0"/>
          <dgm:bulletEnabled val="1"/>
        </dgm:presLayoutVars>
      </dgm:prSet>
      <dgm:spPr/>
    </dgm:pt>
  </dgm:ptLst>
  <dgm:cxnLst>
    <dgm:cxn modelId="{0339E615-701B-417F-8CB8-16DDFFBDB7DD}" type="presOf" srcId="{7B68780B-0FEE-4DF5-A795-46B059F270DF}" destId="{4E4969F5-DA3F-43BF-B5AA-B1424774CD5F}" srcOrd="0" destOrd="0" presId="urn:microsoft.com/office/officeart/2005/8/layout/vList2"/>
    <dgm:cxn modelId="{6EA43124-0250-4E27-82FC-50E6456A42BE}" type="presOf" srcId="{1FCA480F-F180-4AE9-AE1F-D26912A59BE4}" destId="{E5C68BA1-3A65-426C-8DA3-50175BB6D8FB}" srcOrd="0" destOrd="0" presId="urn:microsoft.com/office/officeart/2005/8/layout/vList2"/>
    <dgm:cxn modelId="{3EDAA661-6875-43FD-AFA7-513C262D3838}" srcId="{2933E741-4D21-4761-B97A-2C58160BC9EB}" destId="{692D8F1C-E4FA-485E-A535-C530A7FB667A}" srcOrd="4" destOrd="0" parTransId="{BEDCD89D-383F-42F9-8F6F-98A429077D5E}" sibTransId="{924A7993-CBC8-467F-9D30-BE0A5969DB2C}"/>
    <dgm:cxn modelId="{1F93244C-8955-431E-BFFC-971ADFCFD124}" srcId="{2933E741-4D21-4761-B97A-2C58160BC9EB}" destId="{7B68780B-0FEE-4DF5-A795-46B059F270DF}" srcOrd="3" destOrd="0" parTransId="{6822DF7B-56C9-4A59-BBBC-26D3D98CE667}" sibTransId="{849257BE-0A32-4FCE-9610-9F7E569394FE}"/>
    <dgm:cxn modelId="{7F5A8C7B-DF8F-4C62-A1AE-DF8779AAB09E}" type="presOf" srcId="{46B86720-6D79-4D5B-9C3B-9E0C7F4682EF}" destId="{0906475A-C8FC-4205-B23D-0F809F321DF3}" srcOrd="0" destOrd="0" presId="urn:microsoft.com/office/officeart/2005/8/layout/vList2"/>
    <dgm:cxn modelId="{0C69948F-6025-4119-8DC6-7787DA1418DC}" srcId="{2933E741-4D21-4761-B97A-2C58160BC9EB}" destId="{4864E8EB-9D7B-4036-878C-91AE1D2D5449}" srcOrd="0" destOrd="0" parTransId="{C6AC9440-3650-46C2-91BE-819746C8671D}" sibTransId="{2FA9E854-27B3-4422-9556-C8B358519D3D}"/>
    <dgm:cxn modelId="{3A005991-4F8A-4959-A26F-76E4E52FCB34}" type="presOf" srcId="{D031939A-18D2-4BB8-A9D9-A9E635AC02D5}" destId="{7771952E-F53F-4FFD-81CE-3FF36D7D7272}" srcOrd="0" destOrd="0" presId="urn:microsoft.com/office/officeart/2005/8/layout/vList2"/>
    <dgm:cxn modelId="{277405A1-DC9B-4C8D-B474-B7FC7AF806AF}" srcId="{2933E741-4D21-4761-B97A-2C58160BC9EB}" destId="{46B86720-6D79-4D5B-9C3B-9E0C7F4682EF}" srcOrd="2" destOrd="0" parTransId="{3038B339-8EF5-4820-8675-07FFC959881C}" sibTransId="{91D8AE55-4CF7-47EB-BFEB-905912FFA30F}"/>
    <dgm:cxn modelId="{5EC976B2-1293-4408-8376-35C94B2586AD}" type="presOf" srcId="{2933E741-4D21-4761-B97A-2C58160BC9EB}" destId="{ED7667D6-3080-4D63-82FD-18E3E1245C69}" srcOrd="0" destOrd="0" presId="urn:microsoft.com/office/officeart/2005/8/layout/vList2"/>
    <dgm:cxn modelId="{C18149B6-312F-4B3E-B29C-6FF414C97302}" type="presOf" srcId="{692D8F1C-E4FA-485E-A535-C530A7FB667A}" destId="{CFBB4DAB-AD57-4B1A-A76F-DF39372B75E7}" srcOrd="0" destOrd="0" presId="urn:microsoft.com/office/officeart/2005/8/layout/vList2"/>
    <dgm:cxn modelId="{0B8C4DBB-9020-467E-A7B6-42078123ECED}" type="presOf" srcId="{4864E8EB-9D7B-4036-878C-91AE1D2D5449}" destId="{7E46E741-9FBE-49EE-811D-D1BB8BD885BC}" srcOrd="0" destOrd="0" presId="urn:microsoft.com/office/officeart/2005/8/layout/vList2"/>
    <dgm:cxn modelId="{E289EED8-9CAF-4052-92D0-8D4025B9BF40}" srcId="{2933E741-4D21-4761-B97A-2C58160BC9EB}" destId="{D031939A-18D2-4BB8-A9D9-A9E635AC02D5}" srcOrd="5" destOrd="0" parTransId="{915F3646-964B-4542-A35D-E72BB1D01E97}" sibTransId="{9C34836E-019A-44F9-8805-E9C55708F915}"/>
    <dgm:cxn modelId="{74EAF3E4-513D-488A-889E-558DD4BDE5F1}" srcId="{2933E741-4D21-4761-B97A-2C58160BC9EB}" destId="{1FCA480F-F180-4AE9-AE1F-D26912A59BE4}" srcOrd="6" destOrd="0" parTransId="{539BA714-095B-4DBF-BFC8-911462C0EDE8}" sibTransId="{07C660BB-22F5-487E-A250-0ADE9C9406D7}"/>
    <dgm:cxn modelId="{011296EB-92D5-4E9C-9912-0B79B802E424}" srcId="{2933E741-4D21-4761-B97A-2C58160BC9EB}" destId="{C95D45B5-D908-4F6A-A1E5-151D1676BDCC}" srcOrd="1" destOrd="0" parTransId="{4272EE76-062E-424B-8CDA-C44CCC361AAD}" sibTransId="{F4E9847C-43A7-411D-871E-8A394552C801}"/>
    <dgm:cxn modelId="{ACC3CCF0-C3B2-4E0F-8D2A-D609F99A64F3}" type="presOf" srcId="{C95D45B5-D908-4F6A-A1E5-151D1676BDCC}" destId="{6BF35769-B988-4C89-A15D-43259F276995}" srcOrd="0" destOrd="0" presId="urn:microsoft.com/office/officeart/2005/8/layout/vList2"/>
    <dgm:cxn modelId="{C04F60A7-651B-4BDD-A9D0-C7AE62F6D338}" type="presParOf" srcId="{ED7667D6-3080-4D63-82FD-18E3E1245C69}" destId="{7E46E741-9FBE-49EE-811D-D1BB8BD885BC}" srcOrd="0" destOrd="0" presId="urn:microsoft.com/office/officeart/2005/8/layout/vList2"/>
    <dgm:cxn modelId="{E19550C6-2AFE-44B5-99D6-E807A676F7E4}" type="presParOf" srcId="{ED7667D6-3080-4D63-82FD-18E3E1245C69}" destId="{D324E5D1-56CA-49AA-961B-189C2E867141}" srcOrd="1" destOrd="0" presId="urn:microsoft.com/office/officeart/2005/8/layout/vList2"/>
    <dgm:cxn modelId="{F9869520-F5DE-450B-9521-C576C9F3A13D}" type="presParOf" srcId="{ED7667D6-3080-4D63-82FD-18E3E1245C69}" destId="{6BF35769-B988-4C89-A15D-43259F276995}" srcOrd="2" destOrd="0" presId="urn:microsoft.com/office/officeart/2005/8/layout/vList2"/>
    <dgm:cxn modelId="{11C0CB1E-905E-4E0A-B1A7-758279DCBD58}" type="presParOf" srcId="{ED7667D6-3080-4D63-82FD-18E3E1245C69}" destId="{5BA62659-20A0-47C4-954A-266D17775EEF}" srcOrd="3" destOrd="0" presId="urn:microsoft.com/office/officeart/2005/8/layout/vList2"/>
    <dgm:cxn modelId="{DC2B9705-DA7B-43FD-8900-DDEEBA67A414}" type="presParOf" srcId="{ED7667D6-3080-4D63-82FD-18E3E1245C69}" destId="{0906475A-C8FC-4205-B23D-0F809F321DF3}" srcOrd="4" destOrd="0" presId="urn:microsoft.com/office/officeart/2005/8/layout/vList2"/>
    <dgm:cxn modelId="{423A508B-E60F-4039-BFF8-9F398F811166}" type="presParOf" srcId="{ED7667D6-3080-4D63-82FD-18E3E1245C69}" destId="{59F53FFC-B105-4ADF-8241-C199CEC53081}" srcOrd="5" destOrd="0" presId="urn:microsoft.com/office/officeart/2005/8/layout/vList2"/>
    <dgm:cxn modelId="{2454AD2D-37B1-4876-BC24-DE5DA91FECED}" type="presParOf" srcId="{ED7667D6-3080-4D63-82FD-18E3E1245C69}" destId="{4E4969F5-DA3F-43BF-B5AA-B1424774CD5F}" srcOrd="6" destOrd="0" presId="urn:microsoft.com/office/officeart/2005/8/layout/vList2"/>
    <dgm:cxn modelId="{31804B6C-C6F9-465A-A18A-568E808329C9}" type="presParOf" srcId="{ED7667D6-3080-4D63-82FD-18E3E1245C69}" destId="{6DC51910-A9A8-4FB2-9DA2-4616CE56DFD4}" srcOrd="7" destOrd="0" presId="urn:microsoft.com/office/officeart/2005/8/layout/vList2"/>
    <dgm:cxn modelId="{1E41A75F-FCA5-4D97-8350-A019B33DE02F}" type="presParOf" srcId="{ED7667D6-3080-4D63-82FD-18E3E1245C69}" destId="{CFBB4DAB-AD57-4B1A-A76F-DF39372B75E7}" srcOrd="8" destOrd="0" presId="urn:microsoft.com/office/officeart/2005/8/layout/vList2"/>
    <dgm:cxn modelId="{EEA39282-ED73-495F-A38F-AC93E6513DD7}" type="presParOf" srcId="{ED7667D6-3080-4D63-82FD-18E3E1245C69}" destId="{E8FCE259-DBDF-46CC-A7E8-90AAF6828FB0}" srcOrd="9" destOrd="0" presId="urn:microsoft.com/office/officeart/2005/8/layout/vList2"/>
    <dgm:cxn modelId="{86458B99-E0C0-4677-86C1-E6D8BC1194C6}" type="presParOf" srcId="{ED7667D6-3080-4D63-82FD-18E3E1245C69}" destId="{7771952E-F53F-4FFD-81CE-3FF36D7D7272}" srcOrd="10" destOrd="0" presId="urn:microsoft.com/office/officeart/2005/8/layout/vList2"/>
    <dgm:cxn modelId="{CF2B5F72-28EA-40E7-8C5E-987A079E2C9D}" type="presParOf" srcId="{ED7667D6-3080-4D63-82FD-18E3E1245C69}" destId="{04EDD60E-A902-4546-B0E0-EDC2FEEBD92E}" srcOrd="11" destOrd="0" presId="urn:microsoft.com/office/officeart/2005/8/layout/vList2"/>
    <dgm:cxn modelId="{FB1C0CCA-4FD9-45A0-B294-864429CB63AF}" type="presParOf" srcId="{ED7667D6-3080-4D63-82FD-18E3E1245C69}" destId="{E5C68BA1-3A65-426C-8DA3-50175BB6D8FB}"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1E6D-29E2-4829-ACD3-20F9716182B0}">
      <dsp:nvSpPr>
        <dsp:cNvPr id="0" name=""/>
        <dsp:cNvSpPr/>
      </dsp:nvSpPr>
      <dsp:spPr>
        <a:xfrm>
          <a:off x="0" y="657811"/>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the user must choose if they are a “Player” or “Coach”.</a:t>
          </a:r>
        </a:p>
      </dsp:txBody>
      <dsp:txXfrm>
        <a:off x="25755" y="683566"/>
        <a:ext cx="6120689" cy="476086"/>
      </dsp:txXfrm>
    </dsp:sp>
    <dsp:sp modelId="{4399AB82-D799-4D2C-8370-41FE1680A4A6}">
      <dsp:nvSpPr>
        <dsp:cNvPr id="0" name=""/>
        <dsp:cNvSpPr/>
      </dsp:nvSpPr>
      <dsp:spPr>
        <a:xfrm>
          <a:off x="0" y="1214208"/>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the user must provide a valid email address and username (email address), if they are a player, and a valid email address, username, and pin, if they are a coach to prevent players from trying to force the application into believing they are coaches.</a:t>
          </a:r>
        </a:p>
      </dsp:txBody>
      <dsp:txXfrm>
        <a:off x="25755" y="1239963"/>
        <a:ext cx="6120689" cy="476086"/>
      </dsp:txXfrm>
    </dsp:sp>
    <dsp:sp modelId="{238AB6DC-6DDD-4CD3-9B29-035408CACECD}">
      <dsp:nvSpPr>
        <dsp:cNvPr id="0" name=""/>
        <dsp:cNvSpPr/>
      </dsp:nvSpPr>
      <dsp:spPr>
        <a:xfrm>
          <a:off x="0" y="1770605"/>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the user has 5 tries to input the correct password before the login button is greyed out and becomes unclickable, with an increasing time limit.</a:t>
          </a:r>
        </a:p>
      </dsp:txBody>
      <dsp:txXfrm>
        <a:off x="25755" y="1796360"/>
        <a:ext cx="6120689" cy="476086"/>
      </dsp:txXfrm>
    </dsp:sp>
    <dsp:sp modelId="{2FF5CAFC-DF23-46C0-A664-BD72F465F56C}">
      <dsp:nvSpPr>
        <dsp:cNvPr id="0" name=""/>
        <dsp:cNvSpPr/>
      </dsp:nvSpPr>
      <dsp:spPr>
        <a:xfrm>
          <a:off x="0" y="2327002"/>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all details must be completed correctly before the user can move past the page.</a:t>
          </a:r>
        </a:p>
      </dsp:txBody>
      <dsp:txXfrm>
        <a:off x="25755" y="2352757"/>
        <a:ext cx="6120689" cy="476086"/>
      </dsp:txXfrm>
    </dsp:sp>
    <dsp:sp modelId="{6EB21CE6-141B-4C41-8349-F494DB7E4208}">
      <dsp:nvSpPr>
        <dsp:cNvPr id="0" name=""/>
        <dsp:cNvSpPr/>
      </dsp:nvSpPr>
      <dsp:spPr>
        <a:xfrm>
          <a:off x="0" y="2883398"/>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the user should be able to reset their password, if necessary, with an email being sent to their email address, only after completing either 2 security questions or inputting some personal information. The email received should only be active for 24 hours from the moment it was sent to the user. </a:t>
          </a:r>
        </a:p>
      </dsp:txBody>
      <dsp:txXfrm>
        <a:off x="25755" y="2909153"/>
        <a:ext cx="6120689" cy="476086"/>
      </dsp:txXfrm>
    </dsp:sp>
    <dsp:sp modelId="{5E55BB06-9287-4BCF-B7B1-E989F1C7AAA4}">
      <dsp:nvSpPr>
        <dsp:cNvPr id="0" name=""/>
        <dsp:cNvSpPr/>
      </dsp:nvSpPr>
      <dsp:spPr>
        <a:xfrm>
          <a:off x="0" y="3439795"/>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the user should have a button (possibly in the top right-hand corner) explaining what the page in front of them does and what the necessary details are.</a:t>
          </a:r>
        </a:p>
      </dsp:txBody>
      <dsp:txXfrm>
        <a:off x="25755" y="3465550"/>
        <a:ext cx="6120689" cy="476086"/>
      </dsp:txXfrm>
    </dsp:sp>
    <dsp:sp modelId="{7B08CBF8-1E1A-4776-A9D5-3E9C1F57EFA6}">
      <dsp:nvSpPr>
        <dsp:cNvPr id="0" name=""/>
        <dsp:cNvSpPr/>
      </dsp:nvSpPr>
      <dsp:spPr>
        <a:xfrm>
          <a:off x="0" y="3996192"/>
          <a:ext cx="6172199" cy="52759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During login the application should tell the user, if the email address is not recognised, to instead continue to register on the application.</a:t>
          </a:r>
        </a:p>
      </dsp:txBody>
      <dsp:txXfrm>
        <a:off x="25755" y="4021947"/>
        <a:ext cx="6120689" cy="4760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112200"/>
          <a:ext cx="6172199" cy="12004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The user must be registered with the application.(no </a:t>
          </a:r>
          <a:r>
            <a:rPr lang="en-GB" sz="1800" b="1" kern="1200"/>
            <a:t>guest user</a:t>
          </a:r>
          <a:r>
            <a:rPr lang="en-GB" sz="1800" kern="1200"/>
            <a:t> can get this information, if the user is not registered it goes to the registration tab so they can create their login id and password).</a:t>
          </a:r>
          <a:endParaRPr lang="en-US" sz="1800" kern="1200" dirty="0">
            <a:solidFill>
              <a:schemeClr val="tx1"/>
            </a:solidFill>
          </a:endParaRPr>
        </a:p>
      </dsp:txBody>
      <dsp:txXfrm>
        <a:off x="58600" y="170800"/>
        <a:ext cx="6054999" cy="1083219"/>
      </dsp:txXfrm>
    </dsp:sp>
    <dsp:sp modelId="{CDF9F587-AD32-48A5-8598-08F9DC7C0EDD}">
      <dsp:nvSpPr>
        <dsp:cNvPr id="0" name=""/>
        <dsp:cNvSpPr/>
      </dsp:nvSpPr>
      <dsp:spPr>
        <a:xfrm>
          <a:off x="0" y="1364460"/>
          <a:ext cx="6172199" cy="12004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Arial" panose="020B0604020202020204" pitchFamily="34" charset="0"/>
            <a:buNone/>
          </a:pPr>
          <a:r>
            <a:rPr lang="en-GB" sz="1800" kern="1200"/>
            <a:t>Given that I'm not logged in, when I click on “Positions” , it will directly get me to the registration page. Then I can register.</a:t>
          </a:r>
          <a:endParaRPr lang="en-US" sz="1800" kern="1200"/>
        </a:p>
      </dsp:txBody>
      <dsp:txXfrm>
        <a:off x="58600" y="1423060"/>
        <a:ext cx="6054999" cy="1083219"/>
      </dsp:txXfrm>
    </dsp:sp>
    <dsp:sp modelId="{BF0D06CC-4A2F-4B79-BDED-2AACDAD8FC1F}">
      <dsp:nvSpPr>
        <dsp:cNvPr id="0" name=""/>
        <dsp:cNvSpPr/>
      </dsp:nvSpPr>
      <dsp:spPr>
        <a:xfrm>
          <a:off x="0" y="2616720"/>
          <a:ext cx="6172199" cy="12004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Arial" panose="020B0604020202020204" pitchFamily="34" charset="0"/>
            <a:buNone/>
          </a:pPr>
          <a:r>
            <a:rPr lang="en-GB" sz="1800" kern="1200"/>
            <a:t>Given that I'm logged in, when I click on “Positions”, it will take me to a page where I can click on ‘Help’. Then it will give detailed descriptions on each position which will help me in deciding which suits me the best.</a:t>
          </a:r>
          <a:endParaRPr lang="en-US" sz="1800" kern="1200"/>
        </a:p>
      </dsp:txBody>
      <dsp:txXfrm>
        <a:off x="58600" y="2675320"/>
        <a:ext cx="6054999" cy="1083219"/>
      </dsp:txXfrm>
    </dsp:sp>
    <dsp:sp modelId="{AF30A00A-3276-4787-A237-100B61002B19}">
      <dsp:nvSpPr>
        <dsp:cNvPr id="0" name=""/>
        <dsp:cNvSpPr/>
      </dsp:nvSpPr>
      <dsp:spPr>
        <a:xfrm>
          <a:off x="0" y="3868980"/>
          <a:ext cx="6172199" cy="12004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SzPts val="1000"/>
            <a:buFont typeface="Arial" panose="020B0604020202020204" pitchFamily="34" charset="0"/>
            <a:buNone/>
          </a:pPr>
          <a:r>
            <a:rPr lang="en-GB" sz="1800" kern="1200"/>
            <a:t>Given that I'm logged in , when I click on “Positions” , it will take me to a page where I can click on ‘skills’. Then it will show the skills and physical conditions needed in a specific position.</a:t>
          </a:r>
          <a:endParaRPr lang="en-US" sz="1800" kern="1200"/>
        </a:p>
      </dsp:txBody>
      <dsp:txXfrm>
        <a:off x="58600" y="3927580"/>
        <a:ext cx="6054999" cy="10832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E268AB-6E76-43F6-A6B4-F5D201CD9A75}">
      <dsp:nvSpPr>
        <dsp:cNvPr id="0" name=""/>
        <dsp:cNvSpPr/>
      </dsp:nvSpPr>
      <dsp:spPr>
        <a:xfrm>
          <a:off x="0" y="143377"/>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am not logged in I would be able to register. When I click on ‘Positions’ it takes me to the registration page.</a:t>
          </a:r>
          <a:endParaRPr lang="en-US" sz="1000" kern="1200"/>
        </a:p>
      </dsp:txBody>
      <dsp:txXfrm>
        <a:off x="32930" y="176307"/>
        <a:ext cx="6106339" cy="608718"/>
      </dsp:txXfrm>
    </dsp:sp>
    <dsp:sp modelId="{15D27CD1-DD74-410B-93F2-33153FCB6D85}">
      <dsp:nvSpPr>
        <dsp:cNvPr id="0" name=""/>
        <dsp:cNvSpPr/>
      </dsp:nvSpPr>
      <dsp:spPr>
        <a:xfrm>
          <a:off x="0" y="846755"/>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log in, I’d like to be able to see ‘Positions’ in the menu and be able to click on it</a:t>
          </a:r>
          <a:endParaRPr lang="en-US" sz="1000" kern="1200"/>
        </a:p>
      </dsp:txBody>
      <dsp:txXfrm>
        <a:off x="32930" y="879685"/>
        <a:ext cx="6106339" cy="608718"/>
      </dsp:txXfrm>
    </dsp:sp>
    <dsp:sp modelId="{D83CEC8F-2156-4F79-ACAB-14E7DDB1B570}">
      <dsp:nvSpPr>
        <dsp:cNvPr id="0" name=""/>
        <dsp:cNvSpPr/>
      </dsp:nvSpPr>
      <dsp:spPr>
        <a:xfrm>
          <a:off x="0" y="1550133"/>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dirty="0"/>
            <a:t>When I click on ‘Positions’, it should show me different tabs which include Help, Skills, check and also one tab for each position.</a:t>
          </a:r>
          <a:endParaRPr lang="en-US" sz="1000" kern="1200" dirty="0"/>
        </a:p>
      </dsp:txBody>
      <dsp:txXfrm>
        <a:off x="32930" y="1583063"/>
        <a:ext cx="6106339" cy="608718"/>
      </dsp:txXfrm>
    </dsp:sp>
    <dsp:sp modelId="{F12027B6-DA13-4FD9-8CBE-04573F41474B}">
      <dsp:nvSpPr>
        <dsp:cNvPr id="0" name=""/>
        <dsp:cNvSpPr/>
      </dsp:nvSpPr>
      <dsp:spPr>
        <a:xfrm>
          <a:off x="0" y="2253511"/>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‘Help’ it will take me to a page which has detailed descriptions of each position.</a:t>
          </a:r>
          <a:endParaRPr lang="en-US" sz="1000" kern="1200"/>
        </a:p>
      </dsp:txBody>
      <dsp:txXfrm>
        <a:off x="32930" y="2286441"/>
        <a:ext cx="6106339" cy="608718"/>
      </dsp:txXfrm>
    </dsp:sp>
    <dsp:sp modelId="{23FE2E69-7AEE-4CE0-B020-EEBB426EBF6D}">
      <dsp:nvSpPr>
        <dsp:cNvPr id="0" name=""/>
        <dsp:cNvSpPr/>
      </dsp:nvSpPr>
      <dsp:spPr>
        <a:xfrm>
          <a:off x="0" y="2956889"/>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 Skills’ it will take me to a page that gives the basic skills needed for each position and also the physical condition preferred for these positions.</a:t>
          </a:r>
          <a:endParaRPr lang="en-US" sz="1000" kern="1200"/>
        </a:p>
      </dsp:txBody>
      <dsp:txXfrm>
        <a:off x="32930" y="2989819"/>
        <a:ext cx="6106339" cy="608718"/>
      </dsp:txXfrm>
    </dsp:sp>
    <dsp:sp modelId="{3CB3E2EB-718B-4325-A1A2-477C07387EF0}">
      <dsp:nvSpPr>
        <dsp:cNvPr id="0" name=""/>
        <dsp:cNvSpPr/>
      </dsp:nvSpPr>
      <dsp:spPr>
        <a:xfrm>
          <a:off x="0" y="3660267"/>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‘Check’ it will take me to a page that asks certain questions like which position do I prefer. It will also have a tab which allows me to have a training section directly with a coach so that the coach would be able to suggest which position suits me the best.</a:t>
          </a:r>
          <a:endParaRPr lang="en-US" sz="1000" kern="1200"/>
        </a:p>
      </dsp:txBody>
      <dsp:txXfrm>
        <a:off x="32930" y="3693197"/>
        <a:ext cx="6106339" cy="608718"/>
      </dsp:txXfrm>
    </dsp:sp>
    <dsp:sp modelId="{32D92D4C-CB53-4505-BBF8-66C095324647}">
      <dsp:nvSpPr>
        <dsp:cNvPr id="0" name=""/>
        <dsp:cNvSpPr/>
      </dsp:nvSpPr>
      <dsp:spPr>
        <a:xfrm>
          <a:off x="0" y="4363645"/>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a position name for example goalkeeper. When I click on ‘Goal Keeper’ it will take me to a page which has resources related to that position. It includes videos, training tips from coaches, names and details of the coaches available and also it has a section called ‘personal training’ which will directly take me to the schedule page where I can arrange my schedules and start training.</a:t>
          </a:r>
          <a:endParaRPr lang="en-US" sz="1000" kern="1200"/>
        </a:p>
      </dsp:txBody>
      <dsp:txXfrm>
        <a:off x="32930" y="4396575"/>
        <a:ext cx="6106339" cy="6087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532500"/>
          <a:ext cx="6172199" cy="1333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The user must be registered with the application.(no guest user can get these information, if the user is not registered it goes to the registration tab so they can create their login id and password)</a:t>
          </a:r>
          <a:endParaRPr lang="en-US" sz="2000" kern="1200" dirty="0">
            <a:solidFill>
              <a:schemeClr val="tx1"/>
            </a:solidFill>
          </a:endParaRPr>
        </a:p>
      </dsp:txBody>
      <dsp:txXfrm>
        <a:off x="65111" y="597611"/>
        <a:ext cx="6041977" cy="1203578"/>
      </dsp:txXfrm>
    </dsp:sp>
    <dsp:sp modelId="{813BCA95-886B-43A8-AEE1-67C09290CD45}">
      <dsp:nvSpPr>
        <dsp:cNvPr id="0" name=""/>
        <dsp:cNvSpPr/>
      </dsp:nvSpPr>
      <dsp:spPr>
        <a:xfrm>
          <a:off x="0" y="1923900"/>
          <a:ext cx="6172199" cy="1333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SzPts val="1000"/>
            <a:buFont typeface="Arial" panose="020B0604020202020204" pitchFamily="34" charset="0"/>
            <a:buNone/>
          </a:pPr>
          <a:r>
            <a:rPr lang="en-GB" sz="2000" kern="1200"/>
            <a:t>Given that I'm not logged in, when I click on “Positions” , it will directly get me to the registration page. then I can register.</a:t>
          </a:r>
          <a:endParaRPr lang="en-US" sz="2000" kern="1200"/>
        </a:p>
      </dsp:txBody>
      <dsp:txXfrm>
        <a:off x="65111" y="1989011"/>
        <a:ext cx="6041977" cy="1203578"/>
      </dsp:txXfrm>
    </dsp:sp>
    <dsp:sp modelId="{AD7DD12C-38EE-48CC-8EEA-3E2541D4081D}">
      <dsp:nvSpPr>
        <dsp:cNvPr id="0" name=""/>
        <dsp:cNvSpPr/>
      </dsp:nvSpPr>
      <dsp:spPr>
        <a:xfrm>
          <a:off x="0" y="3315300"/>
          <a:ext cx="6172199" cy="1333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SzPts val="1000"/>
            <a:buFont typeface="Arial" panose="020B0604020202020204" pitchFamily="34" charset="0"/>
            <a:buNone/>
          </a:pPr>
          <a:r>
            <a:rPr lang="en-GB" sz="2000" kern="1200"/>
            <a:t>Given that I'm logged in, when I click on “Positions”, it will take me to a page where I can click on a certain position then it will take me to a new tab which gives certain resources in that position. </a:t>
          </a:r>
          <a:endParaRPr lang="en-US" sz="2000" kern="1200"/>
        </a:p>
      </dsp:txBody>
      <dsp:txXfrm>
        <a:off x="65111" y="3380411"/>
        <a:ext cx="6041977" cy="12035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46D70-2C4B-4833-85D0-8E44D6B6ACFD}">
      <dsp:nvSpPr>
        <dsp:cNvPr id="0" name=""/>
        <dsp:cNvSpPr/>
      </dsp:nvSpPr>
      <dsp:spPr>
        <a:xfrm>
          <a:off x="0" y="143377"/>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am not logged in I would be able to register. When I click on ‘Positions’ it takes me to the registration page.</a:t>
          </a:r>
          <a:endParaRPr lang="en-US" sz="1000" kern="1200"/>
        </a:p>
      </dsp:txBody>
      <dsp:txXfrm>
        <a:off x="32930" y="176307"/>
        <a:ext cx="6106339" cy="608718"/>
      </dsp:txXfrm>
    </dsp:sp>
    <dsp:sp modelId="{E2C03DCA-DEB8-4F72-A3D5-2D48D42AA7A9}">
      <dsp:nvSpPr>
        <dsp:cNvPr id="0" name=""/>
        <dsp:cNvSpPr/>
      </dsp:nvSpPr>
      <dsp:spPr>
        <a:xfrm>
          <a:off x="0" y="846755"/>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log in, I’d like to be able to see ‘Positions’ in the menu and be able to click on it</a:t>
          </a:r>
          <a:endParaRPr lang="en-US" sz="1000" kern="1200"/>
        </a:p>
      </dsp:txBody>
      <dsp:txXfrm>
        <a:off x="32930" y="879685"/>
        <a:ext cx="6106339" cy="608718"/>
      </dsp:txXfrm>
    </dsp:sp>
    <dsp:sp modelId="{1E78F65B-B6D2-42C2-914D-57EF51F0AAA6}">
      <dsp:nvSpPr>
        <dsp:cNvPr id="0" name=""/>
        <dsp:cNvSpPr/>
      </dsp:nvSpPr>
      <dsp:spPr>
        <a:xfrm>
          <a:off x="0" y="1550133"/>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‘Positions’, it should show me different tabs which include Help, Skills, check and also one tab for each position.</a:t>
          </a:r>
          <a:endParaRPr lang="en-US" sz="1000" kern="1200"/>
        </a:p>
      </dsp:txBody>
      <dsp:txXfrm>
        <a:off x="32930" y="1583063"/>
        <a:ext cx="6106339" cy="608718"/>
      </dsp:txXfrm>
    </dsp:sp>
    <dsp:sp modelId="{E8BDDF2C-A81B-4CD9-8259-1F09096375E3}">
      <dsp:nvSpPr>
        <dsp:cNvPr id="0" name=""/>
        <dsp:cNvSpPr/>
      </dsp:nvSpPr>
      <dsp:spPr>
        <a:xfrm>
          <a:off x="0" y="2253511"/>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‘Help’ it will take me to a page which has detailed descriptions of each position.</a:t>
          </a:r>
          <a:endParaRPr lang="en-US" sz="1000" kern="1200"/>
        </a:p>
      </dsp:txBody>
      <dsp:txXfrm>
        <a:off x="32930" y="2286441"/>
        <a:ext cx="6106339" cy="608718"/>
      </dsp:txXfrm>
    </dsp:sp>
    <dsp:sp modelId="{74551E94-575D-494D-BC28-D46BE233F6AF}">
      <dsp:nvSpPr>
        <dsp:cNvPr id="0" name=""/>
        <dsp:cNvSpPr/>
      </dsp:nvSpPr>
      <dsp:spPr>
        <a:xfrm>
          <a:off x="0" y="2956889"/>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 Skills’ it will take me to a page that gives the basic skills needed for each position and also the physical condition preferred for these positions.</a:t>
          </a:r>
          <a:endParaRPr lang="en-US" sz="1000" kern="1200"/>
        </a:p>
      </dsp:txBody>
      <dsp:txXfrm>
        <a:off x="32930" y="2989819"/>
        <a:ext cx="6106339" cy="608718"/>
      </dsp:txXfrm>
    </dsp:sp>
    <dsp:sp modelId="{550A6536-A09B-4B64-B951-D27166025DCE}">
      <dsp:nvSpPr>
        <dsp:cNvPr id="0" name=""/>
        <dsp:cNvSpPr/>
      </dsp:nvSpPr>
      <dsp:spPr>
        <a:xfrm>
          <a:off x="0" y="3660267"/>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‘Check’ it will take me to a page that asks certain questions like which position do I prefer. It will also have a tab which allows me to have a training section directly with a coach so that the coach would be able to suggest which position suits me the best.</a:t>
          </a:r>
          <a:endParaRPr lang="en-US" sz="1000" kern="1200"/>
        </a:p>
      </dsp:txBody>
      <dsp:txXfrm>
        <a:off x="32930" y="3693197"/>
        <a:ext cx="6106339" cy="608718"/>
      </dsp:txXfrm>
    </dsp:sp>
    <dsp:sp modelId="{7483EC5C-F120-4EDD-AB73-E6DA1127E176}">
      <dsp:nvSpPr>
        <dsp:cNvPr id="0" name=""/>
        <dsp:cNvSpPr/>
      </dsp:nvSpPr>
      <dsp:spPr>
        <a:xfrm>
          <a:off x="0" y="4363645"/>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a position name for example goalkeeper. When I click on ‘Goal Keeper’ it will take me to a page which has resources related to that position. It includes videos, training tips from coaches, names and details of the coaches available and also it has a section called ‘personal training’ which will directly take me to the schedule page where I can arrange my schedules and start training.</a:t>
          </a:r>
          <a:endParaRPr lang="en-US" sz="1000" kern="1200"/>
        </a:p>
      </dsp:txBody>
      <dsp:txXfrm>
        <a:off x="32930" y="4396575"/>
        <a:ext cx="6106339" cy="60871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61125"/>
          <a:ext cx="6172199" cy="250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Given that I'm not logged in, when I click on “Positions” , it will directly get me to the registration page. Then I can register with the app.</a:t>
          </a:r>
          <a:endParaRPr lang="en-US" sz="2000" kern="1200" dirty="0">
            <a:solidFill>
              <a:schemeClr val="tx1"/>
            </a:solidFill>
          </a:endParaRPr>
        </a:p>
      </dsp:txBody>
      <dsp:txXfrm>
        <a:off x="122083" y="183208"/>
        <a:ext cx="5928033" cy="2256709"/>
      </dsp:txXfrm>
    </dsp:sp>
    <dsp:sp modelId="{98CF4E3F-1EF6-4046-8072-ADCB9CED4430}">
      <dsp:nvSpPr>
        <dsp:cNvPr id="0" name=""/>
        <dsp:cNvSpPr/>
      </dsp:nvSpPr>
      <dsp:spPr>
        <a:xfrm>
          <a:off x="0" y="2619600"/>
          <a:ext cx="6172199" cy="2500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SzPts val="1000"/>
            <a:buFont typeface="Arial" panose="020B0604020202020204" pitchFamily="34" charset="0"/>
            <a:buNone/>
          </a:pPr>
          <a:r>
            <a:rPr lang="en-GB" sz="2000" kern="1200"/>
            <a:t>Given that I'm logged in,  when I click on “ Positions” , it will take me to a page where I can click on  “Check”. Then this will take  to a new tab that will ask certain questions like which position do you prefer, experience level in that position  and also it will have an additional tab to have a trial section with a coach so that the coach can decide which position suits him the best.</a:t>
          </a:r>
          <a:endParaRPr lang="en-US" sz="2000" kern="1200"/>
        </a:p>
      </dsp:txBody>
      <dsp:txXfrm>
        <a:off x="122083" y="2741683"/>
        <a:ext cx="5928033" cy="22567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1E6D-29E2-4829-ACD3-20F9716182B0}">
      <dsp:nvSpPr>
        <dsp:cNvPr id="0" name=""/>
        <dsp:cNvSpPr/>
      </dsp:nvSpPr>
      <dsp:spPr>
        <a:xfrm>
          <a:off x="0" y="168039"/>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When I log in, I’d like to be able to see ‘My Schedule’ in the menu and be able to click on it.</a:t>
          </a:r>
          <a:endParaRPr lang="en-US" sz="1200" kern="1200" dirty="0"/>
        </a:p>
      </dsp:txBody>
      <dsp:txXfrm>
        <a:off x="22136" y="190175"/>
        <a:ext cx="6127927" cy="409176"/>
      </dsp:txXfrm>
    </dsp:sp>
    <dsp:sp modelId="{5C416304-33F2-45E5-998E-DBDE260DF726}">
      <dsp:nvSpPr>
        <dsp:cNvPr id="0" name=""/>
        <dsp:cNvSpPr/>
      </dsp:nvSpPr>
      <dsp:spPr>
        <a:xfrm>
          <a:off x="0" y="656048"/>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When I click on ‘My Schedule’, it should show me my training sessions calendar.</a:t>
          </a:r>
          <a:endParaRPr lang="en-US" sz="1200" kern="1200"/>
        </a:p>
      </dsp:txBody>
      <dsp:txXfrm>
        <a:off x="22136" y="678184"/>
        <a:ext cx="6127927" cy="409176"/>
      </dsp:txXfrm>
    </dsp:sp>
    <dsp:sp modelId="{F5DDCBDC-ABA6-40BB-86E3-63265902801B}">
      <dsp:nvSpPr>
        <dsp:cNvPr id="0" name=""/>
        <dsp:cNvSpPr/>
      </dsp:nvSpPr>
      <dsp:spPr>
        <a:xfrm>
          <a:off x="0" y="1144056"/>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dirty="0"/>
            <a:t>If I don’t have a calendar or none of the days are highlighted, I should be able to create my first schedule.</a:t>
          </a:r>
          <a:endParaRPr lang="en-US" sz="1200" kern="1200" dirty="0"/>
        </a:p>
      </dsp:txBody>
      <dsp:txXfrm>
        <a:off x="22136" y="1166192"/>
        <a:ext cx="6127927" cy="409176"/>
      </dsp:txXfrm>
    </dsp:sp>
    <dsp:sp modelId="{AF40EEE9-189F-4092-99CA-B3C4C5956F3A}">
      <dsp:nvSpPr>
        <dsp:cNvPr id="0" name=""/>
        <dsp:cNvSpPr/>
      </dsp:nvSpPr>
      <dsp:spPr>
        <a:xfrm>
          <a:off x="0" y="1632064"/>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My calendar should have highlighted days (training session days) and non-highlighted days (no session days).</a:t>
          </a:r>
          <a:endParaRPr lang="en-US" sz="1200" kern="1200"/>
        </a:p>
      </dsp:txBody>
      <dsp:txXfrm>
        <a:off x="22136" y="1654200"/>
        <a:ext cx="6127927" cy="409176"/>
      </dsp:txXfrm>
    </dsp:sp>
    <dsp:sp modelId="{E0B06ADD-FD72-40F8-BB4E-3F363157DA67}">
      <dsp:nvSpPr>
        <dsp:cNvPr id="0" name=""/>
        <dsp:cNvSpPr/>
      </dsp:nvSpPr>
      <dsp:spPr>
        <a:xfrm>
          <a:off x="0" y="2120072"/>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When I click on the highlighted day, I should be able to see my scheduled training sessions, including the time and name of my coach.</a:t>
          </a:r>
          <a:endParaRPr lang="en-US" sz="1200" kern="1200"/>
        </a:p>
      </dsp:txBody>
      <dsp:txXfrm>
        <a:off x="22136" y="2142208"/>
        <a:ext cx="6127927" cy="409176"/>
      </dsp:txXfrm>
    </dsp:sp>
    <dsp:sp modelId="{89A5FCD0-8EE0-47B8-880F-910A0743B9EF}">
      <dsp:nvSpPr>
        <dsp:cNvPr id="0" name=""/>
        <dsp:cNvSpPr/>
      </dsp:nvSpPr>
      <dsp:spPr>
        <a:xfrm>
          <a:off x="0" y="2608080"/>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When I click on the highlighted day, I should be able to have an option to postpone or cancel my training session.</a:t>
          </a:r>
          <a:endParaRPr lang="en-US" sz="1200" kern="1200"/>
        </a:p>
      </dsp:txBody>
      <dsp:txXfrm>
        <a:off x="22136" y="2630216"/>
        <a:ext cx="6127927" cy="409176"/>
      </dsp:txXfrm>
    </dsp:sp>
    <dsp:sp modelId="{245D6B64-9F96-4753-980E-DC4BB37CC9C8}">
      <dsp:nvSpPr>
        <dsp:cNvPr id="0" name=""/>
        <dsp:cNvSpPr/>
      </dsp:nvSpPr>
      <dsp:spPr>
        <a:xfrm>
          <a:off x="0" y="3096088"/>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When I click on the non-highlighted day, I should be able to see an option to add my training session.</a:t>
          </a:r>
          <a:endParaRPr lang="en-US" sz="1200" kern="1200"/>
        </a:p>
      </dsp:txBody>
      <dsp:txXfrm>
        <a:off x="22136" y="3118224"/>
        <a:ext cx="6127927" cy="409176"/>
      </dsp:txXfrm>
    </dsp:sp>
    <dsp:sp modelId="{E850FEB6-A5E3-4E10-BC62-B5888710BB27}">
      <dsp:nvSpPr>
        <dsp:cNvPr id="0" name=""/>
        <dsp:cNvSpPr/>
      </dsp:nvSpPr>
      <dsp:spPr>
        <a:xfrm>
          <a:off x="0" y="3584096"/>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When I click on the “Add my training session” I should be redirected to the schedule set up form.</a:t>
          </a:r>
          <a:endParaRPr lang="en-US" sz="1200" kern="1200"/>
        </a:p>
      </dsp:txBody>
      <dsp:txXfrm>
        <a:off x="22136" y="3606232"/>
        <a:ext cx="6127927" cy="409176"/>
      </dsp:txXfrm>
    </dsp:sp>
    <dsp:sp modelId="{0D0E9275-CEA1-4081-9E31-683F3EE19481}">
      <dsp:nvSpPr>
        <dsp:cNvPr id="0" name=""/>
        <dsp:cNvSpPr/>
      </dsp:nvSpPr>
      <dsp:spPr>
        <a:xfrm>
          <a:off x="0" y="4072104"/>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I’ve sent the form, I should receive a notification if the session was approved by a coach or not. </a:t>
          </a:r>
          <a:endParaRPr lang="en-US" sz="1200" kern="1200"/>
        </a:p>
      </dsp:txBody>
      <dsp:txXfrm>
        <a:off x="22136" y="4094240"/>
        <a:ext cx="6127927" cy="409176"/>
      </dsp:txXfrm>
    </dsp:sp>
    <dsp:sp modelId="{4321DF29-A49A-4FEE-9C57-A44A8A2F8712}">
      <dsp:nvSpPr>
        <dsp:cNvPr id="0" name=""/>
        <dsp:cNvSpPr/>
      </dsp:nvSpPr>
      <dsp:spPr>
        <a:xfrm>
          <a:off x="0" y="4560112"/>
          <a:ext cx="6172199" cy="4534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The app calendar should be synchronised with my phone’s calendar so that I can see my sessions even when I’m not logged in.</a:t>
          </a:r>
          <a:endParaRPr lang="en-US" sz="1200" kern="1200"/>
        </a:p>
      </dsp:txBody>
      <dsp:txXfrm>
        <a:off x="22136" y="4582248"/>
        <a:ext cx="6127927" cy="4091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51288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a:t>Given that I’m logged in, When I click on ‘My Schedule’, Then the system opens the page with an option to create a schedule.</a:t>
          </a:r>
          <a:endParaRPr lang="en-US" sz="1300" kern="1200" dirty="0">
            <a:solidFill>
              <a:schemeClr val="tx1"/>
            </a:solidFill>
          </a:endParaRPr>
        </a:p>
      </dsp:txBody>
      <dsp:txXfrm>
        <a:off x="23760" y="536640"/>
        <a:ext cx="6124679" cy="439200"/>
      </dsp:txXfrm>
    </dsp:sp>
    <dsp:sp modelId="{72274AAD-34D1-49B3-B413-00A14D64BA80}">
      <dsp:nvSpPr>
        <dsp:cNvPr id="0" name=""/>
        <dsp:cNvSpPr/>
      </dsp:nvSpPr>
      <dsp:spPr>
        <a:xfrm>
          <a:off x="0" y="103704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logged in, When I click on ‘My Schedule’, Then the app opens the page with a calendar with highlighted training days.</a:t>
          </a:r>
          <a:endParaRPr lang="en-US" sz="1300" kern="1200"/>
        </a:p>
      </dsp:txBody>
      <dsp:txXfrm>
        <a:off x="23760" y="1060800"/>
        <a:ext cx="6124679" cy="439200"/>
      </dsp:txXfrm>
    </dsp:sp>
    <dsp:sp modelId="{C75C454D-30FA-4A26-A068-B76A39DD41D2}">
      <dsp:nvSpPr>
        <dsp:cNvPr id="0" name=""/>
        <dsp:cNvSpPr/>
      </dsp:nvSpPr>
      <dsp:spPr>
        <a:xfrm>
          <a:off x="0" y="156120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logged in, when I click on ‘my skill level’ I can find where I stopped my training and continue.</a:t>
          </a:r>
          <a:endParaRPr lang="en-US" sz="1300" kern="1200"/>
        </a:p>
      </dsp:txBody>
      <dsp:txXfrm>
        <a:off x="23760" y="1584960"/>
        <a:ext cx="6124679" cy="439200"/>
      </dsp:txXfrm>
    </dsp:sp>
    <dsp:sp modelId="{58680410-7A27-4C98-A989-1D869B8B3364}">
      <dsp:nvSpPr>
        <dsp:cNvPr id="0" name=""/>
        <dsp:cNvSpPr/>
      </dsp:nvSpPr>
      <dsp:spPr>
        <a:xfrm>
          <a:off x="0" y="208536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logged in, When I click on one of the highlighted days on the calendar, Then I can see my planned schedule, including date and time and coach’s name.</a:t>
          </a:r>
          <a:endParaRPr lang="en-US" sz="1300" kern="1200"/>
        </a:p>
      </dsp:txBody>
      <dsp:txXfrm>
        <a:off x="23760" y="2109120"/>
        <a:ext cx="6124679" cy="439200"/>
      </dsp:txXfrm>
    </dsp:sp>
    <dsp:sp modelId="{61EAA87E-F0F2-4B64-952C-482FA18537FF}">
      <dsp:nvSpPr>
        <dsp:cNvPr id="0" name=""/>
        <dsp:cNvSpPr/>
      </dsp:nvSpPr>
      <dsp:spPr>
        <a:xfrm>
          <a:off x="0" y="260952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logged in, When I click on the days that are not highlighted in the calendar, Then it gives me an option to create a training session for a given day.</a:t>
          </a:r>
          <a:endParaRPr lang="en-US" sz="1300" kern="1200"/>
        </a:p>
      </dsp:txBody>
      <dsp:txXfrm>
        <a:off x="23760" y="2633280"/>
        <a:ext cx="6124679" cy="439200"/>
      </dsp:txXfrm>
    </dsp:sp>
    <dsp:sp modelId="{B0CF373B-F27D-4174-88AD-28F23CFCBF53}">
      <dsp:nvSpPr>
        <dsp:cNvPr id="0" name=""/>
        <dsp:cNvSpPr/>
      </dsp:nvSpPr>
      <dsp:spPr>
        <a:xfrm>
          <a:off x="0" y="313368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logged in and have my schedule planned, When I click on ‘My Schedule’, Then I have an option to cancel or postpone it.</a:t>
          </a:r>
          <a:endParaRPr lang="en-US" sz="1300" kern="1200"/>
        </a:p>
      </dsp:txBody>
      <dsp:txXfrm>
        <a:off x="23760" y="3157440"/>
        <a:ext cx="6124679" cy="439200"/>
      </dsp:txXfrm>
    </dsp:sp>
    <dsp:sp modelId="{9A4E82EA-F23B-4FBF-BAB8-61C793C63525}">
      <dsp:nvSpPr>
        <dsp:cNvPr id="0" name=""/>
        <dsp:cNvSpPr/>
      </dsp:nvSpPr>
      <dsp:spPr>
        <a:xfrm>
          <a:off x="0" y="365784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I’ve created my training session for a given day, then I receive a notification with information if it was approved by a coach or not.</a:t>
          </a:r>
          <a:endParaRPr lang="en-US" sz="1300" kern="1200"/>
        </a:p>
      </dsp:txBody>
      <dsp:txXfrm>
        <a:off x="23760" y="3681600"/>
        <a:ext cx="6124679" cy="439200"/>
      </dsp:txXfrm>
    </dsp:sp>
    <dsp:sp modelId="{AA0F396C-0787-470A-A199-271422EA3769}">
      <dsp:nvSpPr>
        <dsp:cNvPr id="0" name=""/>
        <dsp:cNvSpPr/>
      </dsp:nvSpPr>
      <dsp:spPr>
        <a:xfrm>
          <a:off x="0" y="4182000"/>
          <a:ext cx="6172199" cy="486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I’ve created my sessions, When I log out, Then my phone’s calendar should synchronise with the app’s calendar. </a:t>
          </a:r>
          <a:endParaRPr lang="en-US" sz="1300" kern="1200"/>
        </a:p>
      </dsp:txBody>
      <dsp:txXfrm>
        <a:off x="23760" y="4205760"/>
        <a:ext cx="6124679" cy="4392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5C946-BE67-4DAD-BB3A-CA025890C65F}">
      <dsp:nvSpPr>
        <dsp:cNvPr id="0" name=""/>
        <dsp:cNvSpPr/>
      </dsp:nvSpPr>
      <dsp:spPr>
        <a:xfrm>
          <a:off x="0" y="146266"/>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I log in, I’d like to be able to see ‘My Schedule’ in the menu and be able to click on it.</a:t>
          </a:r>
          <a:endParaRPr lang="en-US" sz="1100" kern="1200"/>
        </a:p>
      </dsp:txBody>
      <dsp:txXfrm>
        <a:off x="20291" y="166557"/>
        <a:ext cx="6131617" cy="375078"/>
      </dsp:txXfrm>
    </dsp:sp>
    <dsp:sp modelId="{66C4A78F-533C-429A-A970-0123402FE8EB}">
      <dsp:nvSpPr>
        <dsp:cNvPr id="0" name=""/>
        <dsp:cNvSpPr/>
      </dsp:nvSpPr>
      <dsp:spPr>
        <a:xfrm>
          <a:off x="0" y="593606"/>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I click on ‘My Schedule’, it should show me my training sessions calendar.</a:t>
          </a:r>
          <a:endParaRPr lang="en-US" sz="1100" kern="1200"/>
        </a:p>
      </dsp:txBody>
      <dsp:txXfrm>
        <a:off x="20291" y="613897"/>
        <a:ext cx="6131617" cy="375078"/>
      </dsp:txXfrm>
    </dsp:sp>
    <dsp:sp modelId="{C5E609A4-10A8-4406-853A-2C93F30A8384}">
      <dsp:nvSpPr>
        <dsp:cNvPr id="0" name=""/>
        <dsp:cNvSpPr/>
      </dsp:nvSpPr>
      <dsp:spPr>
        <a:xfrm>
          <a:off x="0" y="1040947"/>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If I don’t have a calendar or none of the days are highlighted, I should be able to create my first schedule.</a:t>
          </a:r>
          <a:endParaRPr lang="en-US" sz="1100" kern="1200"/>
        </a:p>
      </dsp:txBody>
      <dsp:txXfrm>
        <a:off x="20291" y="1061238"/>
        <a:ext cx="6131617" cy="375078"/>
      </dsp:txXfrm>
    </dsp:sp>
    <dsp:sp modelId="{C28E3200-3321-42C8-B942-CF9EFDA26718}">
      <dsp:nvSpPr>
        <dsp:cNvPr id="0" name=""/>
        <dsp:cNvSpPr/>
      </dsp:nvSpPr>
      <dsp:spPr>
        <a:xfrm>
          <a:off x="0" y="1488288"/>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I click on the “Add my training session” I should be redirected to the schedule set up form.</a:t>
          </a:r>
          <a:endParaRPr lang="en-US" sz="1100" kern="1200"/>
        </a:p>
      </dsp:txBody>
      <dsp:txXfrm>
        <a:off x="20291" y="1508579"/>
        <a:ext cx="6131617" cy="375078"/>
      </dsp:txXfrm>
    </dsp:sp>
    <dsp:sp modelId="{F13C9591-E98B-40A2-9672-4BDFAE32F083}">
      <dsp:nvSpPr>
        <dsp:cNvPr id="0" name=""/>
        <dsp:cNvSpPr/>
      </dsp:nvSpPr>
      <dsp:spPr>
        <a:xfrm>
          <a:off x="0" y="1935629"/>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In the set up form I should be able to set my availability for a given day, so that players can see it and plan their sessions accordingly.</a:t>
          </a:r>
          <a:endParaRPr lang="en-US" sz="1100" kern="1200"/>
        </a:p>
      </dsp:txBody>
      <dsp:txXfrm>
        <a:off x="20291" y="1955920"/>
        <a:ext cx="6131617" cy="375078"/>
      </dsp:txXfrm>
    </dsp:sp>
    <dsp:sp modelId="{FA34AD25-403D-4170-BCEF-1379BABBFAD0}">
      <dsp:nvSpPr>
        <dsp:cNvPr id="0" name=""/>
        <dsp:cNvSpPr/>
      </dsp:nvSpPr>
      <dsp:spPr>
        <a:xfrm>
          <a:off x="0" y="2382970"/>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My calendar should have highlighted days (training session days) and non-highlighted days (no session days).</a:t>
          </a:r>
          <a:endParaRPr lang="en-US" sz="1100" kern="1200"/>
        </a:p>
      </dsp:txBody>
      <dsp:txXfrm>
        <a:off x="20291" y="2403261"/>
        <a:ext cx="6131617" cy="375078"/>
      </dsp:txXfrm>
    </dsp:sp>
    <dsp:sp modelId="{6EF13786-50BF-4A3D-8908-8F618628E43A}">
      <dsp:nvSpPr>
        <dsp:cNvPr id="0" name=""/>
        <dsp:cNvSpPr/>
      </dsp:nvSpPr>
      <dsp:spPr>
        <a:xfrm>
          <a:off x="0" y="2830310"/>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I click on the highlighted day, I should be able to see my scheduled training sessions, including the time, my availability for the day and the names of players that book a session for this day.</a:t>
          </a:r>
          <a:endParaRPr lang="en-US" sz="1100" kern="1200"/>
        </a:p>
      </dsp:txBody>
      <dsp:txXfrm>
        <a:off x="20291" y="2850601"/>
        <a:ext cx="6131617" cy="375078"/>
      </dsp:txXfrm>
    </dsp:sp>
    <dsp:sp modelId="{322F38A5-9667-42A7-BABA-F35E1FC6D8D8}">
      <dsp:nvSpPr>
        <dsp:cNvPr id="0" name=""/>
        <dsp:cNvSpPr/>
      </dsp:nvSpPr>
      <dsp:spPr>
        <a:xfrm>
          <a:off x="0" y="3277651"/>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I click on the highlighted day, I should be able to have an option to postpone or cancel my training session.</a:t>
          </a:r>
          <a:endParaRPr lang="en-US" sz="1100" kern="1200"/>
        </a:p>
      </dsp:txBody>
      <dsp:txXfrm>
        <a:off x="20291" y="3297942"/>
        <a:ext cx="6131617" cy="375078"/>
      </dsp:txXfrm>
    </dsp:sp>
    <dsp:sp modelId="{6F28E171-9A12-4A1F-AB6C-658BE6B7777F}">
      <dsp:nvSpPr>
        <dsp:cNvPr id="0" name=""/>
        <dsp:cNvSpPr/>
      </dsp:nvSpPr>
      <dsp:spPr>
        <a:xfrm>
          <a:off x="0" y="3724992"/>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I cancel or postpone the training session, it should send a notification for all the players that booked their training for the day.</a:t>
          </a:r>
          <a:endParaRPr lang="en-US" sz="1100" kern="1200"/>
        </a:p>
      </dsp:txBody>
      <dsp:txXfrm>
        <a:off x="20291" y="3745283"/>
        <a:ext cx="6131617" cy="375078"/>
      </dsp:txXfrm>
    </dsp:sp>
    <dsp:sp modelId="{0C01DBF4-6E9E-4AC4-ACB9-5BB4FDF20CE3}">
      <dsp:nvSpPr>
        <dsp:cNvPr id="0" name=""/>
        <dsp:cNvSpPr/>
      </dsp:nvSpPr>
      <dsp:spPr>
        <a:xfrm>
          <a:off x="0" y="4172333"/>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When the player cancels or postpones their training session with me, I should receive a notification.</a:t>
          </a:r>
          <a:endParaRPr lang="en-US" sz="1100" kern="1200"/>
        </a:p>
      </dsp:txBody>
      <dsp:txXfrm>
        <a:off x="20291" y="4192624"/>
        <a:ext cx="6131617" cy="375078"/>
      </dsp:txXfrm>
    </dsp:sp>
    <dsp:sp modelId="{149FF022-6B28-4F8E-BF3B-6E631FB1F050}">
      <dsp:nvSpPr>
        <dsp:cNvPr id="0" name=""/>
        <dsp:cNvSpPr/>
      </dsp:nvSpPr>
      <dsp:spPr>
        <a:xfrm>
          <a:off x="0" y="4619674"/>
          <a:ext cx="6172199" cy="4156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SzPts val="1000"/>
            <a:buFont typeface="Arial" panose="020B0604020202020204" pitchFamily="34" charset="0"/>
            <a:buNone/>
          </a:pPr>
          <a:r>
            <a:rPr lang="en-GB" sz="1100" kern="1200"/>
            <a:t>The app calendar should be synchronised with my phone’s calendar so that I can see my sessions even when I’m not logged in.</a:t>
          </a:r>
          <a:endParaRPr lang="en-US" sz="1100" kern="1200"/>
        </a:p>
      </dsp:txBody>
      <dsp:txXfrm>
        <a:off x="20291" y="4639965"/>
        <a:ext cx="6131617" cy="3750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A309D-BA44-4B5E-A162-762722006B62}">
      <dsp:nvSpPr>
        <dsp:cNvPr id="0" name=""/>
        <dsp:cNvSpPr/>
      </dsp:nvSpPr>
      <dsp:spPr>
        <a:xfrm>
          <a:off x="0" y="8290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logged in, When I click on ‘My Schedule’, Then I can see my calendar and on which days I’m not available (not highlighted days) and on which ones I’m available (highlighted days) along with availability times.</a:t>
          </a:r>
          <a:endParaRPr lang="en-US" sz="1300" kern="1200"/>
        </a:p>
      </dsp:txBody>
      <dsp:txXfrm>
        <a:off x="33412" y="116317"/>
        <a:ext cx="6105375" cy="617626"/>
      </dsp:txXfrm>
    </dsp:sp>
    <dsp:sp modelId="{69E40F2D-6511-4042-B1BE-4AA783A2D577}">
      <dsp:nvSpPr>
        <dsp:cNvPr id="0" name=""/>
        <dsp:cNvSpPr/>
      </dsp:nvSpPr>
      <dsp:spPr>
        <a:xfrm>
          <a:off x="0" y="80479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 don’t have any training days, When I click on the non-highlighted day, Then the create a session form will appear with an option to pick an availability.</a:t>
          </a:r>
          <a:endParaRPr lang="en-US" sz="1300" kern="1200"/>
        </a:p>
      </dsp:txBody>
      <dsp:txXfrm>
        <a:off x="33412" y="838207"/>
        <a:ext cx="6105375" cy="617626"/>
      </dsp:txXfrm>
    </dsp:sp>
    <dsp:sp modelId="{C6659E77-AA19-4D25-8613-DA3B26E3F6A3}">
      <dsp:nvSpPr>
        <dsp:cNvPr id="0" name=""/>
        <dsp:cNvSpPr/>
      </dsp:nvSpPr>
      <dsp:spPr>
        <a:xfrm>
          <a:off x="0" y="152668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in the ‘My Schedule’ section, When I click on the highlighted day, Then I can cancel or reschedule my availability.</a:t>
          </a:r>
          <a:endParaRPr lang="en-US" sz="1300" kern="1200"/>
        </a:p>
      </dsp:txBody>
      <dsp:txXfrm>
        <a:off x="33412" y="1560097"/>
        <a:ext cx="6105375" cy="617626"/>
      </dsp:txXfrm>
    </dsp:sp>
    <dsp:sp modelId="{9E1267A6-1E1B-46AD-884B-3BBBEAEF5037}">
      <dsp:nvSpPr>
        <dsp:cNvPr id="0" name=""/>
        <dsp:cNvSpPr/>
      </dsp:nvSpPr>
      <dsp:spPr>
        <a:xfrm>
          <a:off x="0" y="224857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in the ‘My Schedule’ section, When I cancel or postpone a session, Then the players that booked a session for a given day will receive a notification.</a:t>
          </a:r>
          <a:endParaRPr lang="en-US" sz="1300" kern="1200"/>
        </a:p>
      </dsp:txBody>
      <dsp:txXfrm>
        <a:off x="33412" y="2281987"/>
        <a:ext cx="6105375" cy="617626"/>
      </dsp:txXfrm>
    </dsp:sp>
    <dsp:sp modelId="{363C8D16-4CAB-4310-972B-9670AC1C2191}">
      <dsp:nvSpPr>
        <dsp:cNvPr id="0" name=""/>
        <dsp:cNvSpPr/>
      </dsp:nvSpPr>
      <dsp:spPr>
        <a:xfrm>
          <a:off x="0" y="297046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 have a session planned for a given day, When one of the players cancels their session with me, Then I will receive a notification.</a:t>
          </a:r>
          <a:endParaRPr lang="en-US" sz="1300" kern="1200"/>
        </a:p>
      </dsp:txBody>
      <dsp:txXfrm>
        <a:off x="33412" y="3003877"/>
        <a:ext cx="6105375" cy="617626"/>
      </dsp:txXfrm>
    </dsp:sp>
    <dsp:sp modelId="{FCE12289-48DD-4BBA-B94C-AE5B80BC2477}">
      <dsp:nvSpPr>
        <dsp:cNvPr id="0" name=""/>
        <dsp:cNvSpPr/>
      </dsp:nvSpPr>
      <dsp:spPr>
        <a:xfrm>
          <a:off x="0" y="369235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I’m in the Schedule section, When I click on one of the highlighted days, Then I can see if any of the players booked a session with me and how many players booked it in total.</a:t>
          </a:r>
          <a:endParaRPr lang="en-US" sz="1300" kern="1200"/>
        </a:p>
      </dsp:txBody>
      <dsp:txXfrm>
        <a:off x="33412" y="3725767"/>
        <a:ext cx="6105375" cy="617626"/>
      </dsp:txXfrm>
    </dsp:sp>
    <dsp:sp modelId="{9F263C31-002C-4776-80CE-FE30F4D53AA7}">
      <dsp:nvSpPr>
        <dsp:cNvPr id="0" name=""/>
        <dsp:cNvSpPr/>
      </dsp:nvSpPr>
      <dsp:spPr>
        <a:xfrm>
          <a:off x="0" y="441424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SzPts val="1000"/>
            <a:buFont typeface="Arial" panose="020B0604020202020204" pitchFamily="34" charset="0"/>
            <a:buNone/>
          </a:pPr>
          <a:r>
            <a:rPr lang="en-GB" sz="1300" kern="1200"/>
            <a:t>Given that I’ve created my sessions, When I log out, Then my phone’s calendar should synchronise with the app’s calendar. </a:t>
          </a:r>
          <a:endParaRPr lang="en-US" sz="1300" kern="1200"/>
        </a:p>
      </dsp:txBody>
      <dsp:txXfrm>
        <a:off x="33412" y="4447657"/>
        <a:ext cx="6105375" cy="61762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50929-9391-4E82-87F5-7B918EB3EE08}">
      <dsp:nvSpPr>
        <dsp:cNvPr id="0" name=""/>
        <dsp:cNvSpPr/>
      </dsp:nvSpPr>
      <dsp:spPr>
        <a:xfrm>
          <a:off x="566099" y="1439296"/>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D1123-CA64-4F7F-B367-968082CAF4B7}">
      <dsp:nvSpPr>
        <dsp:cNvPr id="0" name=""/>
        <dsp:cNvSpPr/>
      </dsp:nvSpPr>
      <dsp:spPr>
        <a:xfrm>
          <a:off x="71099" y="259480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first Sprint’s purpose was to discuss the project’s plan and divide the work. Because the team does not have much time during weekly meetings, all the members agreed to divide the work and complete it in everyone’s free time. </a:t>
          </a:r>
        </a:p>
      </dsp:txBody>
      <dsp:txXfrm>
        <a:off x="71099" y="2594804"/>
        <a:ext cx="1800000" cy="1147500"/>
      </dsp:txXfrm>
    </dsp:sp>
    <dsp:sp modelId="{40BDEA9A-56C7-4595-81CF-4F07A96E3810}">
      <dsp:nvSpPr>
        <dsp:cNvPr id="0" name=""/>
        <dsp:cNvSpPr/>
      </dsp:nvSpPr>
      <dsp:spPr>
        <a:xfrm>
          <a:off x="2681099" y="1439296"/>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DBD3BF-D24F-4763-AC23-0ABDC9E75F9A}">
      <dsp:nvSpPr>
        <dsp:cNvPr id="0" name=""/>
        <dsp:cNvSpPr/>
      </dsp:nvSpPr>
      <dsp:spPr>
        <a:xfrm>
          <a:off x="2186099" y="259480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application will be developed using Android Studio, using Java as it has much more documentation available compared to Kotlin, which we see as an advantage should we reach an impasse in coding.</a:t>
          </a:r>
        </a:p>
      </dsp:txBody>
      <dsp:txXfrm>
        <a:off x="2186099" y="2594804"/>
        <a:ext cx="1800000" cy="1147500"/>
      </dsp:txXfrm>
    </dsp:sp>
    <dsp:sp modelId="{13570260-6D37-4111-9500-3D50BB510861}">
      <dsp:nvSpPr>
        <dsp:cNvPr id="0" name=""/>
        <dsp:cNvSpPr/>
      </dsp:nvSpPr>
      <dsp:spPr>
        <a:xfrm>
          <a:off x="4796100" y="1439296"/>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B347E8-40EE-4BA2-8D49-B87631660339}">
      <dsp:nvSpPr>
        <dsp:cNvPr id="0" name=""/>
        <dsp:cNvSpPr/>
      </dsp:nvSpPr>
      <dsp:spPr>
        <a:xfrm>
          <a:off x="4301100" y="259480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‘Registration’ and ‘Create a Coach Mode’ and ‘Player Mode’ have been added to the Product Backlog.</a:t>
          </a:r>
        </a:p>
      </dsp:txBody>
      <dsp:txXfrm>
        <a:off x="4301100" y="2594804"/>
        <a:ext cx="1800000" cy="114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8290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 When inputting the correct details, the application should see me as logged in and put me into the landing page of the application.</a:t>
          </a:r>
          <a:endParaRPr lang="en-US" sz="1300" kern="1200" dirty="0">
            <a:solidFill>
              <a:schemeClr val="tx1"/>
            </a:solidFill>
          </a:endParaRPr>
        </a:p>
      </dsp:txBody>
      <dsp:txXfrm>
        <a:off x="33412" y="116317"/>
        <a:ext cx="6105375" cy="617626"/>
      </dsp:txXfrm>
    </dsp:sp>
    <dsp:sp modelId="{F35A40EE-3D1D-492D-8957-C44FB1990B60}">
      <dsp:nvSpPr>
        <dsp:cNvPr id="0" name=""/>
        <dsp:cNvSpPr/>
      </dsp:nvSpPr>
      <dsp:spPr>
        <a:xfrm>
          <a:off x="0" y="80479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 When inputting the wrong password, the application should tell me that whilst the email has been recognised, the password for this account is wrong.</a:t>
          </a:r>
          <a:endParaRPr lang="en-US" sz="1300" kern="1200" dirty="0">
            <a:solidFill>
              <a:schemeClr val="tx1"/>
            </a:solidFill>
          </a:endParaRPr>
        </a:p>
      </dsp:txBody>
      <dsp:txXfrm>
        <a:off x="33412" y="838207"/>
        <a:ext cx="6105375" cy="617626"/>
      </dsp:txXfrm>
    </dsp:sp>
    <dsp:sp modelId="{86BA29BF-8AD9-4F7A-9B5C-534C3AA59435}">
      <dsp:nvSpPr>
        <dsp:cNvPr id="0" name=""/>
        <dsp:cNvSpPr/>
      </dsp:nvSpPr>
      <dsp:spPr>
        <a:xfrm>
          <a:off x="0" y="152668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 When inputting the wrong email address, the application should tell me that the email is not recognised and prompt me to both check if the email has been correctly written and ask if I want to register instead.</a:t>
          </a:r>
          <a:endParaRPr lang="en-US" sz="1300" kern="1200" dirty="0">
            <a:solidFill>
              <a:schemeClr val="tx1"/>
            </a:solidFill>
          </a:endParaRPr>
        </a:p>
      </dsp:txBody>
      <dsp:txXfrm>
        <a:off x="33412" y="1560097"/>
        <a:ext cx="6105375" cy="617626"/>
      </dsp:txXfrm>
    </dsp:sp>
    <dsp:sp modelId="{609877A5-4B09-4A3A-BA15-A8CF604A2447}">
      <dsp:nvSpPr>
        <dsp:cNvPr id="0" name=""/>
        <dsp:cNvSpPr/>
      </dsp:nvSpPr>
      <dsp:spPr>
        <a:xfrm>
          <a:off x="0" y="224857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 When inputting the wrong password more than five times for the same email address, the application should grey out the Login button rendering me unable to click login. essentially blocking my access for 5 minutes, with increasing times.</a:t>
          </a:r>
          <a:endParaRPr lang="en-US" sz="1300" kern="1200" dirty="0">
            <a:solidFill>
              <a:schemeClr val="tx1"/>
            </a:solidFill>
          </a:endParaRPr>
        </a:p>
      </dsp:txBody>
      <dsp:txXfrm>
        <a:off x="33412" y="2281987"/>
        <a:ext cx="6105375" cy="617626"/>
      </dsp:txXfrm>
    </dsp:sp>
    <dsp:sp modelId="{DC587478-9D37-4E8C-B7E5-33DA44C1B568}">
      <dsp:nvSpPr>
        <dsp:cNvPr id="0" name=""/>
        <dsp:cNvSpPr/>
      </dsp:nvSpPr>
      <dsp:spPr>
        <a:xfrm>
          <a:off x="0" y="297046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 If I click the “forgotten password” the application should ask a couple of questions, which if answered correctly, would send me an email prompting me to reset my password.</a:t>
          </a:r>
        </a:p>
      </dsp:txBody>
      <dsp:txXfrm>
        <a:off x="33412" y="3003877"/>
        <a:ext cx="6105375" cy="617626"/>
      </dsp:txXfrm>
    </dsp:sp>
    <dsp:sp modelId="{AD7A539A-2800-45D5-9B78-3F6EF6666D4C}">
      <dsp:nvSpPr>
        <dsp:cNvPr id="0" name=""/>
        <dsp:cNvSpPr/>
      </dsp:nvSpPr>
      <dsp:spPr>
        <a:xfrm>
          <a:off x="0" y="369235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tx1"/>
              </a:solidFill>
            </a:rPr>
            <a:t>● If I click the question bubble in the top right corner it should tell me what information is required on the page.</a:t>
          </a:r>
          <a:endParaRPr lang="en-US" sz="1300" kern="1200" dirty="0">
            <a:solidFill>
              <a:schemeClr val="tx1"/>
            </a:solidFill>
          </a:endParaRPr>
        </a:p>
      </dsp:txBody>
      <dsp:txXfrm>
        <a:off x="33412" y="3725767"/>
        <a:ext cx="6105375" cy="617626"/>
      </dsp:txXfrm>
    </dsp:sp>
    <dsp:sp modelId="{C1A4ACDF-EF8F-4512-9532-DC32FFD17F06}">
      <dsp:nvSpPr>
        <dsp:cNvPr id="0" name=""/>
        <dsp:cNvSpPr/>
      </dsp:nvSpPr>
      <dsp:spPr>
        <a:xfrm>
          <a:off x="0" y="4414245"/>
          <a:ext cx="6172199" cy="6844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 The necessary information on the login page should be easily readable and accessible.</a:t>
          </a:r>
        </a:p>
      </dsp:txBody>
      <dsp:txXfrm>
        <a:off x="33412" y="4447657"/>
        <a:ext cx="6105375" cy="617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C84DD-38D2-446F-8A25-908E2DAF1541}">
      <dsp:nvSpPr>
        <dsp:cNvPr id="0" name=""/>
        <dsp:cNvSpPr/>
      </dsp:nvSpPr>
      <dsp:spPr>
        <a:xfrm>
          <a:off x="0" y="149137"/>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a:t>During registration, the user must set his name, email address, ID and a new password. Both the email and password must be inputted twice to ensure that they are not wrongly entered.</a:t>
          </a:r>
          <a:endParaRPr lang="en-US" sz="1400" kern="1200" dirty="0"/>
        </a:p>
      </dsp:txBody>
      <dsp:txXfrm>
        <a:off x="46102" y="195239"/>
        <a:ext cx="6079995" cy="852205"/>
      </dsp:txXfrm>
    </dsp:sp>
    <dsp:sp modelId="{B27720A5-ACF1-4A3C-827B-F287619E8842}">
      <dsp:nvSpPr>
        <dsp:cNvPr id="0" name=""/>
        <dsp:cNvSpPr/>
      </dsp:nvSpPr>
      <dsp:spPr>
        <a:xfrm>
          <a:off x="0" y="1133866"/>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dirty="0"/>
            <a:t>During registration, the user has to fill all the required fields which could include questions like: how often does he play, a quick survey to calculate the user level of knowledge about the game, some data about his height and weight, his preferred position. </a:t>
          </a:r>
          <a:endParaRPr lang="en-US" sz="1400" kern="1200" dirty="0"/>
        </a:p>
      </dsp:txBody>
      <dsp:txXfrm>
        <a:off x="46102" y="1179968"/>
        <a:ext cx="6079995" cy="852205"/>
      </dsp:txXfrm>
    </dsp:sp>
    <dsp:sp modelId="{3A134896-6500-4D9D-B5C5-ABD0D4447B3E}">
      <dsp:nvSpPr>
        <dsp:cNvPr id="0" name=""/>
        <dsp:cNvSpPr/>
      </dsp:nvSpPr>
      <dsp:spPr>
        <a:xfrm>
          <a:off x="0" y="2118595"/>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a:t>During registration, if the user is a coach, a pin will be given proving that the account isn’t a scam only if some conditions are met like proof of certification.</a:t>
          </a:r>
          <a:endParaRPr lang="en-US" sz="1400" kern="1200"/>
        </a:p>
      </dsp:txBody>
      <dsp:txXfrm>
        <a:off x="46102" y="2164697"/>
        <a:ext cx="6079995" cy="852205"/>
      </dsp:txXfrm>
    </dsp:sp>
    <dsp:sp modelId="{C93231C9-2628-4B18-9374-BC57C4454633}">
      <dsp:nvSpPr>
        <dsp:cNvPr id="0" name=""/>
        <dsp:cNvSpPr/>
      </dsp:nvSpPr>
      <dsp:spPr>
        <a:xfrm>
          <a:off x="0" y="3103325"/>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a:t>During registration the application should detect if an email address is already registered and prompt the user to move to the login page instead.</a:t>
          </a:r>
          <a:endParaRPr lang="en-US" sz="1400" kern="1200"/>
        </a:p>
      </dsp:txBody>
      <dsp:txXfrm>
        <a:off x="46102" y="3149427"/>
        <a:ext cx="6079995" cy="852205"/>
      </dsp:txXfrm>
    </dsp:sp>
    <dsp:sp modelId="{3C7DAD41-F8A2-4D05-B2CC-60A01C85F3D0}">
      <dsp:nvSpPr>
        <dsp:cNvPr id="0" name=""/>
        <dsp:cNvSpPr/>
      </dsp:nvSpPr>
      <dsp:spPr>
        <a:xfrm>
          <a:off x="0" y="4088054"/>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dirty="0"/>
            <a:t>During registration the user should be able to decline sharing any sensitive information that they are not willing to share, without the usability of the application being impeded.</a:t>
          </a:r>
          <a:endParaRPr lang="en-US" sz="1400" kern="1200" dirty="0"/>
        </a:p>
      </dsp:txBody>
      <dsp:txXfrm>
        <a:off x="46102" y="4134156"/>
        <a:ext cx="6079995" cy="852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58E47-8EDE-4FA5-9466-295BBB74B11D}">
      <dsp:nvSpPr>
        <dsp:cNvPr id="0" name=""/>
        <dsp:cNvSpPr/>
      </dsp:nvSpPr>
      <dsp:spPr>
        <a:xfrm>
          <a:off x="0" y="149137"/>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a:t>When inputting all the required information, my account should be created, I should be pushed back to the login page and I should be able to login with the details that I have just created</a:t>
          </a:r>
          <a:endParaRPr lang="en-US" sz="1400" kern="1200"/>
        </a:p>
      </dsp:txBody>
      <dsp:txXfrm>
        <a:off x="46102" y="195239"/>
        <a:ext cx="6079995" cy="852205"/>
      </dsp:txXfrm>
    </dsp:sp>
    <dsp:sp modelId="{1B6DAC52-1D71-4F87-8305-37D0D1E53C71}">
      <dsp:nvSpPr>
        <dsp:cNvPr id="0" name=""/>
        <dsp:cNvSpPr/>
      </dsp:nvSpPr>
      <dsp:spPr>
        <a:xfrm>
          <a:off x="0" y="1133866"/>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dirty="0"/>
            <a:t>When inputting wrong information on the form (such as differing passwords or email addresses), the application should prompt me to check the information I have entered.</a:t>
          </a:r>
          <a:endParaRPr lang="en-US" sz="1400" kern="1200" dirty="0"/>
        </a:p>
      </dsp:txBody>
      <dsp:txXfrm>
        <a:off x="46102" y="1179968"/>
        <a:ext cx="6079995" cy="852205"/>
      </dsp:txXfrm>
    </dsp:sp>
    <dsp:sp modelId="{44008225-3A74-40D9-82F2-98E1294C86B0}">
      <dsp:nvSpPr>
        <dsp:cNvPr id="0" name=""/>
        <dsp:cNvSpPr/>
      </dsp:nvSpPr>
      <dsp:spPr>
        <a:xfrm>
          <a:off x="0" y="2118595"/>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dirty="0"/>
            <a:t>If there are fields that I do not want to complete for whatever reason (personal information not ok to share, personal preference, do not know the answer) I should be able to let the application know that this is something that I do not want to share.</a:t>
          </a:r>
          <a:endParaRPr lang="en-US" sz="1400" kern="1200" dirty="0"/>
        </a:p>
      </dsp:txBody>
      <dsp:txXfrm>
        <a:off x="46102" y="2164697"/>
        <a:ext cx="6079995" cy="852205"/>
      </dsp:txXfrm>
    </dsp:sp>
    <dsp:sp modelId="{43080498-B8E5-4E9E-AF9C-A58782BBF872}">
      <dsp:nvSpPr>
        <dsp:cNvPr id="0" name=""/>
        <dsp:cNvSpPr/>
      </dsp:nvSpPr>
      <dsp:spPr>
        <a:xfrm>
          <a:off x="0" y="3103325"/>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a:t>If I enter an email that is already registered with the application. I should get a prompt explaining this to me and an option to go back to the login page.</a:t>
          </a:r>
          <a:endParaRPr lang="en-US" sz="1400" kern="1200"/>
        </a:p>
      </dsp:txBody>
      <dsp:txXfrm>
        <a:off x="46102" y="3149427"/>
        <a:ext cx="6079995" cy="852205"/>
      </dsp:txXfrm>
    </dsp:sp>
    <dsp:sp modelId="{06E5FA58-F0CE-4F12-BE7C-50B43E4EADC9}">
      <dsp:nvSpPr>
        <dsp:cNvPr id="0" name=""/>
        <dsp:cNvSpPr/>
      </dsp:nvSpPr>
      <dsp:spPr>
        <a:xfrm>
          <a:off x="0" y="4088054"/>
          <a:ext cx="6172199" cy="944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SzPts val="1000"/>
            <a:buFont typeface="Arial" panose="020B0604020202020204" pitchFamily="34" charset="0"/>
            <a:buNone/>
          </a:pPr>
          <a:r>
            <a:rPr lang="en-GB" sz="1400" kern="1200" dirty="0"/>
            <a:t>The necessary information on the login page should be easily readable and accessible.</a:t>
          </a:r>
          <a:endParaRPr lang="en-US" sz="1400" kern="1200" dirty="0"/>
        </a:p>
      </dsp:txBody>
      <dsp:txXfrm>
        <a:off x="46102" y="4134156"/>
        <a:ext cx="6079995" cy="8522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B1E6D-29E2-4829-ACD3-20F9716182B0}">
      <dsp:nvSpPr>
        <dsp:cNvPr id="0" name=""/>
        <dsp:cNvSpPr/>
      </dsp:nvSpPr>
      <dsp:spPr>
        <a:xfrm>
          <a:off x="0" y="17925"/>
          <a:ext cx="6172199" cy="166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After Login, a new page will appear to ask the user which Mode he would select.</a:t>
          </a:r>
          <a:endParaRPr lang="en-US" sz="2500" kern="1200"/>
        </a:p>
      </dsp:txBody>
      <dsp:txXfrm>
        <a:off x="81388" y="99313"/>
        <a:ext cx="6009423" cy="1504474"/>
      </dsp:txXfrm>
    </dsp:sp>
    <dsp:sp modelId="{8DF72909-C248-4C1B-A6ED-9E3F6C8AB07C}">
      <dsp:nvSpPr>
        <dsp:cNvPr id="0" name=""/>
        <dsp:cNvSpPr/>
      </dsp:nvSpPr>
      <dsp:spPr>
        <a:xfrm>
          <a:off x="0" y="1757175"/>
          <a:ext cx="6172199" cy="166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SzPts val="1000"/>
            <a:buFont typeface="Arial" panose="020B0604020202020204" pitchFamily="34" charset="0"/>
            <a:buNone/>
          </a:pPr>
          <a:r>
            <a:rPr lang="en-GB" sz="2500" kern="1200"/>
            <a:t>During Mode Selection, the user must select the button Coach if he wants to be seen as such and have access his allowed features </a:t>
          </a:r>
          <a:endParaRPr lang="en-US" sz="2500" kern="1200"/>
        </a:p>
      </dsp:txBody>
      <dsp:txXfrm>
        <a:off x="81388" y="1838563"/>
        <a:ext cx="6009423" cy="1504474"/>
      </dsp:txXfrm>
    </dsp:sp>
    <dsp:sp modelId="{6B5F0110-C601-4FB8-A051-8B4BD39EAC5A}">
      <dsp:nvSpPr>
        <dsp:cNvPr id="0" name=""/>
        <dsp:cNvSpPr/>
      </dsp:nvSpPr>
      <dsp:spPr>
        <a:xfrm>
          <a:off x="0" y="3496425"/>
          <a:ext cx="6172199" cy="1667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SzPts val="1000"/>
            <a:buFont typeface="Arial" panose="020B0604020202020204" pitchFamily="34" charset="0"/>
            <a:buNone/>
          </a:pPr>
          <a:r>
            <a:rPr lang="en-GB" sz="2500" kern="1200"/>
            <a:t>During Mode Selection, the user must select the button Player if he wants to be seen as such and have access to his allowed features.</a:t>
          </a:r>
          <a:endParaRPr lang="en-US" sz="2500" kern="1200"/>
        </a:p>
      </dsp:txBody>
      <dsp:txXfrm>
        <a:off x="81388" y="3577813"/>
        <a:ext cx="6009423" cy="1504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2698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a:t>In the event of a problem, a pop-up notification should be displayed with the relevant information regarding the occurred problem along with a contact support button.</a:t>
          </a:r>
          <a:endParaRPr lang="en-US" sz="1200" kern="1200" dirty="0">
            <a:solidFill>
              <a:schemeClr val="tx1"/>
            </a:solidFill>
          </a:endParaRPr>
        </a:p>
      </dsp:txBody>
      <dsp:txXfrm>
        <a:off x="21932" y="48912"/>
        <a:ext cx="7228944" cy="405416"/>
      </dsp:txXfrm>
    </dsp:sp>
    <dsp:sp modelId="{6DC2AC02-2E2B-4CAE-9A08-7B2EE2E6B99F}">
      <dsp:nvSpPr>
        <dsp:cNvPr id="0" name=""/>
        <dsp:cNvSpPr/>
      </dsp:nvSpPr>
      <dsp:spPr>
        <a:xfrm>
          <a:off x="0" y="51082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dirty="0"/>
            <a:t>After Mode Selection, the user in Coach Mode will be able to view other accounts' shared profiles </a:t>
          </a:r>
          <a:endParaRPr lang="en-US" sz="1200" kern="1200" dirty="0"/>
        </a:p>
      </dsp:txBody>
      <dsp:txXfrm>
        <a:off x="21932" y="532752"/>
        <a:ext cx="7228944" cy="405416"/>
      </dsp:txXfrm>
    </dsp:sp>
    <dsp:sp modelId="{0952BAF2-3BC2-4BAE-81F6-66AED3EF09AF}">
      <dsp:nvSpPr>
        <dsp:cNvPr id="0" name=""/>
        <dsp:cNvSpPr/>
      </dsp:nvSpPr>
      <dsp:spPr>
        <a:xfrm>
          <a:off x="0" y="99466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Coach Mode will be able to follow other Coaches and Players, </a:t>
          </a:r>
          <a:endParaRPr lang="en-US" sz="1200" kern="1200"/>
        </a:p>
      </dsp:txBody>
      <dsp:txXfrm>
        <a:off x="21932" y="1016592"/>
        <a:ext cx="7228944" cy="405416"/>
      </dsp:txXfrm>
    </dsp:sp>
    <dsp:sp modelId="{4695BCAE-EAED-44D9-9326-36D19E7DDEC9}">
      <dsp:nvSpPr>
        <dsp:cNvPr id="0" name=""/>
        <dsp:cNvSpPr/>
      </dsp:nvSpPr>
      <dsp:spPr>
        <a:xfrm>
          <a:off x="0" y="147850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Coach Mode will be able to create sessions, </a:t>
          </a:r>
          <a:endParaRPr lang="en-US" sz="1200" kern="1200"/>
        </a:p>
      </dsp:txBody>
      <dsp:txXfrm>
        <a:off x="21932" y="1500432"/>
        <a:ext cx="7228944" cy="405416"/>
      </dsp:txXfrm>
    </dsp:sp>
    <dsp:sp modelId="{6A262E65-D578-477D-AD9C-0A0A0B6799EA}">
      <dsp:nvSpPr>
        <dsp:cNvPr id="0" name=""/>
        <dsp:cNvSpPr/>
      </dsp:nvSpPr>
      <dsp:spPr>
        <a:xfrm>
          <a:off x="0" y="196234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Coach Mode will be able to post content on their profile for his followers to see, </a:t>
          </a:r>
          <a:endParaRPr lang="en-US" sz="1200" kern="1200"/>
        </a:p>
      </dsp:txBody>
      <dsp:txXfrm>
        <a:off x="21932" y="1984272"/>
        <a:ext cx="7228944" cy="405416"/>
      </dsp:txXfrm>
    </dsp:sp>
    <dsp:sp modelId="{DEEABE09-3413-4CA3-BCB4-24D34FA45837}">
      <dsp:nvSpPr>
        <dsp:cNvPr id="0" name=""/>
        <dsp:cNvSpPr/>
      </dsp:nvSpPr>
      <dsp:spPr>
        <a:xfrm>
          <a:off x="0" y="244618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Coach Mode will be able to create his own learning platform and advertise his teaching methods in it.</a:t>
          </a:r>
          <a:endParaRPr lang="en-US" sz="1200" kern="1200"/>
        </a:p>
      </dsp:txBody>
      <dsp:txXfrm>
        <a:off x="21932" y="2468112"/>
        <a:ext cx="7228944" cy="405416"/>
      </dsp:txXfrm>
    </dsp:sp>
    <dsp:sp modelId="{664B3B4B-41CE-4659-9496-02B412318D7F}">
      <dsp:nvSpPr>
        <dsp:cNvPr id="0" name=""/>
        <dsp:cNvSpPr/>
      </dsp:nvSpPr>
      <dsp:spPr>
        <a:xfrm>
          <a:off x="0" y="293002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Player Mode will be able to view other accounts' shared profiles, </a:t>
          </a:r>
          <a:endParaRPr lang="en-US" sz="1200" kern="1200"/>
        </a:p>
      </dsp:txBody>
      <dsp:txXfrm>
        <a:off x="21932" y="2951952"/>
        <a:ext cx="7228944" cy="405416"/>
      </dsp:txXfrm>
    </dsp:sp>
    <dsp:sp modelId="{25096DE7-F494-42A3-8199-49330C7DF133}">
      <dsp:nvSpPr>
        <dsp:cNvPr id="0" name=""/>
        <dsp:cNvSpPr/>
      </dsp:nvSpPr>
      <dsp:spPr>
        <a:xfrm>
          <a:off x="0" y="341386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Player Mode will be able to follow Coaches and Players, </a:t>
          </a:r>
          <a:endParaRPr lang="en-US" sz="1200" kern="1200"/>
        </a:p>
      </dsp:txBody>
      <dsp:txXfrm>
        <a:off x="21932" y="3435792"/>
        <a:ext cx="7228944" cy="405416"/>
      </dsp:txXfrm>
    </dsp:sp>
    <dsp:sp modelId="{E3C0F450-5808-4853-86C3-FA5DA8B9FF1A}">
      <dsp:nvSpPr>
        <dsp:cNvPr id="0" name=""/>
        <dsp:cNvSpPr/>
      </dsp:nvSpPr>
      <dsp:spPr>
        <a:xfrm>
          <a:off x="0" y="389770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Player Mode will be able to join sessions, </a:t>
          </a:r>
          <a:endParaRPr lang="en-US" sz="1200" kern="1200"/>
        </a:p>
      </dsp:txBody>
      <dsp:txXfrm>
        <a:off x="21932" y="3919632"/>
        <a:ext cx="7228944" cy="405416"/>
      </dsp:txXfrm>
    </dsp:sp>
    <dsp:sp modelId="{D12D0C63-983E-493E-96DC-B5464EE752C2}">
      <dsp:nvSpPr>
        <dsp:cNvPr id="0" name=""/>
        <dsp:cNvSpPr/>
      </dsp:nvSpPr>
      <dsp:spPr>
        <a:xfrm>
          <a:off x="0" y="438154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Player Mode will be able to post content on their profile for the public to see, </a:t>
          </a:r>
          <a:endParaRPr lang="en-US" sz="1200" kern="1200"/>
        </a:p>
      </dsp:txBody>
      <dsp:txXfrm>
        <a:off x="21932" y="4403472"/>
        <a:ext cx="7228944" cy="405416"/>
      </dsp:txXfrm>
    </dsp:sp>
    <dsp:sp modelId="{4A16DF63-B27D-4A1D-887C-B22BFA0C50F9}">
      <dsp:nvSpPr>
        <dsp:cNvPr id="0" name=""/>
        <dsp:cNvSpPr/>
      </dsp:nvSpPr>
      <dsp:spPr>
        <a:xfrm>
          <a:off x="0" y="486538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in Player Mode will be able to subscribe and to access the coaches’ learning platforms.</a:t>
          </a:r>
          <a:endParaRPr lang="en-US" sz="1200" kern="1200"/>
        </a:p>
      </dsp:txBody>
      <dsp:txXfrm>
        <a:off x="21932" y="4887312"/>
        <a:ext cx="7228944" cy="405416"/>
      </dsp:txXfrm>
    </dsp:sp>
    <dsp:sp modelId="{4D693267-9985-4C70-B739-9069614D2F81}">
      <dsp:nvSpPr>
        <dsp:cNvPr id="0" name=""/>
        <dsp:cNvSpPr/>
      </dsp:nvSpPr>
      <dsp:spPr>
        <a:xfrm>
          <a:off x="0" y="534922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can’t use other Player Modes features if he’s in Coach Mode</a:t>
          </a:r>
          <a:endParaRPr lang="en-US" sz="1200" kern="1200"/>
        </a:p>
      </dsp:txBody>
      <dsp:txXfrm>
        <a:off x="21932" y="5371152"/>
        <a:ext cx="7228944" cy="405416"/>
      </dsp:txXfrm>
    </dsp:sp>
    <dsp:sp modelId="{76616BDF-B315-4C77-985B-FB756F206567}">
      <dsp:nvSpPr>
        <dsp:cNvPr id="0" name=""/>
        <dsp:cNvSpPr/>
      </dsp:nvSpPr>
      <dsp:spPr>
        <a:xfrm>
          <a:off x="0" y="5833060"/>
          <a:ext cx="7272808" cy="449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SzPts val="1000"/>
            <a:buFont typeface="Arial" panose="020B0604020202020204" pitchFamily="34" charset="0"/>
            <a:buNone/>
          </a:pPr>
          <a:r>
            <a:rPr lang="en-GB" sz="1200" kern="1200"/>
            <a:t>After Mode Selection, the user can’t use other Coach Modes features if he’s in Player Mode</a:t>
          </a:r>
          <a:endParaRPr lang="en-US" sz="1200" kern="1200"/>
        </a:p>
      </dsp:txBody>
      <dsp:txXfrm>
        <a:off x="21932" y="5854992"/>
        <a:ext cx="7228944" cy="405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1C91D-0B47-4E07-87A7-238E8D96F055}">
      <dsp:nvSpPr>
        <dsp:cNvPr id="0" name=""/>
        <dsp:cNvSpPr/>
      </dsp:nvSpPr>
      <dsp:spPr>
        <a:xfrm>
          <a:off x="0" y="179160"/>
          <a:ext cx="6172199" cy="1158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SzPts val="1000"/>
            <a:buFont typeface="Arial" panose="020B0604020202020204" pitchFamily="34" charset="0"/>
            <a:buNone/>
          </a:pPr>
          <a:r>
            <a:rPr lang="en-GB" sz="2200" kern="1200"/>
            <a:t>When I click on my skill level, I should be able to choose the skill level I fit in.</a:t>
          </a:r>
          <a:endParaRPr lang="en-US" sz="2200" kern="1200"/>
        </a:p>
      </dsp:txBody>
      <dsp:txXfrm>
        <a:off x="56544" y="235704"/>
        <a:ext cx="6059111" cy="1045212"/>
      </dsp:txXfrm>
    </dsp:sp>
    <dsp:sp modelId="{69C813D8-8BFD-4003-9916-F62B24F3EA0C}">
      <dsp:nvSpPr>
        <dsp:cNvPr id="0" name=""/>
        <dsp:cNvSpPr/>
      </dsp:nvSpPr>
      <dsp:spPr>
        <a:xfrm>
          <a:off x="0" y="1400820"/>
          <a:ext cx="6172199" cy="1158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SzPts val="1000"/>
            <a:buFont typeface="Arial" panose="020B0604020202020204" pitchFamily="34" charset="0"/>
            <a:buNone/>
          </a:pPr>
          <a:r>
            <a:rPr lang="en-GB" sz="2200" kern="1200"/>
            <a:t>When I click on my skill level, I should access the different skills for each level, select my focus area and session time and date if possible.</a:t>
          </a:r>
          <a:endParaRPr lang="en-US" sz="2200" kern="1200"/>
        </a:p>
      </dsp:txBody>
      <dsp:txXfrm>
        <a:off x="56544" y="1457364"/>
        <a:ext cx="6059111" cy="1045212"/>
      </dsp:txXfrm>
    </dsp:sp>
    <dsp:sp modelId="{635B7045-5E57-421C-9F51-739CD5765AD1}">
      <dsp:nvSpPr>
        <dsp:cNvPr id="0" name=""/>
        <dsp:cNvSpPr/>
      </dsp:nvSpPr>
      <dsp:spPr>
        <a:xfrm>
          <a:off x="0" y="2622480"/>
          <a:ext cx="6172199" cy="1158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SzPts val="1000"/>
            <a:buFont typeface="Arial" panose="020B0604020202020204" pitchFamily="34" charset="0"/>
            <a:buNone/>
          </a:pPr>
          <a:r>
            <a:rPr lang="en-GB" sz="2200" kern="1200"/>
            <a:t>When I click on my skill level, I should find useful resources on the skill I intend to learn.</a:t>
          </a:r>
          <a:endParaRPr lang="en-US" sz="2200" kern="1200"/>
        </a:p>
      </dsp:txBody>
      <dsp:txXfrm>
        <a:off x="56544" y="2679024"/>
        <a:ext cx="6059111" cy="1045212"/>
      </dsp:txXfrm>
    </dsp:sp>
    <dsp:sp modelId="{CEE20817-D2E3-42CC-9E1A-46B41493E21F}">
      <dsp:nvSpPr>
        <dsp:cNvPr id="0" name=""/>
        <dsp:cNvSpPr/>
      </dsp:nvSpPr>
      <dsp:spPr>
        <a:xfrm>
          <a:off x="0" y="3844140"/>
          <a:ext cx="6172199" cy="11583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SzPts val="1000"/>
            <a:buFont typeface="Arial" panose="020B0604020202020204" pitchFamily="34" charset="0"/>
            <a:buNone/>
          </a:pPr>
          <a:r>
            <a:rPr lang="en-GB" sz="2200" kern="1200"/>
            <a:t>When I click on my skill level, i should see my progress chart and my rating while learning the skill</a:t>
          </a:r>
          <a:endParaRPr lang="en-US" sz="2200" kern="1200"/>
        </a:p>
      </dsp:txBody>
      <dsp:txXfrm>
        <a:off x="56544" y="3900684"/>
        <a:ext cx="6059111" cy="10452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3F76A-12AD-424E-AD08-9E69974628B1}">
      <dsp:nvSpPr>
        <dsp:cNvPr id="0" name=""/>
        <dsp:cNvSpPr/>
      </dsp:nvSpPr>
      <dsp:spPr>
        <a:xfrm>
          <a:off x="0" y="69540"/>
          <a:ext cx="6172199"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Given that I’m logged in, when I click on ‘my skill level’ I can choose the level I belong to and set up my training.</a:t>
          </a:r>
          <a:endParaRPr lang="en-US" sz="2300" kern="1200" dirty="0">
            <a:solidFill>
              <a:schemeClr val="tx1"/>
            </a:solidFill>
          </a:endParaRPr>
        </a:p>
      </dsp:txBody>
      <dsp:txXfrm>
        <a:off x="59114" y="128654"/>
        <a:ext cx="6053971" cy="1092721"/>
      </dsp:txXfrm>
    </dsp:sp>
    <dsp:sp modelId="{8F7C049C-975A-493D-929E-31B0338617B7}">
      <dsp:nvSpPr>
        <dsp:cNvPr id="0" name=""/>
        <dsp:cNvSpPr/>
      </dsp:nvSpPr>
      <dsp:spPr>
        <a:xfrm>
          <a:off x="0" y="1346730"/>
          <a:ext cx="6172199"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SzPts val="1000"/>
            <a:buFont typeface="Arial" panose="020B0604020202020204" pitchFamily="34" charset="0"/>
            <a:buNone/>
          </a:pPr>
          <a:r>
            <a:rPr lang="en-GB" sz="2300" kern="1200" dirty="0"/>
            <a:t>Given that I’m logged in, when I click on ‘my skill level’ the I can access the different skills for each level</a:t>
          </a:r>
          <a:endParaRPr lang="en-US" sz="2300" kern="1200" dirty="0"/>
        </a:p>
      </dsp:txBody>
      <dsp:txXfrm>
        <a:off x="59114" y="1405844"/>
        <a:ext cx="6053971" cy="1092721"/>
      </dsp:txXfrm>
    </dsp:sp>
    <dsp:sp modelId="{111ABB69-DA28-4AE2-A322-AA53E1DFF392}">
      <dsp:nvSpPr>
        <dsp:cNvPr id="0" name=""/>
        <dsp:cNvSpPr/>
      </dsp:nvSpPr>
      <dsp:spPr>
        <a:xfrm>
          <a:off x="0" y="2623920"/>
          <a:ext cx="6172199"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SzPts val="1000"/>
            <a:buFont typeface="Arial" panose="020B0604020202020204" pitchFamily="34" charset="0"/>
            <a:buNone/>
          </a:pPr>
          <a:r>
            <a:rPr lang="en-GB" sz="2300" kern="1200" dirty="0"/>
            <a:t>Given that I’m logged in, when I click on ‘my skill level’ I can find useful resources on the skill I intend to learn.</a:t>
          </a:r>
          <a:endParaRPr lang="en-US" sz="2300" kern="1200" dirty="0"/>
        </a:p>
      </dsp:txBody>
      <dsp:txXfrm>
        <a:off x="59114" y="2683034"/>
        <a:ext cx="6053971" cy="1092721"/>
      </dsp:txXfrm>
    </dsp:sp>
    <dsp:sp modelId="{4D47F47D-AED3-4560-BD49-43D9EF19560A}">
      <dsp:nvSpPr>
        <dsp:cNvPr id="0" name=""/>
        <dsp:cNvSpPr/>
      </dsp:nvSpPr>
      <dsp:spPr>
        <a:xfrm>
          <a:off x="0" y="3901110"/>
          <a:ext cx="6172199" cy="1210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SzPts val="1000"/>
            <a:buFont typeface="Arial" panose="020B0604020202020204" pitchFamily="34" charset="0"/>
            <a:buNone/>
          </a:pPr>
          <a:r>
            <a:rPr lang="en-GB" sz="2300" kern="1200" dirty="0"/>
            <a:t>Given that I’m logged in, when I click on ‘my skill level’ I can see my progress chart and how I am rated while learning the skills.</a:t>
          </a:r>
          <a:endParaRPr lang="en-US" sz="2300" kern="1200" dirty="0"/>
        </a:p>
      </dsp:txBody>
      <dsp:txXfrm>
        <a:off x="59114" y="3960224"/>
        <a:ext cx="6053971" cy="10927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6E741-9FBE-49EE-811D-D1BB8BD885BC}">
      <dsp:nvSpPr>
        <dsp:cNvPr id="0" name=""/>
        <dsp:cNvSpPr/>
      </dsp:nvSpPr>
      <dsp:spPr>
        <a:xfrm>
          <a:off x="0" y="143377"/>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am not logged in I would be able to register. When I click on ‘Positions’ it takes me to the registration page.</a:t>
          </a:r>
          <a:endParaRPr lang="en-US" sz="1000" kern="1200"/>
        </a:p>
      </dsp:txBody>
      <dsp:txXfrm>
        <a:off x="32930" y="176307"/>
        <a:ext cx="6106339" cy="608718"/>
      </dsp:txXfrm>
    </dsp:sp>
    <dsp:sp modelId="{6BF35769-B988-4C89-A15D-43259F276995}">
      <dsp:nvSpPr>
        <dsp:cNvPr id="0" name=""/>
        <dsp:cNvSpPr/>
      </dsp:nvSpPr>
      <dsp:spPr>
        <a:xfrm>
          <a:off x="0" y="846755"/>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log in, I’d like to be able to see ‘Positions’ in the menu and be able to click on it</a:t>
          </a:r>
          <a:endParaRPr lang="en-US" sz="1000" kern="1200"/>
        </a:p>
      </dsp:txBody>
      <dsp:txXfrm>
        <a:off x="32930" y="879685"/>
        <a:ext cx="6106339" cy="608718"/>
      </dsp:txXfrm>
    </dsp:sp>
    <dsp:sp modelId="{0906475A-C8FC-4205-B23D-0F809F321DF3}">
      <dsp:nvSpPr>
        <dsp:cNvPr id="0" name=""/>
        <dsp:cNvSpPr/>
      </dsp:nvSpPr>
      <dsp:spPr>
        <a:xfrm>
          <a:off x="0" y="1550133"/>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‘Positions’, it should show me different tabs which include Help, Skills, check and also one tab for each position.</a:t>
          </a:r>
          <a:endParaRPr lang="en-US" sz="1000" kern="1200"/>
        </a:p>
      </dsp:txBody>
      <dsp:txXfrm>
        <a:off x="32930" y="1583063"/>
        <a:ext cx="6106339" cy="608718"/>
      </dsp:txXfrm>
    </dsp:sp>
    <dsp:sp modelId="{4E4969F5-DA3F-43BF-B5AA-B1424774CD5F}">
      <dsp:nvSpPr>
        <dsp:cNvPr id="0" name=""/>
        <dsp:cNvSpPr/>
      </dsp:nvSpPr>
      <dsp:spPr>
        <a:xfrm>
          <a:off x="0" y="2253511"/>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‘Help’ it will take me to a page which has detailed descriptions of each position.</a:t>
          </a:r>
          <a:endParaRPr lang="en-US" sz="1000" kern="1200"/>
        </a:p>
      </dsp:txBody>
      <dsp:txXfrm>
        <a:off x="32930" y="2286441"/>
        <a:ext cx="6106339" cy="608718"/>
      </dsp:txXfrm>
    </dsp:sp>
    <dsp:sp modelId="{CFBB4DAB-AD57-4B1A-A76F-DF39372B75E7}">
      <dsp:nvSpPr>
        <dsp:cNvPr id="0" name=""/>
        <dsp:cNvSpPr/>
      </dsp:nvSpPr>
      <dsp:spPr>
        <a:xfrm>
          <a:off x="0" y="2956889"/>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 Skills’ it will take me to a page that gives the basic skills needed for each position and also the physical condition preferred for these positions.</a:t>
          </a:r>
          <a:endParaRPr lang="en-US" sz="1000" kern="1200"/>
        </a:p>
      </dsp:txBody>
      <dsp:txXfrm>
        <a:off x="32930" y="2989819"/>
        <a:ext cx="6106339" cy="608718"/>
      </dsp:txXfrm>
    </dsp:sp>
    <dsp:sp modelId="{7771952E-F53F-4FFD-81CE-3FF36D7D7272}">
      <dsp:nvSpPr>
        <dsp:cNvPr id="0" name=""/>
        <dsp:cNvSpPr/>
      </dsp:nvSpPr>
      <dsp:spPr>
        <a:xfrm>
          <a:off x="0" y="3660267"/>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‘Check’ it will take me to a page that asks certain questions like which position do I prefer. It will also have a tab which allows me to have a training section directly with a coach so that the coach would be able to suggest which position suits me the best.</a:t>
          </a:r>
          <a:endParaRPr lang="en-US" sz="1000" kern="1200"/>
        </a:p>
      </dsp:txBody>
      <dsp:txXfrm>
        <a:off x="32930" y="3693197"/>
        <a:ext cx="6106339" cy="608718"/>
      </dsp:txXfrm>
    </dsp:sp>
    <dsp:sp modelId="{E5C68BA1-3A65-426C-8DA3-50175BB6D8FB}">
      <dsp:nvSpPr>
        <dsp:cNvPr id="0" name=""/>
        <dsp:cNvSpPr/>
      </dsp:nvSpPr>
      <dsp:spPr>
        <a:xfrm>
          <a:off x="0" y="4363645"/>
          <a:ext cx="6172199" cy="674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SzPts val="1000"/>
            <a:buFont typeface="Arial" panose="020B0604020202020204" pitchFamily="34" charset="0"/>
            <a:buNone/>
          </a:pPr>
          <a:r>
            <a:rPr lang="en-GB" sz="1000" kern="1200"/>
            <a:t>When I click on a position name for example goalkeeper. When I click on ‘Goal Keeper’ it will take me to a page which has resources related to that position. It includes videos, training tips from coaches, names and details of the coaches available and also it has a section called ‘personal training’ which will directly take me to the schedule page where I can arrange my schedules and start training.</a:t>
          </a:r>
          <a:endParaRPr lang="en-US" sz="1000" kern="1200"/>
        </a:p>
      </dsp:txBody>
      <dsp:txXfrm>
        <a:off x="32930" y="4396575"/>
        <a:ext cx="6106339" cy="608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F166DAF-1FD7-49A0-916A-AC65B1661C02}" type="datetime1">
              <a:rPr lang="fr-FR" smtClean="0"/>
              <a:t>03/03/2022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CB32D8-F2D2-4D01-80A9-88F3B128AE75}" type="slidenum">
              <a:rPr lang="fr-FR" smtClean="0"/>
              <a:t>‹N°›</a:t>
            </a:fld>
            <a:endParaRPr lang="fr-FR" dirty="0"/>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43EBA-850C-42A3-A69E-C2E98F19DE12}" type="datetime1">
              <a:rPr lang="fr-FR" smtClean="0"/>
              <a:pPr/>
              <a:t>03/03/2022</a:t>
            </a:fld>
            <a:endParaRPr lang="fr-FR"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5C1D8F7-2BDD-4C56-98AF-2E212EF349F3}" type="slidenum">
              <a:rPr lang="fr-FR" noProof="0" smtClean="0"/>
              <a:t>‹N°›</a:t>
            </a:fld>
            <a:endParaRPr lang="fr-FR" noProof="0" dirty="0"/>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a:t>
            </a:fld>
            <a:endParaRPr lang="fr-FR" dirty="0"/>
          </a:p>
        </p:txBody>
      </p:sp>
    </p:spTree>
    <p:extLst>
      <p:ext uri="{BB962C8B-B14F-4D97-AF65-F5344CB8AC3E}">
        <p14:creationId xmlns:p14="http://schemas.microsoft.com/office/powerpoint/2010/main" val="645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10</a:t>
            </a:fld>
            <a:endParaRPr lang="fr-FR" dirty="0"/>
          </a:p>
        </p:txBody>
      </p:sp>
    </p:spTree>
    <p:extLst>
      <p:ext uri="{BB962C8B-B14F-4D97-AF65-F5344CB8AC3E}">
        <p14:creationId xmlns:p14="http://schemas.microsoft.com/office/powerpoint/2010/main" val="395576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11</a:t>
            </a:fld>
            <a:endParaRPr lang="fr-FR" dirty="0"/>
          </a:p>
        </p:txBody>
      </p:sp>
    </p:spTree>
    <p:extLst>
      <p:ext uri="{BB962C8B-B14F-4D97-AF65-F5344CB8AC3E}">
        <p14:creationId xmlns:p14="http://schemas.microsoft.com/office/powerpoint/2010/main" val="2767202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12</a:t>
            </a:fld>
            <a:endParaRPr lang="fr-FR" dirty="0"/>
          </a:p>
        </p:txBody>
      </p:sp>
    </p:spTree>
    <p:extLst>
      <p:ext uri="{BB962C8B-B14F-4D97-AF65-F5344CB8AC3E}">
        <p14:creationId xmlns:p14="http://schemas.microsoft.com/office/powerpoint/2010/main" val="3666810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13</a:t>
            </a:fld>
            <a:endParaRPr lang="fr-FR" dirty="0"/>
          </a:p>
        </p:txBody>
      </p:sp>
    </p:spTree>
    <p:extLst>
      <p:ext uri="{BB962C8B-B14F-4D97-AF65-F5344CB8AC3E}">
        <p14:creationId xmlns:p14="http://schemas.microsoft.com/office/powerpoint/2010/main" val="3811434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14</a:t>
            </a:fld>
            <a:endParaRPr lang="fr-FR" dirty="0"/>
          </a:p>
        </p:txBody>
      </p:sp>
    </p:spTree>
    <p:extLst>
      <p:ext uri="{BB962C8B-B14F-4D97-AF65-F5344CB8AC3E}">
        <p14:creationId xmlns:p14="http://schemas.microsoft.com/office/powerpoint/2010/main" val="150701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15</a:t>
            </a:fld>
            <a:endParaRPr lang="fr-FR" dirty="0"/>
          </a:p>
        </p:txBody>
      </p:sp>
    </p:spTree>
    <p:extLst>
      <p:ext uri="{BB962C8B-B14F-4D97-AF65-F5344CB8AC3E}">
        <p14:creationId xmlns:p14="http://schemas.microsoft.com/office/powerpoint/2010/main" val="403220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16</a:t>
            </a:fld>
            <a:endParaRPr lang="fr-FR" dirty="0"/>
          </a:p>
        </p:txBody>
      </p:sp>
    </p:spTree>
    <p:extLst>
      <p:ext uri="{BB962C8B-B14F-4D97-AF65-F5344CB8AC3E}">
        <p14:creationId xmlns:p14="http://schemas.microsoft.com/office/powerpoint/2010/main" val="2124181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17</a:t>
            </a:fld>
            <a:endParaRPr lang="fr-FR" dirty="0"/>
          </a:p>
        </p:txBody>
      </p:sp>
    </p:spTree>
    <p:extLst>
      <p:ext uri="{BB962C8B-B14F-4D97-AF65-F5344CB8AC3E}">
        <p14:creationId xmlns:p14="http://schemas.microsoft.com/office/powerpoint/2010/main" val="3898382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18</a:t>
            </a:fld>
            <a:endParaRPr lang="fr-FR" dirty="0"/>
          </a:p>
        </p:txBody>
      </p:sp>
    </p:spTree>
    <p:extLst>
      <p:ext uri="{BB962C8B-B14F-4D97-AF65-F5344CB8AC3E}">
        <p14:creationId xmlns:p14="http://schemas.microsoft.com/office/powerpoint/2010/main" val="3920830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19</a:t>
            </a:fld>
            <a:endParaRPr lang="fr-FR" dirty="0"/>
          </a:p>
        </p:txBody>
      </p:sp>
    </p:spTree>
    <p:extLst>
      <p:ext uri="{BB962C8B-B14F-4D97-AF65-F5344CB8AC3E}">
        <p14:creationId xmlns:p14="http://schemas.microsoft.com/office/powerpoint/2010/main" val="3409896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a:t>
            </a:fld>
            <a:endParaRPr lang="fr-FR" dirty="0"/>
          </a:p>
        </p:txBody>
      </p:sp>
    </p:spTree>
    <p:extLst>
      <p:ext uri="{BB962C8B-B14F-4D97-AF65-F5344CB8AC3E}">
        <p14:creationId xmlns:p14="http://schemas.microsoft.com/office/powerpoint/2010/main" val="513195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20</a:t>
            </a:fld>
            <a:endParaRPr lang="fr-FR" dirty="0"/>
          </a:p>
        </p:txBody>
      </p:sp>
    </p:spTree>
    <p:extLst>
      <p:ext uri="{BB962C8B-B14F-4D97-AF65-F5344CB8AC3E}">
        <p14:creationId xmlns:p14="http://schemas.microsoft.com/office/powerpoint/2010/main" val="198247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21</a:t>
            </a:fld>
            <a:endParaRPr lang="fr-FR" dirty="0"/>
          </a:p>
        </p:txBody>
      </p:sp>
    </p:spTree>
    <p:extLst>
      <p:ext uri="{BB962C8B-B14F-4D97-AF65-F5344CB8AC3E}">
        <p14:creationId xmlns:p14="http://schemas.microsoft.com/office/powerpoint/2010/main" val="3737852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22</a:t>
            </a:fld>
            <a:endParaRPr lang="fr-FR" dirty="0"/>
          </a:p>
        </p:txBody>
      </p:sp>
    </p:spTree>
    <p:extLst>
      <p:ext uri="{BB962C8B-B14F-4D97-AF65-F5344CB8AC3E}">
        <p14:creationId xmlns:p14="http://schemas.microsoft.com/office/powerpoint/2010/main" val="3118808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23</a:t>
            </a:fld>
            <a:endParaRPr lang="fr-FR" dirty="0"/>
          </a:p>
        </p:txBody>
      </p:sp>
    </p:spTree>
    <p:extLst>
      <p:ext uri="{BB962C8B-B14F-4D97-AF65-F5344CB8AC3E}">
        <p14:creationId xmlns:p14="http://schemas.microsoft.com/office/powerpoint/2010/main" val="1203865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24</a:t>
            </a:fld>
            <a:endParaRPr lang="fr-FR" dirty="0"/>
          </a:p>
        </p:txBody>
      </p:sp>
    </p:spTree>
    <p:extLst>
      <p:ext uri="{BB962C8B-B14F-4D97-AF65-F5344CB8AC3E}">
        <p14:creationId xmlns:p14="http://schemas.microsoft.com/office/powerpoint/2010/main" val="1495760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25</a:t>
            </a:fld>
            <a:endParaRPr lang="fr-FR" dirty="0"/>
          </a:p>
        </p:txBody>
      </p:sp>
    </p:spTree>
    <p:extLst>
      <p:ext uri="{BB962C8B-B14F-4D97-AF65-F5344CB8AC3E}">
        <p14:creationId xmlns:p14="http://schemas.microsoft.com/office/powerpoint/2010/main" val="1957493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26</a:t>
            </a:fld>
            <a:endParaRPr lang="fr-FR" dirty="0"/>
          </a:p>
        </p:txBody>
      </p:sp>
    </p:spTree>
    <p:extLst>
      <p:ext uri="{BB962C8B-B14F-4D97-AF65-F5344CB8AC3E}">
        <p14:creationId xmlns:p14="http://schemas.microsoft.com/office/powerpoint/2010/main" val="2407519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27</a:t>
            </a:fld>
            <a:endParaRPr lang="fr-FR" dirty="0"/>
          </a:p>
        </p:txBody>
      </p:sp>
    </p:spTree>
    <p:extLst>
      <p:ext uri="{BB962C8B-B14F-4D97-AF65-F5344CB8AC3E}">
        <p14:creationId xmlns:p14="http://schemas.microsoft.com/office/powerpoint/2010/main" val="4176354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28</a:t>
            </a:fld>
            <a:endParaRPr lang="fr-FR" dirty="0"/>
          </a:p>
        </p:txBody>
      </p:sp>
    </p:spTree>
    <p:extLst>
      <p:ext uri="{BB962C8B-B14F-4D97-AF65-F5344CB8AC3E}">
        <p14:creationId xmlns:p14="http://schemas.microsoft.com/office/powerpoint/2010/main" val="316414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29</a:t>
            </a:fld>
            <a:endParaRPr lang="fr-FR" dirty="0"/>
          </a:p>
        </p:txBody>
      </p:sp>
    </p:spTree>
    <p:extLst>
      <p:ext uri="{BB962C8B-B14F-4D97-AF65-F5344CB8AC3E}">
        <p14:creationId xmlns:p14="http://schemas.microsoft.com/office/powerpoint/2010/main" val="2860337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a:t>
            </a:fld>
            <a:endParaRPr lang="fr-FR" dirty="0"/>
          </a:p>
        </p:txBody>
      </p:sp>
    </p:spTree>
    <p:extLst>
      <p:ext uri="{BB962C8B-B14F-4D97-AF65-F5344CB8AC3E}">
        <p14:creationId xmlns:p14="http://schemas.microsoft.com/office/powerpoint/2010/main" val="614996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30</a:t>
            </a:fld>
            <a:endParaRPr lang="fr-FR" dirty="0"/>
          </a:p>
        </p:txBody>
      </p:sp>
    </p:spTree>
    <p:extLst>
      <p:ext uri="{BB962C8B-B14F-4D97-AF65-F5344CB8AC3E}">
        <p14:creationId xmlns:p14="http://schemas.microsoft.com/office/powerpoint/2010/main" val="2008877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31</a:t>
            </a:fld>
            <a:endParaRPr lang="fr-FR" dirty="0"/>
          </a:p>
        </p:txBody>
      </p:sp>
    </p:spTree>
    <p:extLst>
      <p:ext uri="{BB962C8B-B14F-4D97-AF65-F5344CB8AC3E}">
        <p14:creationId xmlns:p14="http://schemas.microsoft.com/office/powerpoint/2010/main" val="1853564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32</a:t>
            </a:fld>
            <a:endParaRPr lang="fr-FR" dirty="0"/>
          </a:p>
        </p:txBody>
      </p:sp>
    </p:spTree>
    <p:extLst>
      <p:ext uri="{BB962C8B-B14F-4D97-AF65-F5344CB8AC3E}">
        <p14:creationId xmlns:p14="http://schemas.microsoft.com/office/powerpoint/2010/main" val="3675996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33</a:t>
            </a:fld>
            <a:endParaRPr lang="fr-FR" dirty="0"/>
          </a:p>
        </p:txBody>
      </p:sp>
    </p:spTree>
    <p:extLst>
      <p:ext uri="{BB962C8B-B14F-4D97-AF65-F5344CB8AC3E}">
        <p14:creationId xmlns:p14="http://schemas.microsoft.com/office/powerpoint/2010/main" val="2575964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34</a:t>
            </a:fld>
            <a:endParaRPr lang="fr-FR" dirty="0"/>
          </a:p>
        </p:txBody>
      </p:sp>
    </p:spTree>
    <p:extLst>
      <p:ext uri="{BB962C8B-B14F-4D97-AF65-F5344CB8AC3E}">
        <p14:creationId xmlns:p14="http://schemas.microsoft.com/office/powerpoint/2010/main" val="1840548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35</a:t>
            </a:fld>
            <a:endParaRPr lang="fr-FR" dirty="0"/>
          </a:p>
        </p:txBody>
      </p:sp>
    </p:spTree>
    <p:extLst>
      <p:ext uri="{BB962C8B-B14F-4D97-AF65-F5344CB8AC3E}">
        <p14:creationId xmlns:p14="http://schemas.microsoft.com/office/powerpoint/2010/main" val="4258998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36</a:t>
            </a:fld>
            <a:endParaRPr lang="fr-FR" dirty="0"/>
          </a:p>
        </p:txBody>
      </p:sp>
    </p:spTree>
    <p:extLst>
      <p:ext uri="{BB962C8B-B14F-4D97-AF65-F5344CB8AC3E}">
        <p14:creationId xmlns:p14="http://schemas.microsoft.com/office/powerpoint/2010/main" val="3812239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37</a:t>
            </a:fld>
            <a:endParaRPr lang="fr-FR" dirty="0"/>
          </a:p>
        </p:txBody>
      </p:sp>
    </p:spTree>
    <p:extLst>
      <p:ext uri="{BB962C8B-B14F-4D97-AF65-F5344CB8AC3E}">
        <p14:creationId xmlns:p14="http://schemas.microsoft.com/office/powerpoint/2010/main" val="2147492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38</a:t>
            </a:fld>
            <a:endParaRPr lang="fr-FR" dirty="0"/>
          </a:p>
        </p:txBody>
      </p:sp>
    </p:spTree>
    <p:extLst>
      <p:ext uri="{BB962C8B-B14F-4D97-AF65-F5344CB8AC3E}">
        <p14:creationId xmlns:p14="http://schemas.microsoft.com/office/powerpoint/2010/main" val="1643931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39</a:t>
            </a:fld>
            <a:endParaRPr lang="fr-FR" dirty="0"/>
          </a:p>
        </p:txBody>
      </p:sp>
    </p:spTree>
    <p:extLst>
      <p:ext uri="{BB962C8B-B14F-4D97-AF65-F5344CB8AC3E}">
        <p14:creationId xmlns:p14="http://schemas.microsoft.com/office/powerpoint/2010/main" val="17023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a:t>
            </a:fld>
            <a:endParaRPr lang="fr-FR" dirty="0"/>
          </a:p>
        </p:txBody>
      </p:sp>
    </p:spTree>
    <p:extLst>
      <p:ext uri="{BB962C8B-B14F-4D97-AF65-F5344CB8AC3E}">
        <p14:creationId xmlns:p14="http://schemas.microsoft.com/office/powerpoint/2010/main" val="11828013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40</a:t>
            </a:fld>
            <a:endParaRPr lang="fr-FR" dirty="0"/>
          </a:p>
        </p:txBody>
      </p:sp>
    </p:spTree>
    <p:extLst>
      <p:ext uri="{BB962C8B-B14F-4D97-AF65-F5344CB8AC3E}">
        <p14:creationId xmlns:p14="http://schemas.microsoft.com/office/powerpoint/2010/main" val="9434432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41</a:t>
            </a:fld>
            <a:endParaRPr lang="fr-FR" dirty="0"/>
          </a:p>
        </p:txBody>
      </p:sp>
    </p:spTree>
    <p:extLst>
      <p:ext uri="{BB962C8B-B14F-4D97-AF65-F5344CB8AC3E}">
        <p14:creationId xmlns:p14="http://schemas.microsoft.com/office/powerpoint/2010/main" val="2517125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42</a:t>
            </a:fld>
            <a:endParaRPr lang="fr-FR" dirty="0"/>
          </a:p>
        </p:txBody>
      </p:sp>
    </p:spTree>
    <p:extLst>
      <p:ext uri="{BB962C8B-B14F-4D97-AF65-F5344CB8AC3E}">
        <p14:creationId xmlns:p14="http://schemas.microsoft.com/office/powerpoint/2010/main" val="82995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43</a:t>
            </a:fld>
            <a:endParaRPr lang="fr-FR" dirty="0"/>
          </a:p>
        </p:txBody>
      </p:sp>
    </p:spTree>
    <p:extLst>
      <p:ext uri="{BB962C8B-B14F-4D97-AF65-F5344CB8AC3E}">
        <p14:creationId xmlns:p14="http://schemas.microsoft.com/office/powerpoint/2010/main" val="4194618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44</a:t>
            </a:fld>
            <a:endParaRPr lang="fr-FR" dirty="0"/>
          </a:p>
        </p:txBody>
      </p:sp>
    </p:spTree>
    <p:extLst>
      <p:ext uri="{BB962C8B-B14F-4D97-AF65-F5344CB8AC3E}">
        <p14:creationId xmlns:p14="http://schemas.microsoft.com/office/powerpoint/2010/main" val="1408084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45</a:t>
            </a:fld>
            <a:endParaRPr lang="fr-FR" dirty="0"/>
          </a:p>
        </p:txBody>
      </p:sp>
    </p:spTree>
    <p:extLst>
      <p:ext uri="{BB962C8B-B14F-4D97-AF65-F5344CB8AC3E}">
        <p14:creationId xmlns:p14="http://schemas.microsoft.com/office/powerpoint/2010/main" val="1240782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46</a:t>
            </a:fld>
            <a:endParaRPr lang="fr-FR" dirty="0"/>
          </a:p>
        </p:txBody>
      </p:sp>
    </p:spTree>
    <p:extLst>
      <p:ext uri="{BB962C8B-B14F-4D97-AF65-F5344CB8AC3E}">
        <p14:creationId xmlns:p14="http://schemas.microsoft.com/office/powerpoint/2010/main" val="19789143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47</a:t>
            </a:fld>
            <a:endParaRPr lang="fr-FR" dirty="0"/>
          </a:p>
        </p:txBody>
      </p:sp>
    </p:spTree>
    <p:extLst>
      <p:ext uri="{BB962C8B-B14F-4D97-AF65-F5344CB8AC3E}">
        <p14:creationId xmlns:p14="http://schemas.microsoft.com/office/powerpoint/2010/main" val="79641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5</a:t>
            </a:fld>
            <a:endParaRPr lang="fr-FR" dirty="0"/>
          </a:p>
        </p:txBody>
      </p:sp>
    </p:spTree>
    <p:extLst>
      <p:ext uri="{BB962C8B-B14F-4D97-AF65-F5344CB8AC3E}">
        <p14:creationId xmlns:p14="http://schemas.microsoft.com/office/powerpoint/2010/main" val="376946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6</a:t>
            </a:fld>
            <a:endParaRPr lang="fr-FR" dirty="0"/>
          </a:p>
        </p:txBody>
      </p:sp>
    </p:spTree>
    <p:extLst>
      <p:ext uri="{BB962C8B-B14F-4D97-AF65-F5344CB8AC3E}">
        <p14:creationId xmlns:p14="http://schemas.microsoft.com/office/powerpoint/2010/main" val="377947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7</a:t>
            </a:fld>
            <a:endParaRPr lang="fr-FR" dirty="0"/>
          </a:p>
        </p:txBody>
      </p:sp>
    </p:spTree>
    <p:extLst>
      <p:ext uri="{BB962C8B-B14F-4D97-AF65-F5344CB8AC3E}">
        <p14:creationId xmlns:p14="http://schemas.microsoft.com/office/powerpoint/2010/main" val="311484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8</a:t>
            </a:fld>
            <a:endParaRPr lang="fr-FR" dirty="0"/>
          </a:p>
        </p:txBody>
      </p:sp>
    </p:spTree>
    <p:extLst>
      <p:ext uri="{BB962C8B-B14F-4D97-AF65-F5344CB8AC3E}">
        <p14:creationId xmlns:p14="http://schemas.microsoft.com/office/powerpoint/2010/main" val="3900250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05C1D8F7-2BDD-4C56-98AF-2E212EF349F3}" type="slidenum">
              <a:rPr lang="fr-FR" smtClean="0"/>
              <a:t>9</a:t>
            </a:fld>
            <a:endParaRPr lang="fr-FR" dirty="0"/>
          </a:p>
        </p:txBody>
      </p:sp>
    </p:spTree>
    <p:extLst>
      <p:ext uri="{BB962C8B-B14F-4D97-AF65-F5344CB8AC3E}">
        <p14:creationId xmlns:p14="http://schemas.microsoft.com/office/powerpoint/2010/main" val="216489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38800" y="304801"/>
            <a:ext cx="5486400" cy="2514599"/>
          </a:xfrm>
        </p:spPr>
        <p:txBody>
          <a:bodyPr rtlCol="0" anchor="b">
            <a:normAutofit/>
          </a:bodyPr>
          <a:lstStyle>
            <a:lvl1pPr algn="l">
              <a:defRPr sz="5400"/>
            </a:lvl1pPr>
          </a:lstStyle>
          <a:p>
            <a:pPr rtl="0"/>
            <a:r>
              <a:rPr lang="fr-FR" noProof="0"/>
              <a:t>Modifiez le style du titre</a:t>
            </a:r>
            <a:endParaRPr lang="fr-FR" noProof="0" dirty="0"/>
          </a:p>
        </p:txBody>
      </p:sp>
      <p:sp>
        <p:nvSpPr>
          <p:cNvPr id="3" name="Sous-titre 2"/>
          <p:cNvSpPr>
            <a:spLocks noGrp="1"/>
          </p:cNvSpPr>
          <p:nvPr>
            <p:ph type="subTitle" idx="1"/>
          </p:nvPr>
        </p:nvSpPr>
        <p:spPr>
          <a:xfrm>
            <a:off x="5638800" y="2895600"/>
            <a:ext cx="5486400" cy="914400"/>
          </a:xfrm>
        </p:spPr>
        <p:txBody>
          <a:bodyPr rtlCol="0"/>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5FE44BC8-8C30-47A0-9C3D-6F595C44DBF1}" type="datetime1">
              <a:rPr lang="fr-FR" noProof="0" smtClean="0"/>
              <a:t>03/03/2022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96400" y="365125"/>
            <a:ext cx="1828800" cy="5654675"/>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066800" y="365125"/>
            <a:ext cx="8001000" cy="5654675"/>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41EDCC16-ABC4-454E-A7F5-BA436A235111}" type="datetime1">
              <a:rPr lang="fr-FR" noProof="0" smtClean="0"/>
              <a:t>03/03/2022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33DEA163-D3B5-4581-9849-77D58C91657A}" type="datetime1">
              <a:rPr lang="fr-FR" noProof="0" smtClean="0"/>
              <a:t>03/03/2022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60450" y="1676401"/>
            <a:ext cx="10058400" cy="1752600"/>
          </a:xfrm>
        </p:spPr>
        <p:txBody>
          <a:bodyPr rtlCol="0" anchor="b">
            <a:normAutofit/>
          </a:bodyPr>
          <a:lstStyle>
            <a:lvl1pPr>
              <a:defRPr sz="480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0450" y="3581400"/>
            <a:ext cx="10058400" cy="1143000"/>
          </a:xfrm>
        </p:spPr>
        <p:txBody>
          <a:bodyPr rtlCol="0"/>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4" name="Espace réservé de la date 3"/>
          <p:cNvSpPr>
            <a:spLocks noGrp="1"/>
          </p:cNvSpPr>
          <p:nvPr>
            <p:ph type="dt" sz="half" idx="10"/>
          </p:nvPr>
        </p:nvSpPr>
        <p:spPr/>
        <p:txBody>
          <a:bodyPr rtlCol="0"/>
          <a:lstStyle/>
          <a:p>
            <a:pPr rtl="0"/>
            <a:fld id="{04DC317B-F889-4156-9F41-585E9802B909}" type="datetime1">
              <a:rPr lang="fr-FR" noProof="0" smtClean="0"/>
              <a:t>03/03/2022</a:t>
            </a:fld>
            <a:endParaRPr lang="fr-FR" noProof="0" dirty="0"/>
          </a:p>
        </p:txBody>
      </p:sp>
      <p:sp>
        <p:nvSpPr>
          <p:cNvPr id="6" name="Espace réservé du numéro de diapositive 5"/>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66800" y="1676401"/>
            <a:ext cx="4846320" cy="4343400"/>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278880" y="1676401"/>
            <a:ext cx="4846320" cy="4343400"/>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5" name="Espace réservé de la date 4"/>
          <p:cNvSpPr>
            <a:spLocks noGrp="1"/>
          </p:cNvSpPr>
          <p:nvPr>
            <p:ph type="dt" sz="half" idx="10"/>
          </p:nvPr>
        </p:nvSpPr>
        <p:spPr/>
        <p:txBody>
          <a:bodyPr rtlCol="0"/>
          <a:lstStyle/>
          <a:p>
            <a:pPr rtl="0"/>
            <a:fld id="{AC9DA7A1-59FF-42C1-B1B3-89C10FE1A32E}" type="datetime1">
              <a:rPr lang="fr-FR" noProof="0" smtClean="0"/>
              <a:t>03/03/2022</a:t>
            </a:fld>
            <a:endParaRPr lang="fr-FR" noProof="0" dirty="0"/>
          </a:p>
        </p:txBody>
      </p:sp>
      <p:sp>
        <p:nvSpPr>
          <p:cNvPr id="7" name="Espace réservé du numéro de diapositive 6"/>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6800" y="1681163"/>
            <a:ext cx="4846320" cy="823912"/>
          </a:xfrm>
        </p:spPr>
        <p:txBody>
          <a:bodyPr rtlCol="0"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66800" y="2505075"/>
            <a:ext cx="4846320" cy="3514725"/>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278880" y="1681163"/>
            <a:ext cx="4846320" cy="823912"/>
          </a:xfrm>
        </p:spPr>
        <p:txBody>
          <a:bodyPr rtlCol="0"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278880" y="2505075"/>
            <a:ext cx="4846320" cy="3514725"/>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10"/>
          </p:nvPr>
        </p:nvSpPr>
        <p:spPr/>
        <p:txBody>
          <a:bodyPr rtlCol="0"/>
          <a:lstStyle/>
          <a:p>
            <a:pPr rtl="0"/>
            <a:fld id="{2530A04F-E001-41EA-BD6A-6B97D81F7AF9}" type="datetime1">
              <a:rPr lang="fr-FR" noProof="0" smtClean="0"/>
              <a:t>03/03/2022</a:t>
            </a:fld>
            <a:endParaRPr lang="fr-FR" noProof="0" dirty="0"/>
          </a:p>
        </p:txBody>
      </p:sp>
      <p:sp>
        <p:nvSpPr>
          <p:cNvPr id="9" name="Espace réservé du numéro de diapositive 8"/>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3" name="Espace réservé de la date 2"/>
          <p:cNvSpPr>
            <a:spLocks noGrp="1"/>
          </p:cNvSpPr>
          <p:nvPr>
            <p:ph type="dt" sz="half" idx="10"/>
          </p:nvPr>
        </p:nvSpPr>
        <p:spPr/>
        <p:txBody>
          <a:bodyPr rtlCol="0"/>
          <a:lstStyle/>
          <a:p>
            <a:pPr rtl="0"/>
            <a:fld id="{9905C288-8C2C-4322-A2EE-047060414380}" type="datetime1">
              <a:rPr lang="fr-FR" noProof="0" smtClean="0"/>
              <a:t>03/03/2022</a:t>
            </a:fld>
            <a:endParaRPr lang="fr-FR" noProof="0" dirty="0"/>
          </a:p>
        </p:txBody>
      </p:sp>
      <p:sp>
        <p:nvSpPr>
          <p:cNvPr id="5" name="Espace réservé du numéro de diapositive 4"/>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2" name="Espace réservé de la date 1"/>
          <p:cNvSpPr>
            <a:spLocks noGrp="1"/>
          </p:cNvSpPr>
          <p:nvPr>
            <p:ph type="dt" sz="half" idx="10"/>
          </p:nvPr>
        </p:nvSpPr>
        <p:spPr/>
        <p:txBody>
          <a:bodyPr rtlCol="0"/>
          <a:lstStyle/>
          <a:p>
            <a:pPr rtl="0"/>
            <a:fld id="{90E0DD5E-4909-46F3-81FF-2C4D7CA0DD8B}" type="datetime1">
              <a:rPr lang="fr-FR" noProof="0" smtClean="0"/>
              <a:t>03/03/2022</a:t>
            </a:fld>
            <a:endParaRPr lang="fr-FR" noProof="0" dirty="0"/>
          </a:p>
        </p:txBody>
      </p:sp>
      <p:sp>
        <p:nvSpPr>
          <p:cNvPr id="4" name="Espace réservé du numéro de diapositive 3"/>
          <p:cNvSpPr>
            <a:spLocks noGrp="1"/>
          </p:cNvSpPr>
          <p:nvPr>
            <p:ph type="sldNum" sz="quarter" idx="12"/>
          </p:nvPr>
        </p:nvSpPr>
        <p:spPr/>
        <p:txBody>
          <a:bodyPr rtlCol="0"/>
          <a:lstStyle/>
          <a:p>
            <a:pPr rtl="0"/>
            <a:fld id="{F9043838-BFF5-400C-B067-3DF4A5F395D6}" type="slidenum">
              <a:rPr lang="fr-FR" noProof="0" smtClean="0"/>
              <a:t>‹N°›</a:t>
            </a:fld>
            <a:endParaRPr lang="fr-FR" noProof="0" dirty="0"/>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title"/>
          </p:nvPr>
        </p:nvSpPr>
        <p:spPr>
          <a:xfrm>
            <a:off x="7924800" y="838200"/>
            <a:ext cx="3657600" cy="2133600"/>
          </a:xfrm>
        </p:spPr>
        <p:txBody>
          <a:bodyPr rtlCol="0" anchor="b">
            <a:normAutofit/>
          </a:bodyPr>
          <a:lstStyle>
            <a:lvl1pPr>
              <a:defRPr sz="3600"/>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09600" y="838200"/>
            <a:ext cx="6172200" cy="5181601"/>
          </a:xfrm>
        </p:spPr>
        <p:txBody>
          <a:bodyPr rtlCol="0">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7924802" y="3124200"/>
            <a:ext cx="3657600" cy="2895600"/>
          </a:xfrm>
        </p:spPr>
        <p:txBody>
          <a:bodyPr rtlCol="0">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924800" y="838200"/>
            <a:ext cx="3657600" cy="2133600"/>
          </a:xfrm>
        </p:spPr>
        <p:txBody>
          <a:bodyPr rtlCol="0" anchor="b">
            <a:normAutofit/>
          </a:bodyPr>
          <a:lstStyle>
            <a:lvl1pPr>
              <a:defRPr sz="3600"/>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0" y="0"/>
            <a:ext cx="7239000" cy="6858000"/>
          </a:xfrm>
          <a:solidFill>
            <a:schemeClr val="bg1"/>
          </a:solidFill>
        </p:spPr>
        <p:txBody>
          <a:bodyPr tIns="36576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p:nvPr>
        </p:nvSpPr>
        <p:spPr>
          <a:xfrm>
            <a:off x="7924801" y="3124200"/>
            <a:ext cx="3657600" cy="2895600"/>
          </a:xfrm>
        </p:spPr>
        <p:txBody>
          <a:bodyPr rtlCol="0">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4" name="Espace réservé de la date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0AC7BACE-A426-4839-AC27-C7B080690890}" type="datetime1">
              <a:rPr lang="fr-FR" noProof="0" smtClean="0"/>
              <a:t>03/03/2022</a:t>
            </a:fld>
            <a:endParaRPr lang="fr-FR" noProof="0" dirty="0"/>
          </a:p>
        </p:txBody>
      </p:sp>
      <p:sp>
        <p:nvSpPr>
          <p:cNvPr id="6" name="Espace réservé du numéro de diapositive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F9043838-BFF5-400C-B067-3DF4A5F395D6}" type="slidenum">
              <a:rPr lang="fr-FR" noProof="0" smtClean="0"/>
              <a:pPr rtl="0"/>
              <a:t>‹N°›</a:t>
            </a:fld>
            <a:endParaRPr lang="fr-FR" noProof="0" dirty="0"/>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jpe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6.jpeg"/><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6.jpeg"/><Relationship Id="rId7"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6.jpeg"/><Relationship Id="rId7" Type="http://schemas.openxmlformats.org/officeDocument/2006/relationships/diagramColors" Target="../diagrams/colors9.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6.jpeg"/><Relationship Id="rId7" Type="http://schemas.openxmlformats.org/officeDocument/2006/relationships/diagramColors" Target="../diagrams/colors10.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6.jpe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6.jpeg"/><Relationship Id="rId7" Type="http://schemas.openxmlformats.org/officeDocument/2006/relationships/diagramColors" Target="../diagrams/colors12.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6.jpeg"/><Relationship Id="rId7" Type="http://schemas.openxmlformats.org/officeDocument/2006/relationships/diagramColors" Target="../diagrams/colors13.xml"/><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4.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6.jpeg"/><Relationship Id="rId7" Type="http://schemas.openxmlformats.org/officeDocument/2006/relationships/diagramColors" Target="../diagrams/colors14.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6.jpeg"/><Relationship Id="rId7" Type="http://schemas.openxmlformats.org/officeDocument/2006/relationships/diagramColors" Target="../diagrams/colors15.xm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7.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6.jpeg"/><Relationship Id="rId7" Type="http://schemas.openxmlformats.org/officeDocument/2006/relationships/diagramColors" Target="../diagrams/colors16.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6.jpeg"/><Relationship Id="rId7" Type="http://schemas.openxmlformats.org/officeDocument/2006/relationships/diagramColors" Target="../diagrams/colors17.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6.jpeg"/><Relationship Id="rId7" Type="http://schemas.openxmlformats.org/officeDocument/2006/relationships/diagramColors" Target="../diagrams/colors18.xm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chart" Target="../charts/chart5.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chart" Target="../charts/char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9.png"/><Relationship Id="rId7" Type="http://schemas.openxmlformats.org/officeDocument/2006/relationships/diagramColors" Target="../diagrams/colors19.xml"/><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85255" y="1666875"/>
            <a:ext cx="10058400" cy="1752600"/>
          </a:xfrm>
        </p:spPr>
        <p:txBody>
          <a:bodyPr rtlCol="0" anchor="b">
            <a:normAutofit/>
          </a:bodyPr>
          <a:lstStyle/>
          <a:p>
            <a:pPr algn="r" rtl="0"/>
            <a:r>
              <a:rPr lang="fr-FR" dirty="0">
                <a:solidFill>
                  <a:schemeClr val="accent1">
                    <a:lumMod val="75000"/>
                  </a:schemeClr>
                </a:solidFill>
              </a:rPr>
              <a:t>Netball101</a:t>
            </a:r>
          </a:p>
        </p:txBody>
      </p:sp>
      <p:sp>
        <p:nvSpPr>
          <p:cNvPr id="3" name="Sous-titre 2"/>
          <p:cNvSpPr>
            <a:spLocks noGrp="1"/>
          </p:cNvSpPr>
          <p:nvPr>
            <p:ph type="body" idx="1"/>
          </p:nvPr>
        </p:nvSpPr>
        <p:spPr>
          <a:xfrm>
            <a:off x="6456040" y="3581400"/>
            <a:ext cx="4662810" cy="855712"/>
          </a:xfrm>
        </p:spPr>
        <p:txBody>
          <a:bodyPr rtlCol="0">
            <a:normAutofit/>
          </a:bodyPr>
          <a:lstStyle/>
          <a:p>
            <a:pPr algn="r" rtl="0"/>
            <a:r>
              <a:rPr lang="fr-FR" dirty="0"/>
              <a:t>An App for Coaches and </a:t>
            </a:r>
            <a:r>
              <a:rPr lang="fr-FR" dirty="0" err="1"/>
              <a:t>Players</a:t>
            </a:r>
            <a:r>
              <a:rPr lang="fr-FR" dirty="0"/>
              <a:t>!</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5944" y="332656"/>
            <a:ext cx="3657600" cy="2133600"/>
          </a:xfrm>
        </p:spPr>
        <p:txBody>
          <a:bodyPr rtlCol="0" anchor="b">
            <a:normAutofit/>
          </a:bodyPr>
          <a:lstStyle/>
          <a:p>
            <a:pPr rtl="0"/>
            <a:r>
              <a:rPr lang="fr-FR" dirty="0"/>
              <a:t>FEATURE 3: Coach &amp; Player Mode </a:t>
            </a:r>
          </a:p>
        </p:txBody>
      </p:sp>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fontScale="92500"/>
          </a:bodyPr>
          <a:lstStyle/>
          <a:p>
            <a:pPr algn="ctr" rtl="0"/>
            <a:r>
              <a:rPr lang="en-US" dirty="0">
                <a:solidFill>
                  <a:schemeClr val="bg1"/>
                </a:solidFill>
              </a:rPr>
              <a:t>USER STORY </a:t>
            </a:r>
          </a:p>
          <a:p>
            <a:pPr algn="ctr" rtl="0"/>
            <a:r>
              <a:rPr lang="en-US" dirty="0">
                <a:solidFill>
                  <a:schemeClr val="bg1"/>
                </a:solidFill>
              </a:rPr>
              <a:t>“As a member, I should be able to switch from Coach Mode to Player Mode and have a different set of options unlocked according to selected Mode.” </a:t>
            </a:r>
          </a:p>
          <a:p>
            <a:pPr algn="ctr" rtl="0"/>
            <a:r>
              <a:rPr lang="en-US" dirty="0">
                <a:solidFill>
                  <a:schemeClr val="bg1"/>
                </a:solidFill>
              </a:rPr>
              <a:t>Progress metrics:  24h</a:t>
            </a:r>
          </a:p>
        </p:txBody>
      </p:sp>
    </p:spTree>
    <p:extLst>
      <p:ext uri="{BB962C8B-B14F-4D97-AF65-F5344CB8AC3E}">
        <p14:creationId xmlns:p14="http://schemas.microsoft.com/office/powerpoint/2010/main" val="265548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310751579"/>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969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563474372"/>
              </p:ext>
            </p:extLst>
          </p:nvPr>
        </p:nvGraphicFramePr>
        <p:xfrm>
          <a:off x="119336" y="274340"/>
          <a:ext cx="7272808" cy="6309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8706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24801" y="260648"/>
            <a:ext cx="3657600" cy="2133600"/>
          </a:xfrm>
        </p:spPr>
        <p:txBody>
          <a:bodyPr rtlCol="0" anchor="b">
            <a:normAutofit/>
          </a:bodyPr>
          <a:lstStyle/>
          <a:p>
            <a:pPr rtl="0"/>
            <a:r>
              <a:rPr lang="fr-FR" dirty="0"/>
              <a:t>FEATURE 4 : SETTING PLAYERS SKILL LEVEL </a:t>
            </a:r>
          </a:p>
        </p:txBody>
      </p:sp>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a:bodyPr>
          <a:lstStyle/>
          <a:p>
            <a:pPr algn="ctr" rtl="0"/>
            <a:r>
              <a:rPr lang="en-US" dirty="0">
                <a:solidFill>
                  <a:schemeClr val="bg1"/>
                </a:solidFill>
              </a:rPr>
              <a:t>USER STORY </a:t>
            </a:r>
          </a:p>
          <a:p>
            <a:pPr algn="ctr" rtl="0"/>
            <a:r>
              <a:rPr lang="en-US" dirty="0">
                <a:solidFill>
                  <a:schemeClr val="bg1"/>
                </a:solidFill>
              </a:rPr>
              <a:t>“As a player, I want to know the skill level I belong to, so that I can adjust the training to  my skills.” </a:t>
            </a:r>
          </a:p>
          <a:p>
            <a:pPr algn="ctr" rtl="0"/>
            <a:r>
              <a:rPr lang="en-US" dirty="0">
                <a:solidFill>
                  <a:schemeClr val="bg1"/>
                </a:solidFill>
              </a:rPr>
              <a:t>Progress metrics:  24h</a:t>
            </a:r>
          </a:p>
        </p:txBody>
      </p:sp>
    </p:spTree>
    <p:extLst>
      <p:ext uri="{BB962C8B-B14F-4D97-AF65-F5344CB8AC3E}">
        <p14:creationId xmlns:p14="http://schemas.microsoft.com/office/powerpoint/2010/main" val="108512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3599516370"/>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797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149379356"/>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84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5944" y="332656"/>
            <a:ext cx="3657600" cy="2133600"/>
          </a:xfrm>
        </p:spPr>
        <p:txBody>
          <a:bodyPr rtlCol="0" anchor="b">
            <a:normAutofit/>
          </a:bodyPr>
          <a:lstStyle/>
          <a:p>
            <a:pPr rtl="0"/>
            <a:r>
              <a:rPr lang="fr-FR" dirty="0"/>
              <a:t>FEATURE 5 : PLAYER POSITION </a:t>
            </a:r>
          </a:p>
        </p:txBody>
      </p:sp>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lnSpcReduction="10000"/>
          </a:bodyPr>
          <a:lstStyle/>
          <a:p>
            <a:pPr algn="ctr" rtl="0"/>
            <a:r>
              <a:rPr lang="en-US" dirty="0">
                <a:solidFill>
                  <a:schemeClr val="bg1"/>
                </a:solidFill>
              </a:rPr>
              <a:t>USER STORY </a:t>
            </a:r>
          </a:p>
          <a:p>
            <a:pPr algn="ctr" rtl="0"/>
            <a:r>
              <a:rPr lang="en-US" dirty="0">
                <a:solidFill>
                  <a:schemeClr val="bg1"/>
                </a:solidFill>
              </a:rPr>
              <a:t>"As a user I would like to know what the different positions in the netball game are so that I can choose the best for me.” 	</a:t>
            </a:r>
          </a:p>
          <a:p>
            <a:pPr algn="ctr" rtl="0"/>
            <a:r>
              <a:rPr lang="en-US" dirty="0">
                <a:solidFill>
                  <a:schemeClr val="bg1"/>
                </a:solidFill>
              </a:rPr>
              <a:t>Progress metrics:  20h</a:t>
            </a:r>
          </a:p>
        </p:txBody>
      </p:sp>
    </p:spTree>
    <p:extLst>
      <p:ext uri="{BB962C8B-B14F-4D97-AF65-F5344CB8AC3E}">
        <p14:creationId xmlns:p14="http://schemas.microsoft.com/office/powerpoint/2010/main" val="10361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702587367"/>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271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2802644307"/>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894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lnSpcReduction="10000"/>
          </a:bodyPr>
          <a:lstStyle/>
          <a:p>
            <a:pPr algn="ctr" rtl="0"/>
            <a:r>
              <a:rPr lang="en-US" dirty="0">
                <a:solidFill>
                  <a:schemeClr val="bg1"/>
                </a:solidFill>
              </a:rPr>
              <a:t>USER STORY </a:t>
            </a:r>
          </a:p>
          <a:p>
            <a:pPr algn="ctr" rtl="0"/>
            <a:r>
              <a:rPr lang="en-US" dirty="0">
                <a:solidFill>
                  <a:schemeClr val="bg1"/>
                </a:solidFill>
              </a:rPr>
              <a:t>"As a user I would like to know what the resources are available in a specific position so that I can improve my skills in that position” 	</a:t>
            </a:r>
          </a:p>
          <a:p>
            <a:pPr algn="ctr" rtl="0"/>
            <a:r>
              <a:rPr lang="en-US" dirty="0">
                <a:solidFill>
                  <a:schemeClr val="bg1"/>
                </a:solidFill>
              </a:rPr>
              <a:t>Progress metrics:  20h</a:t>
            </a:r>
          </a:p>
        </p:txBody>
      </p:sp>
    </p:spTree>
    <p:extLst>
      <p:ext uri="{BB962C8B-B14F-4D97-AF65-F5344CB8AC3E}">
        <p14:creationId xmlns:p14="http://schemas.microsoft.com/office/powerpoint/2010/main" val="1380698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200025"/>
            <a:ext cx="10058400" cy="1143000"/>
          </a:xfrm>
        </p:spPr>
        <p:txBody>
          <a:bodyPr rtlCol="0" anchor="b">
            <a:normAutofit/>
          </a:bodyPr>
          <a:lstStyle/>
          <a:p>
            <a:pPr rtl="0"/>
            <a:r>
              <a:rPr lang="fr-FR" dirty="0"/>
              <a:t>I- Product </a:t>
            </a:r>
            <a:r>
              <a:rPr lang="fr-FR" dirty="0" err="1"/>
              <a:t>Backlog</a:t>
            </a:r>
            <a:endParaRPr lang="fr-FR" dirty="0"/>
          </a:p>
        </p:txBody>
      </p:sp>
      <p:sp>
        <p:nvSpPr>
          <p:cNvPr id="18" name="Text Placeholder 2">
            <a:extLst>
              <a:ext uri="{FF2B5EF4-FFF2-40B4-BE49-F238E27FC236}">
                <a16:creationId xmlns:a16="http://schemas.microsoft.com/office/drawing/2014/main" id="{40A4BDCA-6765-4C64-9E31-0F2F395CE308}"/>
              </a:ext>
            </a:extLst>
          </p:cNvPr>
          <p:cNvSpPr>
            <a:spLocks noGrp="1"/>
          </p:cNvSpPr>
          <p:nvPr>
            <p:ph type="body" idx="1"/>
          </p:nvPr>
        </p:nvSpPr>
        <p:spPr>
          <a:xfrm>
            <a:off x="889453" y="5805264"/>
            <a:ext cx="4846320" cy="823912"/>
          </a:xfrm>
        </p:spPr>
        <p:txBody>
          <a:bodyPr>
            <a:normAutofit fontScale="62500" lnSpcReduction="20000"/>
          </a:bodyPr>
          <a:lstStyle/>
          <a:p>
            <a:pPr algn="ctr"/>
            <a:r>
              <a:rPr lang="en-US" dirty="0">
                <a:solidFill>
                  <a:schemeClr val="bg1"/>
                </a:solidFill>
              </a:rPr>
              <a:t>The First Sprint Backlog </a:t>
            </a:r>
          </a:p>
          <a:p>
            <a:pPr algn="ctr"/>
            <a:r>
              <a:rPr lang="en-US" dirty="0">
                <a:solidFill>
                  <a:schemeClr val="bg1"/>
                </a:solidFill>
              </a:rPr>
              <a:t>Created at the beginning of the project. </a:t>
            </a:r>
          </a:p>
        </p:txBody>
      </p:sp>
      <p:pic>
        <p:nvPicPr>
          <p:cNvPr id="13" name="Espace réservé du contenu 12" descr="Une image contenant table&#10;&#10;Description générée automatiquement">
            <a:extLst>
              <a:ext uri="{FF2B5EF4-FFF2-40B4-BE49-F238E27FC236}">
                <a16:creationId xmlns:a16="http://schemas.microsoft.com/office/drawing/2014/main" id="{8889E602-37CA-4F0C-8804-5B523C39D6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32486" y="2128819"/>
            <a:ext cx="3960253" cy="3514725"/>
          </a:xfrm>
          <a:noFill/>
        </p:spPr>
      </p:pic>
      <p:sp>
        <p:nvSpPr>
          <p:cNvPr id="20" name="Text Placeholder 4">
            <a:extLst>
              <a:ext uri="{FF2B5EF4-FFF2-40B4-BE49-F238E27FC236}">
                <a16:creationId xmlns:a16="http://schemas.microsoft.com/office/drawing/2014/main" id="{8960FECB-8CE6-4FF2-ACD3-836B45788285}"/>
              </a:ext>
            </a:extLst>
          </p:cNvPr>
          <p:cNvSpPr>
            <a:spLocks noGrp="1"/>
          </p:cNvSpPr>
          <p:nvPr>
            <p:ph type="body" sz="quarter" idx="3"/>
          </p:nvPr>
        </p:nvSpPr>
        <p:spPr>
          <a:xfrm>
            <a:off x="6456229" y="5788382"/>
            <a:ext cx="4846320" cy="823912"/>
          </a:xfrm>
        </p:spPr>
        <p:txBody>
          <a:bodyPr>
            <a:normAutofit fontScale="62500" lnSpcReduction="20000"/>
          </a:bodyPr>
          <a:lstStyle/>
          <a:p>
            <a:pPr algn="ctr"/>
            <a:r>
              <a:rPr lang="en-US" dirty="0">
                <a:solidFill>
                  <a:schemeClr val="bg1"/>
                </a:solidFill>
              </a:rPr>
              <a:t>The Second Sprint Backlog</a:t>
            </a:r>
          </a:p>
          <a:p>
            <a:pPr algn="ctr"/>
            <a:r>
              <a:rPr lang="en-US" dirty="0">
                <a:solidFill>
                  <a:schemeClr val="bg1"/>
                </a:solidFill>
              </a:rPr>
              <a:t>Features such as “Registration” and “Create a ‘Coach Mode’ and ‘Player Mode’” have been added.  </a:t>
            </a:r>
          </a:p>
        </p:txBody>
      </p:sp>
      <p:pic>
        <p:nvPicPr>
          <p:cNvPr id="17" name="Espace réservé du contenu 16" descr="Une image contenant table&#10;&#10;Description générée automatiquement">
            <a:extLst>
              <a:ext uri="{FF2B5EF4-FFF2-40B4-BE49-F238E27FC236}">
                <a16:creationId xmlns:a16="http://schemas.microsoft.com/office/drawing/2014/main" id="{5D2E5F9C-F573-41DA-BB25-D7F6204CCA09}"/>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711349" y="2128838"/>
            <a:ext cx="3981064" cy="3514725"/>
          </a:xfrm>
        </p:spPr>
      </p:pic>
    </p:spTree>
    <p:extLst>
      <p:ext uri="{BB962C8B-B14F-4D97-AF65-F5344CB8AC3E}">
        <p14:creationId xmlns:p14="http://schemas.microsoft.com/office/powerpoint/2010/main" val="305338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210685791"/>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764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2733253570"/>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15568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fontScale="92500" lnSpcReduction="10000"/>
          </a:bodyPr>
          <a:lstStyle/>
          <a:p>
            <a:pPr algn="ctr" rtl="0"/>
            <a:r>
              <a:rPr lang="en-US" dirty="0">
                <a:solidFill>
                  <a:schemeClr val="bg1"/>
                </a:solidFill>
              </a:rPr>
              <a:t>USER STORY </a:t>
            </a:r>
          </a:p>
          <a:p>
            <a:pPr algn="ctr" rtl="0"/>
            <a:r>
              <a:rPr lang="en-US" dirty="0">
                <a:solidFill>
                  <a:schemeClr val="bg1"/>
                </a:solidFill>
              </a:rPr>
              <a:t>"As a user I would like to know if I am suitable for a specific position so that I can stick on to a position or change that position and choose the best which suits me” 	</a:t>
            </a:r>
          </a:p>
          <a:p>
            <a:pPr algn="ctr" rtl="0"/>
            <a:r>
              <a:rPr lang="en-US" dirty="0">
                <a:solidFill>
                  <a:schemeClr val="bg1"/>
                </a:solidFill>
              </a:rPr>
              <a:t>Progress metrics:  20h</a:t>
            </a:r>
          </a:p>
        </p:txBody>
      </p:sp>
    </p:spTree>
    <p:extLst>
      <p:ext uri="{BB962C8B-B14F-4D97-AF65-F5344CB8AC3E}">
        <p14:creationId xmlns:p14="http://schemas.microsoft.com/office/powerpoint/2010/main" val="1189074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2919097223"/>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78731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949795290"/>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2838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5944" y="332656"/>
            <a:ext cx="3657600" cy="2133600"/>
          </a:xfrm>
        </p:spPr>
        <p:txBody>
          <a:bodyPr rtlCol="0" anchor="b">
            <a:normAutofit/>
          </a:bodyPr>
          <a:lstStyle/>
          <a:p>
            <a:pPr rtl="0"/>
            <a:r>
              <a:rPr lang="fr-FR" dirty="0"/>
              <a:t>FEATURE 6 : SET SCHEDULE </a:t>
            </a:r>
          </a:p>
        </p:txBody>
      </p:sp>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fontScale="92500"/>
          </a:bodyPr>
          <a:lstStyle/>
          <a:p>
            <a:pPr algn="ctr" rtl="0"/>
            <a:r>
              <a:rPr lang="en-US" dirty="0">
                <a:solidFill>
                  <a:schemeClr val="bg1"/>
                </a:solidFill>
              </a:rPr>
              <a:t>USER STORY </a:t>
            </a:r>
          </a:p>
          <a:p>
            <a:pPr algn="ctr" rtl="0"/>
            <a:r>
              <a:rPr lang="en-US" dirty="0">
                <a:solidFill>
                  <a:schemeClr val="bg1"/>
                </a:solidFill>
              </a:rPr>
              <a:t>“As a user, I’d like to be able to set up my schedule, so that I can choose the date and time that suits me best and create the most efficient routine.” </a:t>
            </a:r>
          </a:p>
          <a:p>
            <a:pPr algn="ctr" rtl="0"/>
            <a:r>
              <a:rPr lang="en-US" dirty="0">
                <a:solidFill>
                  <a:schemeClr val="bg1"/>
                </a:solidFill>
              </a:rPr>
              <a:t>Progress metrics:  30 to 50h</a:t>
            </a:r>
          </a:p>
        </p:txBody>
      </p:sp>
    </p:spTree>
    <p:extLst>
      <p:ext uri="{BB962C8B-B14F-4D97-AF65-F5344CB8AC3E}">
        <p14:creationId xmlns:p14="http://schemas.microsoft.com/office/powerpoint/2010/main" val="54699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667332059"/>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35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294996101"/>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3114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fontScale="92500"/>
          </a:bodyPr>
          <a:lstStyle/>
          <a:p>
            <a:pPr algn="ctr" rtl="0"/>
            <a:r>
              <a:rPr lang="en-US" dirty="0">
                <a:solidFill>
                  <a:schemeClr val="bg1"/>
                </a:solidFill>
              </a:rPr>
              <a:t>USER STORY </a:t>
            </a:r>
          </a:p>
          <a:p>
            <a:pPr algn="ctr" rtl="0"/>
            <a:r>
              <a:rPr lang="en-US" dirty="0">
                <a:solidFill>
                  <a:schemeClr val="bg1"/>
                </a:solidFill>
              </a:rPr>
              <a:t>“As a coach, I’d like to be able to set up my availability, so that players know when they can schedule a training session with me.” </a:t>
            </a:r>
          </a:p>
          <a:p>
            <a:pPr algn="ctr" rtl="0"/>
            <a:r>
              <a:rPr lang="en-US" dirty="0">
                <a:solidFill>
                  <a:schemeClr val="bg1"/>
                </a:solidFill>
              </a:rPr>
              <a:t>Progress metrics:  30 to 50h</a:t>
            </a:r>
          </a:p>
        </p:txBody>
      </p:sp>
    </p:spTree>
    <p:extLst>
      <p:ext uri="{BB962C8B-B14F-4D97-AF65-F5344CB8AC3E}">
        <p14:creationId xmlns:p14="http://schemas.microsoft.com/office/powerpoint/2010/main" val="3181986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4148712448"/>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83790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279576" y="2060848"/>
            <a:ext cx="10058400" cy="1752600"/>
          </a:xfrm>
        </p:spPr>
        <p:txBody>
          <a:bodyPr rtlCol="0" anchor="b">
            <a:normAutofit/>
          </a:bodyPr>
          <a:lstStyle/>
          <a:p>
            <a:pPr rtl="0"/>
            <a:r>
              <a:rPr lang="fr-FR" dirty="0">
                <a:solidFill>
                  <a:schemeClr val="bg1"/>
                </a:solidFill>
              </a:rPr>
              <a:t>II- USER STORIES</a:t>
            </a:r>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582485342"/>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027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24800" y="838200"/>
            <a:ext cx="3657600" cy="2133600"/>
          </a:xfrm>
        </p:spPr>
        <p:txBody>
          <a:bodyPr rtlCol="0" anchor="b">
            <a:normAutofit/>
          </a:bodyPr>
          <a:lstStyle/>
          <a:p>
            <a:pPr rtl="0"/>
            <a:r>
              <a:rPr lang="fr-FR" dirty="0"/>
              <a:t>III- PROGRESS METRICS</a:t>
            </a:r>
          </a:p>
        </p:txBody>
      </p:sp>
      <p:pic>
        <p:nvPicPr>
          <p:cNvPr id="10" name="image1.png">
            <a:extLst>
              <a:ext uri="{FF2B5EF4-FFF2-40B4-BE49-F238E27FC236}">
                <a16:creationId xmlns:a16="http://schemas.microsoft.com/office/drawing/2014/main" id="{64EC926E-1D81-4218-9E6C-71DFD8D0D821}"/>
              </a:ext>
            </a:extLst>
          </p:cNvPr>
          <p:cNvPicPr/>
          <p:nvPr/>
        </p:nvPicPr>
        <p:blipFill>
          <a:blip r:embed="rId3"/>
          <a:stretch>
            <a:fillRect/>
          </a:stretch>
        </p:blipFill>
        <p:spPr>
          <a:xfrm>
            <a:off x="1487488" y="0"/>
            <a:ext cx="4608512" cy="6858000"/>
          </a:xfrm>
          <a:prstGeom prst="rect">
            <a:avLst/>
          </a:prstGeom>
          <a:noFill/>
          <a:ln/>
        </p:spPr>
      </p:pic>
      <p:sp>
        <p:nvSpPr>
          <p:cNvPr id="6" name="Espace réservé du contenu 5">
            <a:extLst>
              <a:ext uri="{FF2B5EF4-FFF2-40B4-BE49-F238E27FC236}">
                <a16:creationId xmlns:a16="http://schemas.microsoft.com/office/drawing/2014/main" id="{58B96F1C-DE8D-43D9-BE9F-410784D0A0BB}"/>
              </a:ext>
            </a:extLst>
          </p:cNvPr>
          <p:cNvSpPr>
            <a:spLocks noGrp="1"/>
          </p:cNvSpPr>
          <p:nvPr>
            <p:ph type="body" sz="half" idx="2"/>
          </p:nvPr>
        </p:nvSpPr>
        <p:spPr>
          <a:xfrm>
            <a:off x="7924802" y="3124200"/>
            <a:ext cx="3657600" cy="2895600"/>
          </a:xfrm>
        </p:spPr>
        <p:txBody>
          <a:bodyPr>
            <a:normAutofit/>
          </a:bodyPr>
          <a:lstStyle/>
          <a:p>
            <a:pPr marL="0" indent="0">
              <a:buNone/>
            </a:pPr>
            <a:r>
              <a:rPr lang="en-US" dirty="0"/>
              <a:t>Each User Story has been divided into a subtask with assigned Story Points.</a:t>
            </a:r>
          </a:p>
          <a:p>
            <a:pPr marL="0" indent="0">
              <a:buNone/>
            </a:pPr>
            <a:r>
              <a:rPr lang="en-US" dirty="0"/>
              <a:t>The Story Points have been assigned using the diagram below</a:t>
            </a:r>
            <a:endParaRPr lang="fr-FR" dirty="0"/>
          </a:p>
        </p:txBody>
      </p:sp>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graphicFrame>
        <p:nvGraphicFramePr>
          <p:cNvPr id="20" name="Espace réservé du contenu 19">
            <a:extLst>
              <a:ext uri="{FF2B5EF4-FFF2-40B4-BE49-F238E27FC236}">
                <a16:creationId xmlns:a16="http://schemas.microsoft.com/office/drawing/2014/main" id="{DE17E031-F7EE-40B2-B38B-F9E8B7B63D6F}"/>
              </a:ext>
            </a:extLst>
          </p:cNvPr>
          <p:cNvGraphicFramePr>
            <a:graphicFrameLocks noGrp="1"/>
          </p:cNvGraphicFramePr>
          <p:nvPr>
            <p:ph idx="1"/>
            <p:extLst>
              <p:ext uri="{D42A27DB-BD31-4B8C-83A1-F6EECF244321}">
                <p14:modId xmlns:p14="http://schemas.microsoft.com/office/powerpoint/2010/main" val="1507283149"/>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4"/>
          </a:graphicData>
        </a:graphic>
      </p:graphicFrame>
      <p:sp>
        <p:nvSpPr>
          <p:cNvPr id="30" name="Espace réservé du texte 29">
            <a:extLst>
              <a:ext uri="{FF2B5EF4-FFF2-40B4-BE49-F238E27FC236}">
                <a16:creationId xmlns:a16="http://schemas.microsoft.com/office/drawing/2014/main" id="{5C7B8F6E-6881-4CCE-9943-8D169B283B49}"/>
              </a:ext>
            </a:extLst>
          </p:cNvPr>
          <p:cNvSpPr>
            <a:spLocks noGrp="1"/>
          </p:cNvSpPr>
          <p:nvPr>
            <p:ph type="body" sz="half" idx="2"/>
          </p:nvPr>
        </p:nvSpPr>
        <p:spPr>
          <a:xfrm>
            <a:off x="8184232" y="1556792"/>
            <a:ext cx="3657600" cy="1728192"/>
          </a:xfrm>
        </p:spPr>
        <p:txBody>
          <a:bodyPr/>
          <a:lstStyle/>
          <a:p>
            <a:pPr algn="ctr"/>
            <a:r>
              <a:rPr lang="en-US" i="1" dirty="0"/>
              <a:t>"I want the application to have a login section for users.”</a:t>
            </a:r>
          </a:p>
          <a:p>
            <a:pPr algn="ctr"/>
            <a:endParaRPr lang="fr-FR" i="1" dirty="0"/>
          </a:p>
        </p:txBody>
      </p:sp>
    </p:spTree>
    <p:extLst>
      <p:ext uri="{BB962C8B-B14F-4D97-AF65-F5344CB8AC3E}">
        <p14:creationId xmlns:p14="http://schemas.microsoft.com/office/powerpoint/2010/main" val="10990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graphicFrame>
        <p:nvGraphicFramePr>
          <p:cNvPr id="20" name="Espace réservé du contenu 19">
            <a:extLst>
              <a:ext uri="{FF2B5EF4-FFF2-40B4-BE49-F238E27FC236}">
                <a16:creationId xmlns:a16="http://schemas.microsoft.com/office/drawing/2014/main" id="{DE17E031-F7EE-40B2-B38B-F9E8B7B63D6F}"/>
              </a:ext>
            </a:extLst>
          </p:cNvPr>
          <p:cNvGraphicFramePr>
            <a:graphicFrameLocks noGrp="1"/>
          </p:cNvGraphicFramePr>
          <p:nvPr>
            <p:ph idx="1"/>
            <p:extLst>
              <p:ext uri="{D42A27DB-BD31-4B8C-83A1-F6EECF244321}">
                <p14:modId xmlns:p14="http://schemas.microsoft.com/office/powerpoint/2010/main" val="866060047"/>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4"/>
          </a:graphicData>
        </a:graphic>
      </p:graphicFrame>
      <p:sp>
        <p:nvSpPr>
          <p:cNvPr id="30" name="Espace réservé du texte 29">
            <a:extLst>
              <a:ext uri="{FF2B5EF4-FFF2-40B4-BE49-F238E27FC236}">
                <a16:creationId xmlns:a16="http://schemas.microsoft.com/office/drawing/2014/main" id="{5C7B8F6E-6881-4CCE-9943-8D169B283B49}"/>
              </a:ext>
            </a:extLst>
          </p:cNvPr>
          <p:cNvSpPr>
            <a:spLocks noGrp="1"/>
          </p:cNvSpPr>
          <p:nvPr>
            <p:ph type="body" sz="half" idx="2"/>
          </p:nvPr>
        </p:nvSpPr>
        <p:spPr>
          <a:xfrm>
            <a:off x="8184232" y="1124744"/>
            <a:ext cx="3657600" cy="1728192"/>
          </a:xfrm>
        </p:spPr>
        <p:txBody>
          <a:bodyPr>
            <a:normAutofit fontScale="92500"/>
          </a:bodyPr>
          <a:lstStyle/>
          <a:p>
            <a:pPr algn="ctr"/>
            <a:r>
              <a:rPr lang="en-US" i="1" dirty="0"/>
              <a:t>"As a user I would like to create an account within the application by clicking on a “Register” button to be able to access all features.” </a:t>
            </a:r>
          </a:p>
          <a:p>
            <a:pPr algn="ctr"/>
            <a:endParaRPr lang="fr-FR" i="1" dirty="0"/>
          </a:p>
        </p:txBody>
      </p:sp>
    </p:spTree>
    <p:extLst>
      <p:ext uri="{BB962C8B-B14F-4D97-AF65-F5344CB8AC3E}">
        <p14:creationId xmlns:p14="http://schemas.microsoft.com/office/powerpoint/2010/main" val="2210647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graphicFrame>
        <p:nvGraphicFramePr>
          <p:cNvPr id="20" name="Espace réservé du contenu 19">
            <a:extLst>
              <a:ext uri="{FF2B5EF4-FFF2-40B4-BE49-F238E27FC236}">
                <a16:creationId xmlns:a16="http://schemas.microsoft.com/office/drawing/2014/main" id="{DE17E031-F7EE-40B2-B38B-F9E8B7B63D6F}"/>
              </a:ext>
            </a:extLst>
          </p:cNvPr>
          <p:cNvGraphicFramePr>
            <a:graphicFrameLocks noGrp="1"/>
          </p:cNvGraphicFramePr>
          <p:nvPr>
            <p:ph idx="1"/>
            <p:extLst>
              <p:ext uri="{D42A27DB-BD31-4B8C-83A1-F6EECF244321}">
                <p14:modId xmlns:p14="http://schemas.microsoft.com/office/powerpoint/2010/main" val="402360271"/>
              </p:ext>
            </p:extLst>
          </p:nvPr>
        </p:nvGraphicFramePr>
        <p:xfrm>
          <a:off x="623392" y="838200"/>
          <a:ext cx="6172200" cy="5181600"/>
        </p:xfrm>
        <a:graphic>
          <a:graphicData uri="http://schemas.openxmlformats.org/drawingml/2006/chart">
            <c:chart xmlns:c="http://schemas.openxmlformats.org/drawingml/2006/chart" xmlns:r="http://schemas.openxmlformats.org/officeDocument/2006/relationships" r:id="rId4"/>
          </a:graphicData>
        </a:graphic>
      </p:graphicFrame>
      <p:sp>
        <p:nvSpPr>
          <p:cNvPr id="30" name="Espace réservé du texte 29">
            <a:extLst>
              <a:ext uri="{FF2B5EF4-FFF2-40B4-BE49-F238E27FC236}">
                <a16:creationId xmlns:a16="http://schemas.microsoft.com/office/drawing/2014/main" id="{5C7B8F6E-6881-4CCE-9943-8D169B283B49}"/>
              </a:ext>
            </a:extLst>
          </p:cNvPr>
          <p:cNvSpPr>
            <a:spLocks noGrp="1"/>
          </p:cNvSpPr>
          <p:nvPr>
            <p:ph type="body" sz="half" idx="2"/>
          </p:nvPr>
        </p:nvSpPr>
        <p:spPr>
          <a:xfrm>
            <a:off x="8184232" y="1124744"/>
            <a:ext cx="3657600" cy="1728192"/>
          </a:xfrm>
        </p:spPr>
        <p:txBody>
          <a:bodyPr>
            <a:normAutofit fontScale="92500" lnSpcReduction="10000"/>
          </a:bodyPr>
          <a:lstStyle/>
          <a:p>
            <a:pPr algn="ctr"/>
            <a:r>
              <a:rPr lang="en-US" i="1" dirty="0"/>
              <a:t>"“As a member, I should be able to switch from Coach Mode to Player Mode and have a different set of options unlocked according to selected Mode.” </a:t>
            </a:r>
          </a:p>
          <a:p>
            <a:pPr algn="ctr"/>
            <a:endParaRPr lang="fr-FR" i="1" dirty="0"/>
          </a:p>
        </p:txBody>
      </p:sp>
    </p:spTree>
    <p:extLst>
      <p:ext uri="{BB962C8B-B14F-4D97-AF65-F5344CB8AC3E}">
        <p14:creationId xmlns:p14="http://schemas.microsoft.com/office/powerpoint/2010/main" val="367694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graphicFrame>
        <p:nvGraphicFramePr>
          <p:cNvPr id="20" name="Espace réservé du contenu 19">
            <a:extLst>
              <a:ext uri="{FF2B5EF4-FFF2-40B4-BE49-F238E27FC236}">
                <a16:creationId xmlns:a16="http://schemas.microsoft.com/office/drawing/2014/main" id="{DE17E031-F7EE-40B2-B38B-F9E8B7B63D6F}"/>
              </a:ext>
            </a:extLst>
          </p:cNvPr>
          <p:cNvGraphicFramePr>
            <a:graphicFrameLocks noGrp="1"/>
          </p:cNvGraphicFramePr>
          <p:nvPr>
            <p:ph idx="1"/>
            <p:extLst>
              <p:ext uri="{D42A27DB-BD31-4B8C-83A1-F6EECF244321}">
                <p14:modId xmlns:p14="http://schemas.microsoft.com/office/powerpoint/2010/main" val="902935400"/>
              </p:ext>
            </p:extLst>
          </p:nvPr>
        </p:nvGraphicFramePr>
        <p:xfrm>
          <a:off x="609600" y="838200"/>
          <a:ext cx="6172200" cy="5181600"/>
        </p:xfrm>
        <a:graphic>
          <a:graphicData uri="http://schemas.openxmlformats.org/drawingml/2006/chart">
            <c:chart xmlns:c="http://schemas.openxmlformats.org/drawingml/2006/chart" xmlns:r="http://schemas.openxmlformats.org/officeDocument/2006/relationships" r:id="rId4"/>
          </a:graphicData>
        </a:graphic>
      </p:graphicFrame>
      <p:sp>
        <p:nvSpPr>
          <p:cNvPr id="30" name="Espace réservé du texte 29">
            <a:extLst>
              <a:ext uri="{FF2B5EF4-FFF2-40B4-BE49-F238E27FC236}">
                <a16:creationId xmlns:a16="http://schemas.microsoft.com/office/drawing/2014/main" id="{5C7B8F6E-6881-4CCE-9943-8D169B283B49}"/>
              </a:ext>
            </a:extLst>
          </p:cNvPr>
          <p:cNvSpPr>
            <a:spLocks noGrp="1"/>
          </p:cNvSpPr>
          <p:nvPr>
            <p:ph type="body" sz="half" idx="2"/>
          </p:nvPr>
        </p:nvSpPr>
        <p:spPr>
          <a:xfrm>
            <a:off x="8184232" y="1196752"/>
            <a:ext cx="3657600" cy="1728192"/>
          </a:xfrm>
        </p:spPr>
        <p:txBody>
          <a:bodyPr>
            <a:normAutofit lnSpcReduction="10000"/>
          </a:bodyPr>
          <a:lstStyle/>
          <a:p>
            <a:pPr algn="ctr"/>
            <a:r>
              <a:rPr lang="en-US" i="1" dirty="0"/>
              <a:t>“As a player, I want to know the skill level I belong to, so that I can adjust the training to  my skills.” </a:t>
            </a:r>
          </a:p>
          <a:p>
            <a:pPr algn="ctr"/>
            <a:endParaRPr lang="fr-FR" i="1" dirty="0"/>
          </a:p>
        </p:txBody>
      </p:sp>
    </p:spTree>
    <p:extLst>
      <p:ext uri="{BB962C8B-B14F-4D97-AF65-F5344CB8AC3E}">
        <p14:creationId xmlns:p14="http://schemas.microsoft.com/office/powerpoint/2010/main" val="315164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graphicFrame>
        <p:nvGraphicFramePr>
          <p:cNvPr id="20" name="Espace réservé du contenu 19">
            <a:extLst>
              <a:ext uri="{FF2B5EF4-FFF2-40B4-BE49-F238E27FC236}">
                <a16:creationId xmlns:a16="http://schemas.microsoft.com/office/drawing/2014/main" id="{DE17E031-F7EE-40B2-B38B-F9E8B7B63D6F}"/>
              </a:ext>
            </a:extLst>
          </p:cNvPr>
          <p:cNvGraphicFramePr>
            <a:graphicFrameLocks noGrp="1"/>
          </p:cNvGraphicFramePr>
          <p:nvPr>
            <p:ph idx="1"/>
            <p:extLst>
              <p:ext uri="{D42A27DB-BD31-4B8C-83A1-F6EECF244321}">
                <p14:modId xmlns:p14="http://schemas.microsoft.com/office/powerpoint/2010/main" val="3588805562"/>
              </p:ext>
            </p:extLst>
          </p:nvPr>
        </p:nvGraphicFramePr>
        <p:xfrm>
          <a:off x="609600" y="838200"/>
          <a:ext cx="6206480" cy="5181600"/>
        </p:xfrm>
        <a:graphic>
          <a:graphicData uri="http://schemas.openxmlformats.org/drawingml/2006/chart">
            <c:chart xmlns:c="http://schemas.openxmlformats.org/drawingml/2006/chart" xmlns:r="http://schemas.openxmlformats.org/officeDocument/2006/relationships" r:id="rId4"/>
          </a:graphicData>
        </a:graphic>
      </p:graphicFrame>
      <p:sp>
        <p:nvSpPr>
          <p:cNvPr id="30" name="Espace réservé du texte 29">
            <a:extLst>
              <a:ext uri="{FF2B5EF4-FFF2-40B4-BE49-F238E27FC236}">
                <a16:creationId xmlns:a16="http://schemas.microsoft.com/office/drawing/2014/main" id="{5C7B8F6E-6881-4CCE-9943-8D169B283B49}"/>
              </a:ext>
            </a:extLst>
          </p:cNvPr>
          <p:cNvSpPr>
            <a:spLocks noGrp="1"/>
          </p:cNvSpPr>
          <p:nvPr>
            <p:ph type="body" sz="half" idx="2"/>
          </p:nvPr>
        </p:nvSpPr>
        <p:spPr>
          <a:xfrm>
            <a:off x="8184232" y="1196752"/>
            <a:ext cx="3657600" cy="1728192"/>
          </a:xfrm>
        </p:spPr>
        <p:txBody>
          <a:bodyPr>
            <a:normAutofit lnSpcReduction="10000"/>
          </a:bodyPr>
          <a:lstStyle/>
          <a:p>
            <a:pPr algn="ctr"/>
            <a:r>
              <a:rPr lang="en-US" i="1" dirty="0"/>
              <a:t>"As a user I would like to know what the different positions in the netball game are so that I can choose the best for me.” </a:t>
            </a:r>
            <a:endParaRPr lang="fr-FR" i="1" dirty="0"/>
          </a:p>
        </p:txBody>
      </p:sp>
    </p:spTree>
    <p:extLst>
      <p:ext uri="{BB962C8B-B14F-4D97-AF65-F5344CB8AC3E}">
        <p14:creationId xmlns:p14="http://schemas.microsoft.com/office/powerpoint/2010/main" val="151269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graphicFrame>
        <p:nvGraphicFramePr>
          <p:cNvPr id="20" name="Espace réservé du contenu 19">
            <a:extLst>
              <a:ext uri="{FF2B5EF4-FFF2-40B4-BE49-F238E27FC236}">
                <a16:creationId xmlns:a16="http://schemas.microsoft.com/office/drawing/2014/main" id="{DE17E031-F7EE-40B2-B38B-F9E8B7B63D6F}"/>
              </a:ext>
            </a:extLst>
          </p:cNvPr>
          <p:cNvGraphicFramePr>
            <a:graphicFrameLocks noGrp="1"/>
          </p:cNvGraphicFramePr>
          <p:nvPr>
            <p:ph idx="1"/>
            <p:extLst>
              <p:ext uri="{D42A27DB-BD31-4B8C-83A1-F6EECF244321}">
                <p14:modId xmlns:p14="http://schemas.microsoft.com/office/powerpoint/2010/main" val="3156085551"/>
              </p:ext>
            </p:extLst>
          </p:nvPr>
        </p:nvGraphicFramePr>
        <p:xfrm>
          <a:off x="623392" y="620688"/>
          <a:ext cx="6172200" cy="5181600"/>
        </p:xfrm>
        <a:graphic>
          <a:graphicData uri="http://schemas.openxmlformats.org/drawingml/2006/chart">
            <c:chart xmlns:c="http://schemas.openxmlformats.org/drawingml/2006/chart" xmlns:r="http://schemas.openxmlformats.org/officeDocument/2006/relationships" r:id="rId4"/>
          </a:graphicData>
        </a:graphic>
      </p:graphicFrame>
      <p:sp>
        <p:nvSpPr>
          <p:cNvPr id="30" name="Espace réservé du texte 29">
            <a:extLst>
              <a:ext uri="{FF2B5EF4-FFF2-40B4-BE49-F238E27FC236}">
                <a16:creationId xmlns:a16="http://schemas.microsoft.com/office/drawing/2014/main" id="{5C7B8F6E-6881-4CCE-9943-8D169B283B49}"/>
              </a:ext>
            </a:extLst>
          </p:cNvPr>
          <p:cNvSpPr>
            <a:spLocks noGrp="1"/>
          </p:cNvSpPr>
          <p:nvPr>
            <p:ph type="body" sz="half" idx="2"/>
          </p:nvPr>
        </p:nvSpPr>
        <p:spPr>
          <a:xfrm>
            <a:off x="8184232" y="1124744"/>
            <a:ext cx="3657600" cy="1728192"/>
          </a:xfrm>
        </p:spPr>
        <p:txBody>
          <a:bodyPr>
            <a:normAutofit fontScale="92500" lnSpcReduction="10000"/>
          </a:bodyPr>
          <a:lstStyle/>
          <a:p>
            <a:pPr algn="ctr"/>
            <a:r>
              <a:rPr lang="en-US" i="1" dirty="0"/>
              <a:t>“As a user, I’d like to be able to set up my schedule, so that I can choose the date and time that suits me best and create the most efficient routine.” </a:t>
            </a:r>
          </a:p>
        </p:txBody>
      </p:sp>
    </p:spTree>
    <p:extLst>
      <p:ext uri="{BB962C8B-B14F-4D97-AF65-F5344CB8AC3E}">
        <p14:creationId xmlns:p14="http://schemas.microsoft.com/office/powerpoint/2010/main" val="386822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495600" y="836712"/>
            <a:ext cx="8856984" cy="2133600"/>
          </a:xfrm>
        </p:spPr>
        <p:txBody>
          <a:bodyPr rtlCol="0" anchor="b">
            <a:normAutofit/>
          </a:bodyPr>
          <a:lstStyle/>
          <a:p>
            <a:pPr rtl="0"/>
            <a:r>
              <a:rPr lang="fr-FR" dirty="0">
                <a:solidFill>
                  <a:schemeClr val="bg1"/>
                </a:solidFill>
              </a:rPr>
              <a:t>IV- SPRINT BACKLOGS</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67408" y="1484784"/>
            <a:ext cx="6552728" cy="981472"/>
          </a:xfrm>
        </p:spPr>
        <p:txBody>
          <a:bodyPr vert="horz" lIns="91440" tIns="45720" rIns="91440" bIns="45720" rtlCol="0" anchor="b">
            <a:normAutofit/>
          </a:bodyPr>
          <a:lstStyle/>
          <a:p>
            <a:r>
              <a:rPr lang="fr-FR" kern="1200" dirty="0">
                <a:latin typeface="+mj-lt"/>
                <a:ea typeface="+mj-ea"/>
                <a:cs typeface="+mj-cs"/>
              </a:rPr>
              <a:t>SPRINT BACKLOG 1 - (16/02/2022)</a:t>
            </a:r>
          </a:p>
        </p:txBody>
      </p:sp>
      <p:graphicFrame>
        <p:nvGraphicFramePr>
          <p:cNvPr id="17" name="Espace réservé du contenu 3">
            <a:extLst>
              <a:ext uri="{FF2B5EF4-FFF2-40B4-BE49-F238E27FC236}">
                <a16:creationId xmlns:a16="http://schemas.microsoft.com/office/drawing/2014/main" id="{6B46D3A6-F474-4F25-BFC9-804277BEAFC2}"/>
              </a:ext>
            </a:extLst>
          </p:cNvPr>
          <p:cNvGraphicFramePr>
            <a:graphicFrameLocks noGrp="1"/>
          </p:cNvGraphicFramePr>
          <p:nvPr>
            <p:ph idx="1"/>
            <p:extLst>
              <p:ext uri="{D42A27DB-BD31-4B8C-83A1-F6EECF244321}">
                <p14:modId xmlns:p14="http://schemas.microsoft.com/office/powerpoint/2010/main" val="938052065"/>
              </p:ext>
            </p:extLst>
          </p:nvPr>
        </p:nvGraphicFramePr>
        <p:xfrm>
          <a:off x="767408" y="1196752"/>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24801" y="1412776"/>
            <a:ext cx="3657600" cy="909464"/>
          </a:xfrm>
        </p:spPr>
        <p:txBody>
          <a:bodyPr rtlCol="0" anchor="b">
            <a:normAutofit/>
          </a:bodyPr>
          <a:lstStyle/>
          <a:p>
            <a:pPr rtl="0"/>
            <a:r>
              <a:rPr lang="fr-FR" dirty="0"/>
              <a:t>FEATURE 1 : LOGIN </a:t>
            </a:r>
          </a:p>
        </p:txBody>
      </p:sp>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a:bodyPr>
          <a:lstStyle/>
          <a:p>
            <a:pPr algn="ctr" rtl="0"/>
            <a:r>
              <a:rPr lang="en-US" dirty="0">
                <a:solidFill>
                  <a:schemeClr val="bg1"/>
                </a:solidFill>
              </a:rPr>
              <a:t>USER STORY </a:t>
            </a:r>
          </a:p>
          <a:p>
            <a:pPr algn="ctr" rtl="0"/>
            <a:r>
              <a:rPr lang="en-US" dirty="0">
                <a:solidFill>
                  <a:schemeClr val="bg1"/>
                </a:solidFill>
              </a:rPr>
              <a:t>"I want the application to have a login section for users.”</a:t>
            </a:r>
          </a:p>
          <a:p>
            <a:pPr algn="ctr" rtl="0"/>
            <a:r>
              <a:rPr lang="en-US" dirty="0">
                <a:solidFill>
                  <a:schemeClr val="bg1"/>
                </a:solidFill>
              </a:rPr>
              <a:t> </a:t>
            </a:r>
          </a:p>
          <a:p>
            <a:pPr algn="ctr" rtl="0"/>
            <a:r>
              <a:rPr lang="en-US" dirty="0">
                <a:solidFill>
                  <a:schemeClr val="bg1"/>
                </a:solidFill>
              </a:rPr>
              <a:t>Progress metrics:  48h</a:t>
            </a:r>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12851" y="908720"/>
            <a:ext cx="8856984" cy="2133600"/>
          </a:xfrm>
        </p:spPr>
        <p:txBody>
          <a:bodyPr rtlCol="0" anchor="b">
            <a:normAutofit/>
          </a:bodyPr>
          <a:lstStyle/>
          <a:p>
            <a:r>
              <a:rPr lang="en-US" sz="2800" dirty="0">
                <a:solidFill>
                  <a:schemeClr val="bg1"/>
                </a:solidFill>
              </a:rPr>
              <a:t>Forecast for the next Sprint: </a:t>
            </a:r>
            <a:br>
              <a:rPr lang="en-US" sz="2800" dirty="0">
                <a:solidFill>
                  <a:schemeClr val="bg1"/>
                </a:solidFill>
              </a:rPr>
            </a:br>
            <a:endParaRPr lang="fr-FR" sz="2800" dirty="0">
              <a:solidFill>
                <a:schemeClr val="bg1"/>
              </a:solidFill>
            </a:endParaRPr>
          </a:p>
        </p:txBody>
      </p:sp>
      <p:sp>
        <p:nvSpPr>
          <p:cNvPr id="3" name="ZoneTexte 2">
            <a:extLst>
              <a:ext uri="{FF2B5EF4-FFF2-40B4-BE49-F238E27FC236}">
                <a16:creationId xmlns:a16="http://schemas.microsoft.com/office/drawing/2014/main" id="{1D46DF83-A836-42FE-9764-F011AFCF5E06}"/>
              </a:ext>
            </a:extLst>
          </p:cNvPr>
          <p:cNvSpPr txBox="1"/>
          <p:nvPr/>
        </p:nvSpPr>
        <p:spPr>
          <a:xfrm>
            <a:off x="1912851" y="2780928"/>
            <a:ext cx="4992216" cy="1754326"/>
          </a:xfrm>
          <a:prstGeom prst="rect">
            <a:avLst/>
          </a:prstGeom>
          <a:noFill/>
        </p:spPr>
        <p:txBody>
          <a:bodyPr wrap="square">
            <a:spAutoFit/>
          </a:bodyPr>
          <a:lstStyle/>
          <a:p>
            <a:r>
              <a:rPr lang="en-US" dirty="0">
                <a:solidFill>
                  <a:schemeClr val="bg1"/>
                </a:solidFill>
              </a:rPr>
              <a:t>Now that we know our team’s capacity, we should be able to start working on a development of another feature. It is also possible that we will start working on it earlier and try to put it all together/get some advice or help on the next Sprint.</a:t>
            </a:r>
          </a:p>
        </p:txBody>
      </p:sp>
    </p:spTree>
    <p:extLst>
      <p:ext uri="{BB962C8B-B14F-4D97-AF65-F5344CB8AC3E}">
        <p14:creationId xmlns:p14="http://schemas.microsoft.com/office/powerpoint/2010/main" val="779289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58923" y="548680"/>
            <a:ext cx="6912768" cy="658799"/>
          </a:xfrm>
        </p:spPr>
        <p:txBody>
          <a:bodyPr vert="horz" lIns="91440" tIns="45720" rIns="91440" bIns="45720" rtlCol="0" anchor="b">
            <a:normAutofit/>
          </a:bodyPr>
          <a:lstStyle/>
          <a:p>
            <a:r>
              <a:rPr lang="fr-FR" kern="1200" dirty="0"/>
              <a:t>SPRINT BACKLOG 2 - (22/02/2022)</a:t>
            </a:r>
          </a:p>
        </p:txBody>
      </p:sp>
      <p:pic>
        <p:nvPicPr>
          <p:cNvPr id="13" name="Espace réservé pour une image  12" descr="Une image contenant table&#10;&#10;Description générée automatiquement">
            <a:extLst>
              <a:ext uri="{FF2B5EF4-FFF2-40B4-BE49-F238E27FC236}">
                <a16:creationId xmlns:a16="http://schemas.microsoft.com/office/drawing/2014/main" id="{77FB792E-AEC8-41EC-B88B-0653A4924CD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4009" y="1236054"/>
            <a:ext cx="7282595" cy="2749179"/>
          </a:xfrm>
          <a:noFill/>
        </p:spPr>
      </p:pic>
      <p:sp>
        <p:nvSpPr>
          <p:cNvPr id="11" name="Espace réservé du contenu 10">
            <a:extLst>
              <a:ext uri="{FF2B5EF4-FFF2-40B4-BE49-F238E27FC236}">
                <a16:creationId xmlns:a16="http://schemas.microsoft.com/office/drawing/2014/main" id="{9779D7A7-50C1-4DEF-9D98-BE69A4ED62EE}"/>
              </a:ext>
            </a:extLst>
          </p:cNvPr>
          <p:cNvSpPr>
            <a:spLocks noGrp="1"/>
          </p:cNvSpPr>
          <p:nvPr>
            <p:ph type="body" sz="half" idx="2"/>
          </p:nvPr>
        </p:nvSpPr>
        <p:spPr>
          <a:xfrm>
            <a:off x="479376" y="4221088"/>
            <a:ext cx="6422505" cy="1798712"/>
          </a:xfrm>
        </p:spPr>
        <p:txBody>
          <a:bodyPr>
            <a:normAutofit/>
          </a:bodyPr>
          <a:lstStyle/>
          <a:p>
            <a:r>
              <a:rPr lang="en-US" dirty="0"/>
              <a:t>On the Sprint, the team managed to complete the tasks that were planned for the meeting, although the Registration feature is still in progress, the team should make progress by the end of the next Sprint.</a:t>
            </a:r>
            <a:endParaRPr lang="fr-FR" dirty="0"/>
          </a:p>
        </p:txBody>
      </p:sp>
    </p:spTree>
    <p:extLst>
      <p:ext uri="{BB962C8B-B14F-4D97-AF65-F5344CB8AC3E}">
        <p14:creationId xmlns:p14="http://schemas.microsoft.com/office/powerpoint/2010/main" val="124986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12851" y="908720"/>
            <a:ext cx="8856984" cy="2133600"/>
          </a:xfrm>
        </p:spPr>
        <p:txBody>
          <a:bodyPr rtlCol="0" anchor="b">
            <a:normAutofit/>
          </a:bodyPr>
          <a:lstStyle/>
          <a:p>
            <a:r>
              <a:rPr lang="en-US" sz="2800" dirty="0">
                <a:solidFill>
                  <a:schemeClr val="bg1"/>
                </a:solidFill>
              </a:rPr>
              <a:t>Forecast for the next Sprint: </a:t>
            </a:r>
            <a:br>
              <a:rPr lang="en-US" sz="2800" dirty="0">
                <a:solidFill>
                  <a:schemeClr val="bg1"/>
                </a:solidFill>
              </a:rPr>
            </a:br>
            <a:endParaRPr lang="fr-FR" sz="2800" dirty="0">
              <a:solidFill>
                <a:schemeClr val="bg1"/>
              </a:solidFill>
            </a:endParaRPr>
          </a:p>
        </p:txBody>
      </p:sp>
      <p:sp>
        <p:nvSpPr>
          <p:cNvPr id="3" name="ZoneTexte 2">
            <a:extLst>
              <a:ext uri="{FF2B5EF4-FFF2-40B4-BE49-F238E27FC236}">
                <a16:creationId xmlns:a16="http://schemas.microsoft.com/office/drawing/2014/main" id="{1D46DF83-A836-42FE-9764-F011AFCF5E06}"/>
              </a:ext>
            </a:extLst>
          </p:cNvPr>
          <p:cNvSpPr txBox="1"/>
          <p:nvPr/>
        </p:nvSpPr>
        <p:spPr>
          <a:xfrm>
            <a:off x="1912851" y="2780928"/>
            <a:ext cx="4992216" cy="1754326"/>
          </a:xfrm>
          <a:prstGeom prst="rect">
            <a:avLst/>
          </a:prstGeom>
          <a:noFill/>
        </p:spPr>
        <p:txBody>
          <a:bodyPr wrap="square">
            <a:spAutoFit/>
          </a:bodyPr>
          <a:lstStyle/>
          <a:p>
            <a:r>
              <a:rPr lang="en-US" dirty="0">
                <a:solidFill>
                  <a:schemeClr val="bg1"/>
                </a:solidFill>
              </a:rPr>
              <a:t>Based on the progress we have made so far, it should be possible to quickly progress on the Registration feature development. It may not be entirely possible to complete it on the next Sprint, but definitely a lot of work can be done in this direction.</a:t>
            </a:r>
          </a:p>
        </p:txBody>
      </p:sp>
    </p:spTree>
    <p:extLst>
      <p:ext uri="{BB962C8B-B14F-4D97-AF65-F5344CB8AC3E}">
        <p14:creationId xmlns:p14="http://schemas.microsoft.com/office/powerpoint/2010/main" val="18657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5360" y="764704"/>
            <a:ext cx="6552728" cy="981472"/>
          </a:xfrm>
        </p:spPr>
        <p:txBody>
          <a:bodyPr vert="horz" lIns="91440" tIns="45720" rIns="91440" bIns="45720" rtlCol="0" anchor="b">
            <a:normAutofit/>
          </a:bodyPr>
          <a:lstStyle/>
          <a:p>
            <a:r>
              <a:rPr lang="fr-FR" kern="1200" dirty="0">
                <a:latin typeface="+mj-lt"/>
                <a:ea typeface="+mj-ea"/>
                <a:cs typeface="+mj-cs"/>
              </a:rPr>
              <a:t>SPRINT BACKLOG 3 - (</a:t>
            </a:r>
            <a:r>
              <a:rPr lang="fr-FR" dirty="0"/>
              <a:t>02</a:t>
            </a:r>
            <a:r>
              <a:rPr lang="fr-FR" kern="1200" dirty="0">
                <a:latin typeface="+mj-lt"/>
                <a:ea typeface="+mj-ea"/>
                <a:cs typeface="+mj-cs"/>
              </a:rPr>
              <a:t>/03/2022)</a:t>
            </a:r>
          </a:p>
        </p:txBody>
      </p:sp>
      <p:pic>
        <p:nvPicPr>
          <p:cNvPr id="6" name="Espace réservé du contenu 5" descr="Une image contenant table&#10;&#10;Description générée automatiquement">
            <a:extLst>
              <a:ext uri="{FF2B5EF4-FFF2-40B4-BE49-F238E27FC236}">
                <a16:creationId xmlns:a16="http://schemas.microsoft.com/office/drawing/2014/main" id="{FBEE075C-B655-4A71-BAFC-5E9406F73E9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1932" y="2132856"/>
            <a:ext cx="7340687" cy="3229040"/>
          </a:xfrm>
        </p:spPr>
      </p:pic>
    </p:spTree>
    <p:extLst>
      <p:ext uri="{BB962C8B-B14F-4D97-AF65-F5344CB8AC3E}">
        <p14:creationId xmlns:p14="http://schemas.microsoft.com/office/powerpoint/2010/main" val="279721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912851" y="908720"/>
            <a:ext cx="8856984" cy="2133600"/>
          </a:xfrm>
        </p:spPr>
        <p:txBody>
          <a:bodyPr rtlCol="0" anchor="b">
            <a:normAutofit/>
          </a:bodyPr>
          <a:lstStyle/>
          <a:p>
            <a:r>
              <a:rPr lang="en-US" sz="2800" dirty="0">
                <a:solidFill>
                  <a:schemeClr val="bg1"/>
                </a:solidFill>
              </a:rPr>
              <a:t>Forecast for the next Sprint: </a:t>
            </a:r>
            <a:br>
              <a:rPr lang="en-US" sz="2800" dirty="0">
                <a:solidFill>
                  <a:schemeClr val="bg1"/>
                </a:solidFill>
              </a:rPr>
            </a:br>
            <a:endParaRPr lang="fr-FR" sz="2800" dirty="0">
              <a:solidFill>
                <a:schemeClr val="bg1"/>
              </a:solidFill>
            </a:endParaRPr>
          </a:p>
        </p:txBody>
      </p:sp>
      <p:sp>
        <p:nvSpPr>
          <p:cNvPr id="3" name="ZoneTexte 2">
            <a:extLst>
              <a:ext uri="{FF2B5EF4-FFF2-40B4-BE49-F238E27FC236}">
                <a16:creationId xmlns:a16="http://schemas.microsoft.com/office/drawing/2014/main" id="{1D46DF83-A836-42FE-9764-F011AFCF5E06}"/>
              </a:ext>
            </a:extLst>
          </p:cNvPr>
          <p:cNvSpPr txBox="1"/>
          <p:nvPr/>
        </p:nvSpPr>
        <p:spPr>
          <a:xfrm>
            <a:off x="1912851" y="2780928"/>
            <a:ext cx="4992216" cy="646331"/>
          </a:xfrm>
          <a:prstGeom prst="rect">
            <a:avLst/>
          </a:prstGeom>
          <a:noFill/>
        </p:spPr>
        <p:txBody>
          <a:bodyPr wrap="square">
            <a:spAutoFit/>
          </a:bodyPr>
          <a:lstStyle/>
          <a:p>
            <a:r>
              <a:rPr lang="en-US" dirty="0">
                <a:solidFill>
                  <a:schemeClr val="bg1"/>
                </a:solidFill>
              </a:rPr>
              <a:t>The goal of this Sprint is to make progress on the Registration feature in Android Studio.</a:t>
            </a:r>
          </a:p>
        </p:txBody>
      </p:sp>
    </p:spTree>
    <p:extLst>
      <p:ext uri="{BB962C8B-B14F-4D97-AF65-F5344CB8AC3E}">
        <p14:creationId xmlns:p14="http://schemas.microsoft.com/office/powerpoint/2010/main" val="260492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911424" y="476672"/>
            <a:ext cx="10058400" cy="1752600"/>
          </a:xfrm>
        </p:spPr>
        <p:txBody>
          <a:bodyPr rtlCol="0" anchor="b">
            <a:normAutofit/>
          </a:bodyPr>
          <a:lstStyle/>
          <a:p>
            <a:pPr rtl="0"/>
            <a:r>
              <a:rPr lang="fr-FR" dirty="0"/>
              <a:t>V- OVERALL PROGRESS</a:t>
            </a:r>
          </a:p>
        </p:txBody>
      </p:sp>
      <p:sp>
        <p:nvSpPr>
          <p:cNvPr id="8" name="Text Placeholder 3">
            <a:extLst>
              <a:ext uri="{FF2B5EF4-FFF2-40B4-BE49-F238E27FC236}">
                <a16:creationId xmlns:a16="http://schemas.microsoft.com/office/drawing/2014/main" id="{C152656F-4F1B-4731-A6DE-F7525E461557}"/>
              </a:ext>
            </a:extLst>
          </p:cNvPr>
          <p:cNvSpPr>
            <a:spLocks noGrp="1"/>
          </p:cNvSpPr>
          <p:nvPr>
            <p:ph type="body" idx="1"/>
          </p:nvPr>
        </p:nvSpPr>
        <p:spPr>
          <a:xfrm>
            <a:off x="911424" y="3657601"/>
            <a:ext cx="10058400" cy="1905000"/>
          </a:xfrm>
        </p:spPr>
        <p:txBody>
          <a:bodyPr>
            <a:normAutofit/>
          </a:bodyPr>
          <a:lstStyle/>
          <a:p>
            <a:r>
              <a:rPr lang="en-US" dirty="0">
                <a:solidFill>
                  <a:schemeClr val="tx1"/>
                </a:solidFill>
              </a:rPr>
              <a:t>The table below shows the progress of the group so far. </a:t>
            </a:r>
          </a:p>
          <a:p>
            <a:r>
              <a:rPr lang="en-US" dirty="0">
                <a:solidFill>
                  <a:schemeClr val="tx1"/>
                </a:solidFill>
              </a:rPr>
              <a:t>The tasks have been divided and they were completed mostly in the free time before each Sprint. </a:t>
            </a:r>
          </a:p>
        </p:txBody>
      </p:sp>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Image 4" descr="Une image contenant table&#10;&#10;Description générée automatiquement">
            <a:extLst>
              <a:ext uri="{FF2B5EF4-FFF2-40B4-BE49-F238E27FC236}">
                <a16:creationId xmlns:a16="http://schemas.microsoft.com/office/drawing/2014/main" id="{DFFB16B8-43FB-482A-9262-D8F8C39E49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1664" y="0"/>
            <a:ext cx="6192688" cy="6858000"/>
          </a:xfrm>
          <a:prstGeom prst="rect">
            <a:avLst/>
          </a:prstGeom>
          <a:ln>
            <a:noFill/>
          </a:ln>
          <a:effectLst>
            <a:softEdge rad="112500"/>
          </a:effectLst>
        </p:spPr>
      </p:pic>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ZoneTexte 13">
            <a:extLst>
              <a:ext uri="{FF2B5EF4-FFF2-40B4-BE49-F238E27FC236}">
                <a16:creationId xmlns:a16="http://schemas.microsoft.com/office/drawing/2014/main" id="{C6FC3743-743C-4752-8C03-6DC2C432CBA3}"/>
              </a:ext>
            </a:extLst>
          </p:cNvPr>
          <p:cNvSpPr txBox="1"/>
          <p:nvPr/>
        </p:nvSpPr>
        <p:spPr>
          <a:xfrm>
            <a:off x="6816080" y="3068960"/>
            <a:ext cx="6097554" cy="1200329"/>
          </a:xfrm>
          <a:prstGeom prst="rect">
            <a:avLst/>
          </a:prstGeom>
          <a:noFill/>
        </p:spPr>
        <p:txBody>
          <a:bodyPr wrap="square">
            <a:spAutoFit/>
          </a:bodyPr>
          <a:lstStyle/>
          <a:p>
            <a:r>
              <a:rPr lang="en-US" sz="7200" dirty="0">
                <a:solidFill>
                  <a:schemeClr val="bg1"/>
                </a:solidFill>
              </a:rPr>
              <a:t>Thank You :)</a:t>
            </a:r>
          </a:p>
        </p:txBody>
      </p:sp>
    </p:spTree>
    <p:extLst>
      <p:ext uri="{BB962C8B-B14F-4D97-AF65-F5344CB8AC3E}">
        <p14:creationId xmlns:p14="http://schemas.microsoft.com/office/powerpoint/2010/main" val="200169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2990419322"/>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412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756516077"/>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985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5944" y="332656"/>
            <a:ext cx="3657600" cy="2133600"/>
          </a:xfrm>
        </p:spPr>
        <p:txBody>
          <a:bodyPr rtlCol="0" anchor="b">
            <a:normAutofit/>
          </a:bodyPr>
          <a:lstStyle/>
          <a:p>
            <a:pPr rtl="0"/>
            <a:r>
              <a:rPr lang="fr-FR" dirty="0"/>
              <a:t>FEATURE 2 : REGISTRATION </a:t>
            </a:r>
          </a:p>
        </p:txBody>
      </p:sp>
      <p:pic>
        <p:nvPicPr>
          <p:cNvPr id="6" name="Picture 5" descr="Computer script on a screen">
            <a:extLst>
              <a:ext uri="{FF2B5EF4-FFF2-40B4-BE49-F238E27FC236}">
                <a16:creationId xmlns:a16="http://schemas.microsoft.com/office/drawing/2014/main" id="{0E68E99A-E786-43A4-9D34-B21B1D55BD1F}"/>
              </a:ext>
            </a:extLst>
          </p:cNvPr>
          <p:cNvPicPr>
            <a:picLocks noChangeAspect="1"/>
          </p:cNvPicPr>
          <p:nvPr/>
        </p:nvPicPr>
        <p:blipFill rotWithShape="1">
          <a:blip r:embed="rId3"/>
          <a:srcRect r="29541" b="-1"/>
          <a:stretch/>
        </p:blipFill>
        <p:spPr>
          <a:xfrm>
            <a:off x="20" y="10"/>
            <a:ext cx="7238980" cy="6857990"/>
          </a:xfrm>
          <a:prstGeom prst="rect">
            <a:avLst/>
          </a:prstGeom>
          <a:noFill/>
        </p:spPr>
      </p:pic>
      <p:sp>
        <p:nvSpPr>
          <p:cNvPr id="4" name="Espace réservé du texte 3"/>
          <p:cNvSpPr>
            <a:spLocks noGrp="1"/>
          </p:cNvSpPr>
          <p:nvPr>
            <p:ph type="body" sz="half" idx="2"/>
          </p:nvPr>
        </p:nvSpPr>
        <p:spPr>
          <a:xfrm>
            <a:off x="7924801" y="3124200"/>
            <a:ext cx="3657600" cy="2895600"/>
          </a:xfrm>
        </p:spPr>
        <p:txBody>
          <a:bodyPr rtlCol="0">
            <a:normAutofit lnSpcReduction="10000"/>
          </a:bodyPr>
          <a:lstStyle/>
          <a:p>
            <a:pPr algn="ctr" rtl="0"/>
            <a:r>
              <a:rPr lang="en-US" dirty="0">
                <a:solidFill>
                  <a:schemeClr val="bg1"/>
                </a:solidFill>
              </a:rPr>
              <a:t>USER STORY </a:t>
            </a:r>
          </a:p>
          <a:p>
            <a:pPr algn="ctr" rtl="0"/>
            <a:r>
              <a:rPr lang="en-US" dirty="0">
                <a:solidFill>
                  <a:schemeClr val="bg1"/>
                </a:solidFill>
              </a:rPr>
              <a:t>"As a user I would like to create an account within the application by clicking on a “Register” button to be able to access all features.” </a:t>
            </a:r>
          </a:p>
          <a:p>
            <a:pPr algn="ctr" rtl="0"/>
            <a:r>
              <a:rPr lang="en-US" dirty="0">
                <a:solidFill>
                  <a:schemeClr val="bg1"/>
                </a:solidFill>
              </a:rPr>
              <a:t>Progress metrics:  48h</a:t>
            </a:r>
          </a:p>
        </p:txBody>
      </p:sp>
    </p:spTree>
    <p:extLst>
      <p:ext uri="{BB962C8B-B14F-4D97-AF65-F5344CB8AC3E}">
        <p14:creationId xmlns:p14="http://schemas.microsoft.com/office/powerpoint/2010/main" val="59748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a:t>
            </a:r>
            <a:r>
              <a:rPr lang="fr-FR" sz="4400" dirty="0" err="1"/>
              <a:t>Criteria</a:t>
            </a:r>
            <a:endParaRPr lang="fr-FR" sz="4400" dirty="0"/>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534502155"/>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6371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4000" b="-34000"/>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7968208" y="1988840"/>
            <a:ext cx="3657600" cy="2133600"/>
          </a:xfrm>
        </p:spPr>
        <p:txBody>
          <a:bodyPr rtlCol="0" anchor="b">
            <a:normAutofit/>
          </a:bodyPr>
          <a:lstStyle/>
          <a:p>
            <a:pPr algn="ctr" rtl="0"/>
            <a:r>
              <a:rPr lang="fr-FR" sz="4400" dirty="0"/>
              <a:t>Acceptance Test</a:t>
            </a:r>
          </a:p>
        </p:txBody>
      </p:sp>
      <p:graphicFrame>
        <p:nvGraphicFramePr>
          <p:cNvPr id="7" name="Espace réservé du texte 3">
            <a:extLst>
              <a:ext uri="{FF2B5EF4-FFF2-40B4-BE49-F238E27FC236}">
                <a16:creationId xmlns:a16="http://schemas.microsoft.com/office/drawing/2014/main" id="{684C3C45-9BBF-494C-9A33-DCF4693CC771}"/>
              </a:ext>
            </a:extLst>
          </p:cNvPr>
          <p:cNvGraphicFramePr/>
          <p:nvPr>
            <p:extLst>
              <p:ext uri="{D42A27DB-BD31-4B8C-83A1-F6EECF244321}">
                <p14:modId xmlns:p14="http://schemas.microsoft.com/office/powerpoint/2010/main" val="106330679"/>
              </p:ext>
            </p:extLst>
          </p:nvPr>
        </p:nvGraphicFramePr>
        <p:xfrm>
          <a:off x="609600" y="838200"/>
          <a:ext cx="6172200" cy="5181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7112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363_TF04001173.potx" id="{DAE4509D-DC3E-44C6-98EB-5B8A0872E5D2}" vid="{62E58525-1829-484C-8B8D-3749D8B7F88A}"/>
    </a:ext>
  </a:extLst>
</a:theme>
</file>

<file path=ppt/theme/theme2.xml><?xml version="1.0" encoding="utf-8"?>
<a:theme xmlns:a="http://schemas.openxmlformats.org/drawingml/2006/main" name="Thème Offic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D30E8E9-C5F6-40D8-943C-DA5B4196A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E42578-9CD4-4AFF-AA5E-F33052F6B6A6}">
  <ds:schemaRefs>
    <ds:schemaRef ds:uri="http://schemas.microsoft.com/sharepoint/v3/contenttype/forms"/>
  </ds:schemaRefs>
</ds:datastoreItem>
</file>

<file path=customXml/itemProps3.xml><?xml version="1.0" encoding="utf-8"?>
<ds:datastoreItem xmlns:ds="http://schemas.openxmlformats.org/officeDocument/2006/customXml" ds:itemID="{91DDEFBA-1D7E-4587-9763-EBF5A6740E9A}">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40262f94-9f35-4ac3-9a90-690165a166b7"/>
    <ds:schemaRef ds:uri="a4f35948-e619-41b3-aa29-22878b09cfd2"/>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Présentation pour le basket-ball (grand écran)</Template>
  <TotalTime>172</TotalTime>
  <Words>4561</Words>
  <Application>Microsoft Office PowerPoint</Application>
  <PresentationFormat>Grand écran</PresentationFormat>
  <Paragraphs>254</Paragraphs>
  <Slides>47</Slides>
  <Notes>47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47</vt:i4>
      </vt:variant>
    </vt:vector>
  </HeadingPairs>
  <TitlesOfParts>
    <vt:vector size="51" baseType="lpstr">
      <vt:lpstr>Arial</vt:lpstr>
      <vt:lpstr>Franklin Gothic Medium</vt:lpstr>
      <vt:lpstr>Impact</vt:lpstr>
      <vt:lpstr>Basket-ball 16:9</vt:lpstr>
      <vt:lpstr>Netball101</vt:lpstr>
      <vt:lpstr>I- Product Backlog</vt:lpstr>
      <vt:lpstr>II- USER STORIES</vt:lpstr>
      <vt:lpstr>FEATURE 1 : LOGIN </vt:lpstr>
      <vt:lpstr>Acceptance Criteria</vt:lpstr>
      <vt:lpstr>Acceptance Test</vt:lpstr>
      <vt:lpstr>FEATURE 2 : REGISTRATION </vt:lpstr>
      <vt:lpstr>Acceptance Criteria</vt:lpstr>
      <vt:lpstr>Acceptance Test</vt:lpstr>
      <vt:lpstr>FEATURE 3: Coach &amp; Player Mode </vt:lpstr>
      <vt:lpstr>Acceptance Criteria</vt:lpstr>
      <vt:lpstr>Acceptance Test</vt:lpstr>
      <vt:lpstr>FEATURE 4 : SETTING PLAYERS SKILL LEVEL </vt:lpstr>
      <vt:lpstr>Acceptance Criteria</vt:lpstr>
      <vt:lpstr>Acceptance Test</vt:lpstr>
      <vt:lpstr>FEATURE 5 : PLAYER POSITION </vt:lpstr>
      <vt:lpstr>Acceptance Criteria</vt:lpstr>
      <vt:lpstr>Acceptance Test</vt:lpstr>
      <vt:lpstr>Présentation PowerPoint</vt:lpstr>
      <vt:lpstr>Acceptance Criteria</vt:lpstr>
      <vt:lpstr>Acceptance Test</vt:lpstr>
      <vt:lpstr>Présentation PowerPoint</vt:lpstr>
      <vt:lpstr>Acceptance Criteria</vt:lpstr>
      <vt:lpstr>Acceptance Test</vt:lpstr>
      <vt:lpstr>FEATURE 6 : SET SCHEDULE </vt:lpstr>
      <vt:lpstr>Acceptance Criteria</vt:lpstr>
      <vt:lpstr>Acceptance Test</vt:lpstr>
      <vt:lpstr>Présentation PowerPoint</vt:lpstr>
      <vt:lpstr>Acceptance Criteria</vt:lpstr>
      <vt:lpstr>Acceptance Test</vt:lpstr>
      <vt:lpstr>III- PROGRESS METRICS</vt:lpstr>
      <vt:lpstr>Présentation PowerPoint</vt:lpstr>
      <vt:lpstr>Présentation PowerPoint</vt:lpstr>
      <vt:lpstr>Présentation PowerPoint</vt:lpstr>
      <vt:lpstr>Présentation PowerPoint</vt:lpstr>
      <vt:lpstr>Présentation PowerPoint</vt:lpstr>
      <vt:lpstr>Présentation PowerPoint</vt:lpstr>
      <vt:lpstr>IV- SPRINT BACKLOGS</vt:lpstr>
      <vt:lpstr>SPRINT BACKLOG 1 - (16/02/2022)</vt:lpstr>
      <vt:lpstr>Forecast for the next Sprint:  </vt:lpstr>
      <vt:lpstr>SPRINT BACKLOG 2 - (22/02/2022)</vt:lpstr>
      <vt:lpstr>Forecast for the next Sprint:  </vt:lpstr>
      <vt:lpstr>SPRINT BACKLOG 3 - (02/03/2022)</vt:lpstr>
      <vt:lpstr>Forecast for the next Sprint:  </vt:lpstr>
      <vt:lpstr>V- OVERALL PROGRESS</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Netball101</dc:title>
  <dc:creator>Mohammed Saidi</dc:creator>
  <cp:lastModifiedBy>Mohammed Saidi</cp:lastModifiedBy>
  <cp:revision>2</cp:revision>
  <dcterms:created xsi:type="dcterms:W3CDTF">2022-03-02T20:04:59Z</dcterms:created>
  <dcterms:modified xsi:type="dcterms:W3CDTF">2022-03-03T13:21:41Z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