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c367eee8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c367eee8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c367eee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c367eee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c367eee8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c367eee8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c367eee8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0c367eee8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xiv.org/pdf/2008.12595.pdf" TargetMode="External"/><Relationship Id="rId4" Type="http://schemas.openxmlformats.org/officeDocument/2006/relationships/hyperlink" Target="https://dynamicalvae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VAE, как предсказать параметры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977525" y="1474825"/>
            <a:ext cx="1072500" cy="811800"/>
          </a:xfrm>
          <a:prstGeom prst="snip2SameRect">
            <a:avLst>
              <a:gd fmla="val 0" name="adj1"/>
              <a:gd fmla="val 25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encoder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977500" y="1104275"/>
            <a:ext cx="1072500" cy="257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input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489975" y="2743725"/>
            <a:ext cx="585000" cy="257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mu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702750" y="2743725"/>
            <a:ext cx="822600" cy="257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sigma</a:t>
            </a:r>
            <a:endParaRPr/>
          </a:p>
        </p:txBody>
      </p:sp>
      <p:cxnSp>
        <p:nvCxnSpPr>
          <p:cNvPr id="59" name="Google Shape;59;p13"/>
          <p:cNvCxnSpPr>
            <a:stCxn id="55" idx="1"/>
            <a:endCxn id="57" idx="0"/>
          </p:cNvCxnSpPr>
          <p:nvPr/>
        </p:nvCxnSpPr>
        <p:spPr>
          <a:xfrm flipH="1">
            <a:off x="782375" y="2286625"/>
            <a:ext cx="7314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" name="Google Shape;60;p13"/>
          <p:cNvCxnSpPr>
            <a:stCxn id="55" idx="1"/>
            <a:endCxn id="58" idx="0"/>
          </p:cNvCxnSpPr>
          <p:nvPr/>
        </p:nvCxnSpPr>
        <p:spPr>
          <a:xfrm>
            <a:off x="1513775" y="2286625"/>
            <a:ext cx="600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" name="Google Shape;61;p13"/>
          <p:cNvSpPr/>
          <p:nvPr/>
        </p:nvSpPr>
        <p:spPr>
          <a:xfrm>
            <a:off x="4041875" y="1474825"/>
            <a:ext cx="1072500" cy="811800"/>
          </a:xfrm>
          <a:prstGeom prst="snip2SameRect">
            <a:avLst>
              <a:gd fmla="val 0" name="adj1"/>
              <a:gd fmla="val 25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encoder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4041838" y="1104275"/>
            <a:ext cx="1072500" cy="257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input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3500313" y="3304325"/>
            <a:ext cx="585000" cy="257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mu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4928938" y="3304325"/>
            <a:ext cx="822600" cy="257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sigma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7021963" y="1474825"/>
            <a:ext cx="1072500" cy="811800"/>
          </a:xfrm>
          <a:prstGeom prst="snip2SameRect">
            <a:avLst>
              <a:gd fmla="val 0" name="adj1"/>
              <a:gd fmla="val 25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encoder</a:t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7021938" y="1104275"/>
            <a:ext cx="1072500" cy="257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input</a:t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7265688" y="2666625"/>
            <a:ext cx="585000" cy="257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mu</a:t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7146913" y="3231250"/>
            <a:ext cx="822600" cy="257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sigma</a:t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3439575" y="2566875"/>
            <a:ext cx="706500" cy="457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layers</a:t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4987000" y="2566875"/>
            <a:ext cx="706500" cy="457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layers</a:t>
            </a:r>
            <a:endParaRPr/>
          </a:p>
        </p:txBody>
      </p:sp>
      <p:cxnSp>
        <p:nvCxnSpPr>
          <p:cNvPr id="71" name="Google Shape;71;p13"/>
          <p:cNvCxnSpPr>
            <a:stCxn id="61" idx="1"/>
            <a:endCxn id="69" idx="0"/>
          </p:cNvCxnSpPr>
          <p:nvPr/>
        </p:nvCxnSpPr>
        <p:spPr>
          <a:xfrm flipH="1">
            <a:off x="3792725" y="2286625"/>
            <a:ext cx="785400" cy="28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3"/>
          <p:cNvCxnSpPr>
            <a:stCxn id="61" idx="1"/>
            <a:endCxn id="70" idx="0"/>
          </p:cNvCxnSpPr>
          <p:nvPr/>
        </p:nvCxnSpPr>
        <p:spPr>
          <a:xfrm>
            <a:off x="4578125" y="2286625"/>
            <a:ext cx="762000" cy="28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3"/>
          <p:cNvCxnSpPr>
            <a:stCxn id="69" idx="2"/>
            <a:endCxn id="63" idx="0"/>
          </p:cNvCxnSpPr>
          <p:nvPr/>
        </p:nvCxnSpPr>
        <p:spPr>
          <a:xfrm>
            <a:off x="3792825" y="3024075"/>
            <a:ext cx="0" cy="28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3"/>
          <p:cNvCxnSpPr>
            <a:stCxn id="70" idx="2"/>
            <a:endCxn id="64" idx="0"/>
          </p:cNvCxnSpPr>
          <p:nvPr/>
        </p:nvCxnSpPr>
        <p:spPr>
          <a:xfrm>
            <a:off x="5340250" y="3024075"/>
            <a:ext cx="0" cy="28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3"/>
          <p:cNvCxnSpPr>
            <a:stCxn id="65" idx="1"/>
            <a:endCxn id="67" idx="0"/>
          </p:cNvCxnSpPr>
          <p:nvPr/>
        </p:nvCxnSpPr>
        <p:spPr>
          <a:xfrm>
            <a:off x="7558213" y="2286625"/>
            <a:ext cx="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3"/>
          <p:cNvCxnSpPr>
            <a:stCxn id="67" idx="2"/>
            <a:endCxn id="68" idx="0"/>
          </p:cNvCxnSpPr>
          <p:nvPr/>
        </p:nvCxnSpPr>
        <p:spPr>
          <a:xfrm>
            <a:off x="7558188" y="2924325"/>
            <a:ext cx="0" cy="30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3"/>
          <p:cNvSpPr/>
          <p:nvPr/>
        </p:nvSpPr>
        <p:spPr>
          <a:xfrm>
            <a:off x="489975" y="4175750"/>
            <a:ext cx="7604400" cy="30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latent dims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 для автоэнкодеров</a:t>
            </a:r>
            <a:endParaRPr/>
          </a:p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 terrain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 land-use scene recognition with hyperspectral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 PolSAR image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remote sensing imagery retrieval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semantic annotation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target recognition and detection in SAR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Self\un-supervise learning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Виды автоэнкодеров</a:t>
            </a:r>
            <a:endParaRPr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Sparse AutoEncoder: хотим заставить нейроны принимать </a:t>
            </a:r>
            <a:br>
              <a:rPr lang="ru"/>
            </a:br>
            <a:r>
              <a:rPr lang="ru"/>
              <a:t>в среднем некоторое заданное значение активации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 Denoising AutoEncoder: для работы с не разнообразными данными; зашумляет </a:t>
            </a:r>
            <a:r>
              <a:rPr lang="ru"/>
              <a:t>рандомную</a:t>
            </a:r>
            <a:r>
              <a:rPr lang="ru"/>
              <a:t> часть входных данных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AutoEncoder with Dropout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Contractive AutoEncoder: не рандомный Dropout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Variational AutoEncoder (VAE)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Convolutional AutoEncoder</a:t>
            </a:r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00" y="1855363"/>
            <a:ext cx="392430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Материалы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650">
                <a:solidFill>
                  <a:srgbClr val="111111"/>
                </a:solidFill>
                <a:highlight>
                  <a:srgbClr val="FFFFFF"/>
                </a:highlight>
              </a:rPr>
              <a:t>A Review of the Autoencoder and Its Variants: A Comparative Perspective from Target Recognition in Synthetic-Aperture Radar Images</a:t>
            </a:r>
            <a:endParaRPr sz="165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50"/>
              <a:buAutoNum type="arabicPeriod"/>
            </a:pPr>
            <a:r>
              <a:rPr lang="ru" sz="165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https://arxiv.org/pdf/2008.12595.pdf</a:t>
            </a:r>
            <a:endParaRPr sz="165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50"/>
              <a:buAutoNum type="arabicPeriod"/>
            </a:pPr>
            <a:r>
              <a:rPr lang="ru" sz="165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https://dynamicalvae.github.io/</a:t>
            </a:r>
            <a:endParaRPr sz="165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50"/>
              <a:buAutoNum type="arabicPeriod"/>
            </a:pPr>
            <a:r>
              <a:rPr lang="ru" sz="1650">
                <a:solidFill>
                  <a:srgbClr val="111111"/>
                </a:solidFill>
                <a:highlight>
                  <a:srgbClr val="FFFFFF"/>
                </a:highlight>
              </a:rPr>
              <a:t>https://github.com/XiaoyuBIE1994/DVAE</a:t>
            </a:r>
            <a:endParaRPr sz="165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