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ql.sh/cours/update" TargetMode="External"/><Relationship Id="rId3" Type="http://schemas.openxmlformats.org/officeDocument/2006/relationships/hyperlink" Target="http://www.java2s.com/Code/JavaAPI/javax.swing/JPanelsetPreferredSizeDimensionpreferredSize.htm" TargetMode="External"/><Relationship Id="rId7" Type="http://schemas.openxmlformats.org/officeDocument/2006/relationships/hyperlink" Target="https://java.developpez.com/faq/jdbc?page=Informations-sur-les-tables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hardware.fr/hfr/Programmation/Java/resolu-arrayliste-complet-sujet_107119_1.htm" TargetMode="External"/><Relationship Id="rId11" Type="http://schemas.openxmlformats.org/officeDocument/2006/relationships/hyperlink" Target="https://openclassrooms.com/forum/sujet/tronque-une-chaine-de-caracteres-16934" TargetMode="External"/><Relationship Id="rId5" Type="http://schemas.openxmlformats.org/officeDocument/2006/relationships/hyperlink" Target="https://docs.oracle.com/javase/7/docs/api/javax/swing/JComboBox.html" TargetMode="External"/><Relationship Id="rId10" Type="http://schemas.openxmlformats.org/officeDocument/2006/relationships/hyperlink" Target="http://sql.sh/fonctions/agregation/count" TargetMode="External"/><Relationship Id="rId4" Type="http://schemas.openxmlformats.org/officeDocument/2006/relationships/hyperlink" Target="https://openclassrooms.com/courses/apprenez-a-programmer-en-java/les-champs-de-formulaire" TargetMode="External"/><Relationship Id="rId9" Type="http://schemas.openxmlformats.org/officeDocument/2006/relationships/hyperlink" Target="http://sql.sh/cours/dele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F0000"/>
                </a:solidFill>
              </a:rPr>
              <a:t>Projet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Gestion informatique d’un centre hospitalier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TAN Albert</a:t>
            </a:r>
          </a:p>
          <a:p>
            <a:r>
              <a:rPr lang="fr-FR" b="1" dirty="0"/>
              <a:t>RINJARD Yann</a:t>
            </a:r>
          </a:p>
          <a:p>
            <a:r>
              <a:rPr lang="fr-FR" b="1" dirty="0"/>
              <a:t>        TD08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3C0B-4141-45DB-BDB2-5E0B46C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Déroulement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B8B61-D49C-4A8D-8F09-4A54EDE4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22947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BD0C61-8654-4AC1-B4DA-6A1B545D0963}"/>
              </a:ext>
            </a:extLst>
          </p:cNvPr>
          <p:cNvSpPr/>
          <p:nvPr/>
        </p:nvSpPr>
        <p:spPr>
          <a:xfrm>
            <a:off x="971600" y="4653136"/>
            <a:ext cx="678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Répartition des tâches :</a:t>
            </a:r>
          </a:p>
          <a:p>
            <a:endParaRPr lang="fr-FR" b="1" dirty="0"/>
          </a:p>
          <a:p>
            <a:r>
              <a:rPr lang="fr-FR" dirty="0"/>
              <a:t> - Tan Albert : </a:t>
            </a:r>
            <a:r>
              <a:rPr lang="fr-FR" i="1" dirty="0"/>
              <a:t>Code java pour les modules et requête SQL</a:t>
            </a:r>
          </a:p>
          <a:p>
            <a:r>
              <a:rPr lang="fr-FR" dirty="0"/>
              <a:t> - </a:t>
            </a:r>
            <a:r>
              <a:rPr lang="fr-FR" dirty="0" err="1"/>
              <a:t>Rinjard</a:t>
            </a:r>
            <a:r>
              <a:rPr lang="fr-FR" dirty="0"/>
              <a:t> Yann : </a:t>
            </a:r>
            <a:r>
              <a:rPr lang="fr-FR" i="1" dirty="0"/>
              <a:t>Interface graphique et maquettage</a:t>
            </a:r>
          </a:p>
        </p:txBody>
      </p:sp>
    </p:spTree>
    <p:extLst>
      <p:ext uri="{BB962C8B-B14F-4D97-AF65-F5344CB8AC3E}">
        <p14:creationId xmlns:p14="http://schemas.microsoft.com/office/powerpoint/2010/main" val="306373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Albert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Coder les trois modules Recherche, </a:t>
            </a:r>
            <a:r>
              <a:rPr lang="fr-FR" dirty="0" err="1"/>
              <a:t>Reporting</a:t>
            </a:r>
            <a:r>
              <a:rPr lang="fr-FR" dirty="0"/>
              <a:t> et Update, ainsi que la liaison avec Connexion.</a:t>
            </a:r>
          </a:p>
          <a:p>
            <a:endParaRPr lang="fr-FR" dirty="0"/>
          </a:p>
          <a:p>
            <a:r>
              <a:rPr lang="fr-FR" dirty="0"/>
              <a:t>Résultat : Satisfaisant, les fonctions de bases fonctionnent. Il aurait fallu approfondir le code, et ajouter plus d’option.</a:t>
            </a:r>
          </a:p>
          <a:p>
            <a:endParaRPr lang="fr-FR" dirty="0"/>
          </a:p>
          <a:p>
            <a:r>
              <a:rPr lang="fr-FR" dirty="0"/>
              <a:t>Bilan : Un travail de groupe, avec une gestion efficace des tâches, et l’usage du </a:t>
            </a:r>
            <a:r>
              <a:rPr lang="fr-FR" dirty="0" err="1"/>
              <a:t>versionning</a:t>
            </a:r>
            <a:r>
              <a:rPr lang="fr-FR" dirty="0"/>
              <a:t> qui rend la collaboration plus pratique.</a:t>
            </a:r>
          </a:p>
          <a:p>
            <a:endParaRPr lang="fr-FR" dirty="0"/>
          </a:p>
          <a:p>
            <a:r>
              <a:rPr lang="fr-FR" dirty="0"/>
              <a:t>Ce que j’ai appris : Enrichir les connaissances en Java, et découvrir les possibilité qu’offre ce langage en terme de programmation objet.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Yann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3E0DE-2E5C-452D-A88F-21F4837A7D9A}"/>
              </a:ext>
            </a:extLst>
          </p:cNvPr>
          <p:cNvSpPr txBox="1"/>
          <p:nvPr/>
        </p:nvSpPr>
        <p:spPr>
          <a:xfrm>
            <a:off x="899592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mise en pratique des connaissances acquises pendant les cours de Java, en plus de cela s’ajoute l’enrichissement personnelle afin de parvenir à coder certaines fonctions.</a:t>
            </a:r>
          </a:p>
          <a:p>
            <a:endParaRPr lang="fr-FR" dirty="0"/>
          </a:p>
          <a:p>
            <a:r>
              <a:rPr lang="fr-FR" dirty="0"/>
              <a:t>Découvrir une relation entre le langage Java et SQL, qui permet d’obtenir et de gérer une base de donnée de manière efficace, et interactive.</a:t>
            </a:r>
          </a:p>
          <a:p>
            <a:endParaRPr lang="fr-FR" dirty="0"/>
          </a:p>
          <a:p>
            <a:r>
              <a:rPr lang="fr-FR" dirty="0"/>
              <a:t>Concevoir le projet du niveau 0 à partir de maquettage, de diagramme, et d’une réflexion poussée.</a:t>
            </a:r>
          </a:p>
          <a:p>
            <a:endParaRPr lang="fr-FR" dirty="0"/>
          </a:p>
          <a:p>
            <a:r>
              <a:rPr lang="fr-FR" dirty="0"/>
              <a:t>Un projet qui permet d’apprendre tout en « s’amusant », et assimiler les cours de programmation orienté objet.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997" y="1417638"/>
            <a:ext cx="8732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hlinkClick r:id="rId2"/>
              </a:rPr>
              <a:t>https://openclassrooms.com/forum/sujet/espace-entre-les-boutons-25358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3"/>
              </a:rPr>
              <a:t>http://www.java2s.com/Code/JavaAPI/javax.swing/JPanelsetPreferredSizeDimensionpreferredSize.htm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4"/>
              </a:rPr>
              <a:t>https://openclassrooms.com/courses/apprenez-a-programmer-en-java/les-champs-de-formulaire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5"/>
              </a:rPr>
              <a:t>https://docs.oracle.com/javase/7/docs/api/javax/swing/JComboBox.html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6"/>
              </a:rPr>
              <a:t>https://forum.hardware.fr/hfr/Programmation/Java/resolu-arrayliste-complet-sujet_107119_1.htm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7"/>
              </a:rPr>
              <a:t>https://java.developpez.com/faq/jdbc?page=Informations-sur-les-tables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8"/>
              </a:rPr>
              <a:t>http://sql.sh/cours/update</a:t>
            </a:r>
            <a:r>
              <a:rPr lang="fr-FR" sz="1600" dirty="0"/>
              <a:t>       </a:t>
            </a:r>
            <a:r>
              <a:rPr lang="fr-FR" sz="1600" dirty="0">
                <a:hlinkClick r:id="rId9"/>
              </a:rPr>
              <a:t>http://sql.sh/cours/delete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0"/>
              </a:rPr>
              <a:t>http://sql.sh/fonctions/agregation/count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1"/>
              </a:rPr>
              <a:t>https://openclassrooms.com/forum/sujet/tronque-une-chaine-de-caracteres-16934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Et pour finir : </a:t>
            </a:r>
            <a:r>
              <a:rPr lang="fr-FR" sz="1600" b="1" dirty="0"/>
              <a:t>JP </a:t>
            </a:r>
            <a:r>
              <a:rPr lang="fr-FR" sz="1600" b="1" dirty="0" err="1"/>
              <a:t>Segado</a:t>
            </a:r>
            <a:endParaRPr lang="fr-FR" sz="1600" b="1" dirty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/>
              <a:t> Diagramme de classes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Conception technique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Maquettes d’interface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/>
              <a:t>Versionning</a:t>
            </a:r>
            <a:r>
              <a:rPr lang="fr-FR" sz="2400" dirty="0"/>
              <a:t> GIT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individuel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Bibliographie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Diagramme de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C3EA7-7735-4221-A34E-741A98DF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4" y="1167203"/>
            <a:ext cx="7942072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Conception technique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Maquettes d’interface</a:t>
            </a: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Sur quel base on se met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Jbutton</a:t>
            </a:r>
            <a:r>
              <a:rPr lang="fr-FR" dirty="0"/>
              <a:t> pour</a:t>
            </a:r>
          </a:p>
          <a:p>
            <a:r>
              <a:rPr lang="fr-FR" dirty="0"/>
              <a:t> appeler les </a:t>
            </a:r>
          </a:p>
          <a:p>
            <a:r>
              <a:rPr lang="fr-FR" dirty="0"/>
              <a:t>fonctions </a:t>
            </a:r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page avec </a:t>
            </a:r>
            <a:r>
              <a:rPr lang="fr-FR" dirty="0" err="1"/>
              <a:t>FlowLayout</a:t>
            </a:r>
            <a:r>
              <a:rPr lang="fr-FR" dirty="0"/>
              <a:t> et </a:t>
            </a:r>
            <a:r>
              <a:rPr lang="fr-FR" dirty="0" err="1"/>
              <a:t>setHgap</a:t>
            </a:r>
            <a:r>
              <a:rPr lang="fr-FR" dirty="0"/>
              <a:t>/</a:t>
            </a:r>
            <a:r>
              <a:rPr lang="fr-FR" dirty="0" err="1"/>
              <a:t>setVgap</a:t>
            </a:r>
            <a:endParaRPr lang="fr-FR" dirty="0"/>
          </a:p>
          <a:p>
            <a:r>
              <a:rPr lang="fr-FR" dirty="0"/>
              <a:t>pour la position des boutons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JTextField</a:t>
            </a:r>
            <a:r>
              <a:rPr lang="fr-FR" dirty="0"/>
              <a:t> pour récupérer les informations</a:t>
            </a: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les informations que l’on veut</a:t>
            </a:r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149080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pour quitter, valider </a:t>
            </a:r>
          </a:p>
          <a:p>
            <a:r>
              <a:rPr lang="fr-FR" dirty="0"/>
              <a:t>ou revenir en arrière</a:t>
            </a:r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16" y="2924944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852936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0" y="3429000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rgbClr val="FF0000"/>
                </a:solidFill>
              </a:rPr>
              <a:t>Versionning</a:t>
            </a:r>
            <a:r>
              <a:rPr lang="fr-FR" b="1" u="sng" dirty="0">
                <a:solidFill>
                  <a:srgbClr val="FF0000"/>
                </a:solidFill>
              </a:rPr>
              <a:t>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FD4A78-32F5-4424-85FF-3616C6DB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7172844" cy="377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DEC9F-7164-4F20-96F4-3BAC1FB7894E}"/>
              </a:ext>
            </a:extLst>
          </p:cNvPr>
          <p:cNvSpPr/>
          <p:nvPr/>
        </p:nvSpPr>
        <p:spPr>
          <a:xfrm>
            <a:off x="1403648" y="5877454"/>
            <a:ext cx="659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Lien du projet GitHub : </a:t>
            </a:r>
            <a:r>
              <a:rPr lang="fr-FR" dirty="0"/>
              <a:t>https://github.com/Skyfire27/Project-Java.git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481</Words>
  <Application>Microsoft Office PowerPoint</Application>
  <PresentationFormat>Affichage à l'écran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Projet Java</vt:lpstr>
      <vt:lpstr>Sommaire</vt:lpstr>
      <vt:lpstr>Diagramme de classes</vt:lpstr>
      <vt:lpstr>Conception technique</vt:lpstr>
      <vt:lpstr>Maquettes d’interface</vt:lpstr>
      <vt:lpstr>Présentation PowerPoint</vt:lpstr>
      <vt:lpstr>Présentation PowerPoint</vt:lpstr>
      <vt:lpstr>Présentation PowerPoint</vt:lpstr>
      <vt:lpstr>Versionning GIT</vt:lpstr>
      <vt:lpstr>Déroulement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Albert TAN</cp:lastModifiedBy>
  <cp:revision>15</cp:revision>
  <dcterms:created xsi:type="dcterms:W3CDTF">2018-04-22T09:46:28Z</dcterms:created>
  <dcterms:modified xsi:type="dcterms:W3CDTF">2018-04-22T19:25:18Z</dcterms:modified>
</cp:coreProperties>
</file>