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6" r:id="rId7"/>
    <p:sldId id="267" r:id="rId8"/>
    <p:sldId id="268" r:id="rId9"/>
    <p:sldId id="260" r:id="rId10"/>
    <p:sldId id="261" r:id="rId11"/>
    <p:sldId id="262" r:id="rId12"/>
    <p:sldId id="263" r:id="rId13"/>
    <p:sldId id="264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4D3E-E374-4ECD-BDC4-CF4C9D43C424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17824-0FC6-4A82-9AF7-6777353926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2s.com/Code/JavaAPI/javax.swing/JPanelsetPreferredSizeDimensionpreferredSize.htm" TargetMode="External"/><Relationship Id="rId2" Type="http://schemas.openxmlformats.org/officeDocument/2006/relationships/hyperlink" Target="https://openclassrooms.com/forum/sujet/espace-entre-les-boutons-2535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oracle.com/javase/7/docs/api/javax/swing/JComboBox.html" TargetMode="External"/><Relationship Id="rId4" Type="http://schemas.openxmlformats.org/officeDocument/2006/relationships/hyperlink" Target="https://openclassrooms.com/courses/apprenez-a-programmer-en-java/les-champs-de-formulair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2132856"/>
            <a:ext cx="7772400" cy="1470025"/>
          </a:xfrm>
        </p:spPr>
        <p:txBody>
          <a:bodyPr>
            <a:normAutofit/>
          </a:bodyPr>
          <a:lstStyle/>
          <a:p>
            <a:r>
              <a:rPr lang="fr-FR" sz="7200" b="1" dirty="0" smtClean="0">
                <a:solidFill>
                  <a:srgbClr val="FF0000"/>
                </a:solidFill>
              </a:rPr>
              <a:t>Projet Java</a:t>
            </a:r>
            <a:endParaRPr lang="fr-FR" sz="7200" b="1" dirty="0">
              <a:solidFill>
                <a:srgbClr val="FF0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B050"/>
                </a:solidFill>
              </a:rPr>
              <a:t>Gestion informatique d’un centre hospitalier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7236296" y="5589240"/>
            <a:ext cx="15327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TAN Albert</a:t>
            </a:r>
          </a:p>
          <a:p>
            <a:r>
              <a:rPr lang="fr-FR" b="1" dirty="0" smtClean="0"/>
              <a:t>RINJARD Yann</a:t>
            </a:r>
          </a:p>
          <a:p>
            <a:r>
              <a:rPr lang="fr-FR" b="1" dirty="0" smtClean="0"/>
              <a:t>        TD08</a:t>
            </a:r>
            <a:endParaRPr lang="fr-FR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>
                <a:solidFill>
                  <a:srgbClr val="FF0000"/>
                </a:solidFill>
              </a:rPr>
              <a:t>Bilan individuel Albert</a:t>
            </a:r>
            <a:endParaRPr lang="fr-FR" b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>
                <a:solidFill>
                  <a:srgbClr val="FF0000"/>
                </a:solidFill>
              </a:rPr>
              <a:t>Bilan individuel Yann</a:t>
            </a:r>
            <a:endParaRPr lang="fr-FR" b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>
                <a:solidFill>
                  <a:srgbClr val="FF0000"/>
                </a:solidFill>
              </a:rPr>
              <a:t>Bilan du projet</a:t>
            </a:r>
            <a:endParaRPr lang="fr-FR" b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>
                <a:solidFill>
                  <a:srgbClr val="FF0000"/>
                </a:solidFill>
              </a:rPr>
              <a:t>Bibliographie</a:t>
            </a:r>
            <a:endParaRPr lang="fr-FR" b="1" u="sng" dirty="0">
              <a:solidFill>
                <a:srgbClr val="FF0000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79512" y="1916832"/>
            <a:ext cx="873200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hlinkClick r:id="rId2"/>
              </a:rPr>
              <a:t>https://</a:t>
            </a:r>
            <a:r>
              <a:rPr lang="fr-FR" sz="1600" dirty="0" smtClean="0">
                <a:hlinkClick r:id="rId2"/>
              </a:rPr>
              <a:t>openclassrooms.com/forum/sujet/espace-entre-les-boutons-25358</a:t>
            </a:r>
            <a:endParaRPr lang="fr-FR" sz="1600" dirty="0" smtClean="0"/>
          </a:p>
          <a:p>
            <a:endParaRPr lang="fr-FR" sz="1600" dirty="0" smtClean="0"/>
          </a:p>
          <a:p>
            <a:r>
              <a:rPr lang="fr-FR" sz="1600" dirty="0" smtClean="0">
                <a:hlinkClick r:id="rId3"/>
              </a:rPr>
              <a:t>http://</a:t>
            </a:r>
            <a:r>
              <a:rPr lang="fr-FR" sz="1600" dirty="0" smtClean="0">
                <a:hlinkClick r:id="rId3"/>
              </a:rPr>
              <a:t>www.java2s.com/Code/JavaAPI/javax.swing/JPanelsetPreferredSizeDimensionpreferredSize.htm</a:t>
            </a:r>
            <a:endParaRPr lang="fr-FR" sz="1600" dirty="0" smtClean="0"/>
          </a:p>
          <a:p>
            <a:endParaRPr lang="fr-FR" sz="1600" dirty="0" smtClean="0"/>
          </a:p>
          <a:p>
            <a:r>
              <a:rPr lang="fr-FR" sz="1600" dirty="0" smtClean="0">
                <a:hlinkClick r:id="rId4"/>
              </a:rPr>
              <a:t>https://</a:t>
            </a:r>
            <a:r>
              <a:rPr lang="fr-FR" sz="1600" dirty="0" smtClean="0">
                <a:hlinkClick r:id="rId4"/>
              </a:rPr>
              <a:t>openclassrooms.com/courses/apprenez-a-programmer-en-java/les-champs-de-formulaire</a:t>
            </a:r>
            <a:endParaRPr lang="fr-FR" sz="1600" dirty="0" smtClean="0"/>
          </a:p>
          <a:p>
            <a:endParaRPr lang="fr-FR" sz="1600" dirty="0" smtClean="0"/>
          </a:p>
          <a:p>
            <a:r>
              <a:rPr lang="fr-FR" sz="1600" dirty="0" smtClean="0">
                <a:hlinkClick r:id="rId5"/>
              </a:rPr>
              <a:t>https://</a:t>
            </a:r>
            <a:r>
              <a:rPr lang="fr-FR" sz="1600" dirty="0" smtClean="0">
                <a:hlinkClick r:id="rId5"/>
              </a:rPr>
              <a:t>docs.oracle.com/javase/7/docs/api/javax/swing/JComboBox.html</a:t>
            </a:r>
            <a:endParaRPr lang="fr-FR" sz="1600" dirty="0" smtClean="0"/>
          </a:p>
          <a:p>
            <a:endParaRPr lang="fr-FR" sz="1600" dirty="0" smtClean="0"/>
          </a:p>
          <a:p>
            <a:endParaRPr lang="fr-FR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>
                <a:solidFill>
                  <a:srgbClr val="FF0000"/>
                </a:solidFill>
              </a:rPr>
              <a:t>Sommaire</a:t>
            </a:r>
            <a:endParaRPr lang="fr-FR" b="1" u="sng" dirty="0">
              <a:solidFill>
                <a:srgbClr val="FF000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683568" y="1556792"/>
            <a:ext cx="799288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fr-FR" sz="2400" dirty="0" smtClean="0"/>
              <a:t> Diagramme de classes</a:t>
            </a:r>
          </a:p>
          <a:p>
            <a:pPr>
              <a:buFontTx/>
              <a:buChar char="-"/>
            </a:pPr>
            <a:endParaRPr lang="fr-FR" sz="2400" dirty="0" smtClean="0"/>
          </a:p>
          <a:p>
            <a:pPr lvl="1">
              <a:buFont typeface="Arial" pitchFamily="34" charset="0"/>
              <a:buChar char="•"/>
            </a:pPr>
            <a:r>
              <a:rPr lang="fr-FR" sz="2400" dirty="0"/>
              <a:t> </a:t>
            </a:r>
            <a:r>
              <a:rPr lang="fr-FR" sz="2400" dirty="0" smtClean="0"/>
              <a:t>Conception technique</a:t>
            </a:r>
          </a:p>
          <a:p>
            <a:pPr>
              <a:buFontTx/>
              <a:buChar char="-"/>
            </a:pPr>
            <a:endParaRPr lang="fr-FR" sz="2400" dirty="0" smtClean="0"/>
          </a:p>
          <a:p>
            <a:pPr lvl="1">
              <a:buFont typeface="Arial" pitchFamily="34" charset="0"/>
              <a:buChar char="•"/>
            </a:pPr>
            <a:r>
              <a:rPr lang="fr-FR" sz="2400" dirty="0"/>
              <a:t> </a:t>
            </a:r>
            <a:r>
              <a:rPr lang="fr-FR" sz="2400" dirty="0" smtClean="0"/>
              <a:t>Maquettes d’interface</a:t>
            </a:r>
          </a:p>
          <a:p>
            <a:pPr>
              <a:buFontTx/>
              <a:buChar char="-"/>
            </a:pPr>
            <a:endParaRPr lang="fr-FR" sz="2400" dirty="0" smtClean="0"/>
          </a:p>
          <a:p>
            <a:pPr lvl="1">
              <a:buFont typeface="Arial" pitchFamily="34" charset="0"/>
              <a:buChar char="•"/>
            </a:pPr>
            <a:r>
              <a:rPr lang="fr-FR" sz="2400" dirty="0"/>
              <a:t> </a:t>
            </a:r>
            <a:r>
              <a:rPr lang="fr-FR" sz="2400" dirty="0" err="1" smtClean="0"/>
              <a:t>Versionning</a:t>
            </a:r>
            <a:r>
              <a:rPr lang="fr-FR" sz="2400" dirty="0" smtClean="0"/>
              <a:t> GIT</a:t>
            </a:r>
          </a:p>
          <a:p>
            <a:pPr>
              <a:buFontTx/>
              <a:buChar char="-"/>
            </a:pPr>
            <a:endParaRPr lang="fr-FR" sz="2400" dirty="0" smtClean="0"/>
          </a:p>
          <a:p>
            <a:pPr lvl="1">
              <a:buFont typeface="Arial" pitchFamily="34" charset="0"/>
              <a:buChar char="•"/>
            </a:pPr>
            <a:r>
              <a:rPr lang="fr-FR" sz="2400" dirty="0"/>
              <a:t> </a:t>
            </a:r>
            <a:r>
              <a:rPr lang="fr-FR" sz="2400" dirty="0" smtClean="0"/>
              <a:t>Bilan individuel</a:t>
            </a:r>
          </a:p>
          <a:p>
            <a:pPr>
              <a:buFontTx/>
              <a:buChar char="-"/>
            </a:pPr>
            <a:endParaRPr lang="fr-FR" sz="2400" dirty="0" smtClean="0"/>
          </a:p>
          <a:p>
            <a:pPr lvl="1">
              <a:buFont typeface="Arial" pitchFamily="34" charset="0"/>
              <a:buChar char="•"/>
            </a:pPr>
            <a:r>
              <a:rPr lang="fr-FR" sz="2400" dirty="0"/>
              <a:t> </a:t>
            </a:r>
            <a:r>
              <a:rPr lang="fr-FR" sz="2400" dirty="0" smtClean="0"/>
              <a:t>Bilan du projet</a:t>
            </a:r>
          </a:p>
          <a:p>
            <a:pPr>
              <a:buFontTx/>
              <a:buChar char="-"/>
            </a:pPr>
            <a:endParaRPr lang="fr-FR" sz="2400" dirty="0" smtClean="0"/>
          </a:p>
          <a:p>
            <a:pPr lvl="1">
              <a:buFont typeface="Arial" pitchFamily="34" charset="0"/>
              <a:buChar char="•"/>
            </a:pPr>
            <a:r>
              <a:rPr lang="fr-FR" sz="2400" dirty="0"/>
              <a:t> </a:t>
            </a:r>
            <a:r>
              <a:rPr lang="fr-FR" sz="2400" dirty="0" smtClean="0"/>
              <a:t>Bibliographie</a:t>
            </a:r>
            <a:endParaRPr lang="fr-FR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>
                <a:solidFill>
                  <a:srgbClr val="FF0000"/>
                </a:solidFill>
              </a:rPr>
              <a:t>Diagramme de classes</a:t>
            </a:r>
            <a:endParaRPr lang="fr-FR" b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>
                <a:solidFill>
                  <a:srgbClr val="FF0000"/>
                </a:solidFill>
              </a:rPr>
              <a:t>Conception technique</a:t>
            </a:r>
            <a:endParaRPr lang="fr-FR" b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>
                <a:solidFill>
                  <a:srgbClr val="FF0000"/>
                </a:solidFill>
              </a:rPr>
              <a:t>Maquettes d’interface</a:t>
            </a:r>
            <a:endParaRPr lang="fr-FR" b="1" u="sng" dirty="0">
              <a:solidFill>
                <a:srgbClr val="FF0000"/>
              </a:solidFill>
            </a:endParaRPr>
          </a:p>
        </p:txBody>
      </p:sp>
      <p:pic>
        <p:nvPicPr>
          <p:cNvPr id="1026" name="Picture 2" descr="C:\Users\Yann\Documents\GitHub\Project-Java\PROJET POO Java\Java\maquette interface.png"/>
          <p:cNvPicPr>
            <a:picLocks noChangeAspect="1" noChangeArrowheads="1"/>
          </p:cNvPicPr>
          <p:nvPr/>
        </p:nvPicPr>
        <p:blipFill>
          <a:blip r:embed="rId2" cstate="print"/>
          <a:srcRect l="13048" t="7350" r="33127" b="56951"/>
          <a:stretch>
            <a:fillRect/>
          </a:stretch>
        </p:blipFill>
        <p:spPr bwMode="auto">
          <a:xfrm>
            <a:off x="467544" y="1628800"/>
            <a:ext cx="4248472" cy="4377214"/>
          </a:xfrm>
          <a:prstGeom prst="rect">
            <a:avLst/>
          </a:prstGeom>
          <a:noFill/>
        </p:spPr>
      </p:pic>
      <p:cxnSp>
        <p:nvCxnSpPr>
          <p:cNvPr id="5" name="Connecteur droit avec flèche 4"/>
          <p:cNvCxnSpPr>
            <a:stCxn id="8" idx="1"/>
          </p:cNvCxnSpPr>
          <p:nvPr/>
        </p:nvCxnSpPr>
        <p:spPr>
          <a:xfrm flipH="1" flipV="1">
            <a:off x="3707904" y="2276872"/>
            <a:ext cx="2088232" cy="35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5796136" y="1988840"/>
            <a:ext cx="2812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JLabel</a:t>
            </a:r>
            <a:r>
              <a:rPr lang="fr-FR" dirty="0" smtClean="0"/>
              <a:t> permettant d’afficher</a:t>
            </a:r>
          </a:p>
          <a:p>
            <a:r>
              <a:rPr lang="fr-FR" dirty="0" smtClean="0"/>
              <a:t>Sur quel base on se met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5940152" y="1268760"/>
            <a:ext cx="1871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Titre du panneau </a:t>
            </a:r>
          </a:p>
          <a:p>
            <a:r>
              <a:rPr lang="fr-FR" dirty="0" smtClean="0"/>
              <a:t>(mis avec </a:t>
            </a:r>
            <a:r>
              <a:rPr lang="fr-FR" dirty="0" err="1" smtClean="0"/>
              <a:t>setTitle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13" name="Connecteur droit avec flèche 12"/>
          <p:cNvCxnSpPr>
            <a:stCxn id="11" idx="1"/>
          </p:cNvCxnSpPr>
          <p:nvPr/>
        </p:nvCxnSpPr>
        <p:spPr>
          <a:xfrm flipH="1">
            <a:off x="3491880" y="1591926"/>
            <a:ext cx="2448272" cy="2528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2695562"/>
            <a:ext cx="3432795" cy="416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ZoneTexte 14"/>
          <p:cNvSpPr txBox="1"/>
          <p:nvPr/>
        </p:nvSpPr>
        <p:spPr>
          <a:xfrm>
            <a:off x="4788024" y="4437112"/>
            <a:ext cx="1392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Jbutton</a:t>
            </a:r>
            <a:r>
              <a:rPr lang="fr-FR" dirty="0" smtClean="0"/>
              <a:t> pour</a:t>
            </a:r>
          </a:p>
          <a:p>
            <a:r>
              <a:rPr lang="fr-FR" dirty="0" smtClean="0"/>
              <a:t> appeler les </a:t>
            </a:r>
          </a:p>
          <a:p>
            <a:r>
              <a:rPr lang="fr-FR" dirty="0" smtClean="0"/>
              <a:t>fonctions </a:t>
            </a:r>
            <a:endParaRPr lang="fr-FR" dirty="0"/>
          </a:p>
        </p:txBody>
      </p:sp>
      <p:cxnSp>
        <p:nvCxnSpPr>
          <p:cNvPr id="18" name="Connecteur droit avec flèche 17"/>
          <p:cNvCxnSpPr>
            <a:stCxn id="15" idx="1"/>
          </p:cNvCxnSpPr>
          <p:nvPr/>
        </p:nvCxnSpPr>
        <p:spPr>
          <a:xfrm flipH="1" flipV="1">
            <a:off x="4067944" y="3140968"/>
            <a:ext cx="720080" cy="17578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5" idx="1"/>
          </p:cNvCxnSpPr>
          <p:nvPr/>
        </p:nvCxnSpPr>
        <p:spPr>
          <a:xfrm flipH="1" flipV="1">
            <a:off x="3707904" y="4077072"/>
            <a:ext cx="1080120" cy="821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15" idx="1"/>
          </p:cNvCxnSpPr>
          <p:nvPr/>
        </p:nvCxnSpPr>
        <p:spPr>
          <a:xfrm flipH="1">
            <a:off x="3635896" y="4898777"/>
            <a:ext cx="1152128" cy="114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79512" y="6165304"/>
            <a:ext cx="4919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Mise en page avec </a:t>
            </a:r>
            <a:r>
              <a:rPr lang="fr-FR" dirty="0" err="1" smtClean="0"/>
              <a:t>FlowLayout</a:t>
            </a:r>
            <a:r>
              <a:rPr lang="fr-FR" dirty="0" smtClean="0"/>
              <a:t> et </a:t>
            </a:r>
            <a:r>
              <a:rPr lang="fr-FR" dirty="0" err="1" smtClean="0"/>
              <a:t>setHgap</a:t>
            </a:r>
            <a:r>
              <a:rPr lang="fr-FR" dirty="0" smtClean="0"/>
              <a:t>/</a:t>
            </a:r>
            <a:r>
              <a:rPr lang="fr-FR" dirty="0" err="1" smtClean="0"/>
              <a:t>setVgap</a:t>
            </a:r>
            <a:endParaRPr lang="fr-FR" dirty="0" smtClean="0"/>
          </a:p>
          <a:p>
            <a:r>
              <a:rPr lang="fr-FR" dirty="0" smtClean="0"/>
              <a:t>p</a:t>
            </a:r>
            <a:r>
              <a:rPr lang="fr-FR" dirty="0" smtClean="0"/>
              <a:t>our la position des boutons</a:t>
            </a: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ann\Documents\GitHub\Project-Java\PROJET POO Java\Java\maquette interface 2.png"/>
          <p:cNvPicPr>
            <a:picLocks noChangeAspect="1" noChangeArrowheads="1"/>
          </p:cNvPicPr>
          <p:nvPr/>
        </p:nvPicPr>
        <p:blipFill>
          <a:blip r:embed="rId2" cstate="print"/>
          <a:srcRect l="7593" t="4851" r="12486" b="51050"/>
          <a:stretch>
            <a:fillRect/>
          </a:stretch>
        </p:blipFill>
        <p:spPr bwMode="auto">
          <a:xfrm>
            <a:off x="323528" y="260648"/>
            <a:ext cx="4284476" cy="3672408"/>
          </a:xfrm>
          <a:prstGeom prst="rect">
            <a:avLst/>
          </a:prstGeom>
          <a:noFill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r="63201" b="21625"/>
          <a:stretch>
            <a:fillRect/>
          </a:stretch>
        </p:blipFill>
        <p:spPr bwMode="auto">
          <a:xfrm>
            <a:off x="5197882" y="188640"/>
            <a:ext cx="3946118" cy="4725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ZoneTexte 6"/>
          <p:cNvSpPr txBox="1"/>
          <p:nvPr/>
        </p:nvSpPr>
        <p:spPr>
          <a:xfrm>
            <a:off x="4067944" y="620688"/>
            <a:ext cx="1871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Titre du panneau </a:t>
            </a:r>
          </a:p>
          <a:p>
            <a:r>
              <a:rPr lang="fr-FR" dirty="0" smtClean="0"/>
              <a:t>(mis avec </a:t>
            </a:r>
            <a:r>
              <a:rPr lang="fr-FR" dirty="0" err="1" smtClean="0"/>
              <a:t>setTitle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9" name="Connecteur droit avec flèche 8"/>
          <p:cNvCxnSpPr>
            <a:stCxn id="7" idx="1"/>
          </p:cNvCxnSpPr>
          <p:nvPr/>
        </p:nvCxnSpPr>
        <p:spPr>
          <a:xfrm flipH="1" flipV="1">
            <a:off x="2771800" y="332656"/>
            <a:ext cx="1296144" cy="611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14" idx="0"/>
          </p:cNvCxnSpPr>
          <p:nvPr/>
        </p:nvCxnSpPr>
        <p:spPr>
          <a:xfrm flipH="1" flipV="1">
            <a:off x="1979712" y="1268760"/>
            <a:ext cx="2349270" cy="2880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14" idx="0"/>
          </p:cNvCxnSpPr>
          <p:nvPr/>
        </p:nvCxnSpPr>
        <p:spPr>
          <a:xfrm flipH="1" flipV="1">
            <a:off x="2555776" y="2204864"/>
            <a:ext cx="1773206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2267744" y="4149080"/>
            <a:ext cx="4122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JTextField</a:t>
            </a:r>
            <a:r>
              <a:rPr lang="fr-FR" dirty="0" smtClean="0"/>
              <a:t> pour récupérer les informations</a:t>
            </a:r>
            <a:endParaRPr lang="fr-FR" dirty="0"/>
          </a:p>
        </p:txBody>
      </p:sp>
      <p:cxnSp>
        <p:nvCxnSpPr>
          <p:cNvPr id="18" name="Connecteur droit avec flèche 17"/>
          <p:cNvCxnSpPr>
            <a:stCxn id="14" idx="0"/>
          </p:cNvCxnSpPr>
          <p:nvPr/>
        </p:nvCxnSpPr>
        <p:spPr>
          <a:xfrm flipV="1">
            <a:off x="4328982" y="1628800"/>
            <a:ext cx="2475266" cy="2520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4" idx="0"/>
          </p:cNvCxnSpPr>
          <p:nvPr/>
        </p:nvCxnSpPr>
        <p:spPr>
          <a:xfrm flipV="1">
            <a:off x="4328982" y="2276872"/>
            <a:ext cx="2547274" cy="1872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3419872" y="1412776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JLabel</a:t>
            </a:r>
            <a:r>
              <a:rPr lang="fr-FR" dirty="0" smtClean="0"/>
              <a:t> permettant d’afficher</a:t>
            </a:r>
          </a:p>
          <a:p>
            <a:r>
              <a:rPr lang="fr-FR" dirty="0" smtClean="0"/>
              <a:t>l</a:t>
            </a:r>
            <a:r>
              <a:rPr lang="fr-FR" dirty="0" smtClean="0"/>
              <a:t>es informations que l’on veut</a:t>
            </a:r>
            <a:endParaRPr lang="fr-FR" dirty="0"/>
          </a:p>
        </p:txBody>
      </p:sp>
      <p:cxnSp>
        <p:nvCxnSpPr>
          <p:cNvPr id="24" name="Connecteur droit avec flèche 23"/>
          <p:cNvCxnSpPr>
            <a:stCxn id="22" idx="1"/>
          </p:cNvCxnSpPr>
          <p:nvPr/>
        </p:nvCxnSpPr>
        <p:spPr>
          <a:xfrm flipH="1" flipV="1">
            <a:off x="2843808" y="980728"/>
            <a:ext cx="576064" cy="7552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22" idx="1"/>
          </p:cNvCxnSpPr>
          <p:nvPr/>
        </p:nvCxnSpPr>
        <p:spPr>
          <a:xfrm flipH="1">
            <a:off x="2699792" y="1735942"/>
            <a:ext cx="720080" cy="108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22" idx="3"/>
          </p:cNvCxnSpPr>
          <p:nvPr/>
        </p:nvCxnSpPr>
        <p:spPr>
          <a:xfrm flipV="1">
            <a:off x="6384145" y="1340768"/>
            <a:ext cx="492111" cy="3951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22" idx="3"/>
          </p:cNvCxnSpPr>
          <p:nvPr/>
        </p:nvCxnSpPr>
        <p:spPr>
          <a:xfrm>
            <a:off x="6384145" y="1735942"/>
            <a:ext cx="996167" cy="2528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6302325" y="4149080"/>
            <a:ext cx="2841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Bouton pour quitter, valider </a:t>
            </a:r>
          </a:p>
          <a:p>
            <a:r>
              <a:rPr lang="fr-FR" dirty="0" smtClean="0"/>
              <a:t>ou revenir en arrière</a:t>
            </a:r>
            <a:endParaRPr lang="fr-FR" dirty="0"/>
          </a:p>
        </p:txBody>
      </p:sp>
      <p:cxnSp>
        <p:nvCxnSpPr>
          <p:cNvPr id="34" name="Connecteur droit avec flèche 33"/>
          <p:cNvCxnSpPr>
            <a:stCxn id="32" idx="0"/>
          </p:cNvCxnSpPr>
          <p:nvPr/>
        </p:nvCxnSpPr>
        <p:spPr>
          <a:xfrm flipH="1" flipV="1">
            <a:off x="6516216" y="2924944"/>
            <a:ext cx="1206947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32" idx="0"/>
          </p:cNvCxnSpPr>
          <p:nvPr/>
        </p:nvCxnSpPr>
        <p:spPr>
          <a:xfrm flipV="1">
            <a:off x="7723163" y="2852936"/>
            <a:ext cx="305221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32" idx="0"/>
          </p:cNvCxnSpPr>
          <p:nvPr/>
        </p:nvCxnSpPr>
        <p:spPr>
          <a:xfrm flipH="1" flipV="1">
            <a:off x="7452320" y="3429000"/>
            <a:ext cx="270843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r="63201" b="21625"/>
          <a:stretch>
            <a:fillRect/>
          </a:stretch>
        </p:blipFill>
        <p:spPr bwMode="auto">
          <a:xfrm>
            <a:off x="827584" y="404664"/>
            <a:ext cx="3525165" cy="422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t="-202" r="63282" b="21453"/>
          <a:stretch>
            <a:fillRect/>
          </a:stretch>
        </p:blipFill>
        <p:spPr bwMode="auto">
          <a:xfrm>
            <a:off x="5148064" y="260648"/>
            <a:ext cx="3642755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lèche droite 5"/>
          <p:cNvSpPr/>
          <p:nvPr/>
        </p:nvSpPr>
        <p:spPr>
          <a:xfrm>
            <a:off x="4499992" y="2204864"/>
            <a:ext cx="57606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r="63201" b="21625"/>
          <a:stretch>
            <a:fillRect/>
          </a:stretch>
        </p:blipFill>
        <p:spPr bwMode="auto">
          <a:xfrm>
            <a:off x="251520" y="1196752"/>
            <a:ext cx="3344756" cy="400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 l="40591" t="6688" r="8493" b="32282"/>
          <a:stretch>
            <a:fillRect/>
          </a:stretch>
        </p:blipFill>
        <p:spPr bwMode="auto">
          <a:xfrm>
            <a:off x="4427984" y="1700808"/>
            <a:ext cx="4536504" cy="3057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lèche droite 5"/>
          <p:cNvSpPr/>
          <p:nvPr/>
        </p:nvSpPr>
        <p:spPr>
          <a:xfrm>
            <a:off x="3707904" y="2924944"/>
            <a:ext cx="64807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err="1" smtClean="0">
                <a:solidFill>
                  <a:srgbClr val="FF0000"/>
                </a:solidFill>
              </a:rPr>
              <a:t>Versionning</a:t>
            </a:r>
            <a:r>
              <a:rPr lang="fr-FR" b="1" u="sng" dirty="0" smtClean="0">
                <a:solidFill>
                  <a:srgbClr val="FF0000"/>
                </a:solidFill>
              </a:rPr>
              <a:t> GIT</a:t>
            </a:r>
            <a:endParaRPr lang="fr-FR" b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132</Words>
  <Application>Microsoft Office PowerPoint</Application>
  <PresentationFormat>Affichage à l'écran (4:3)</PresentationFormat>
  <Paragraphs>50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Projet Java</vt:lpstr>
      <vt:lpstr>Sommaire</vt:lpstr>
      <vt:lpstr>Diagramme de classes</vt:lpstr>
      <vt:lpstr>Conception technique</vt:lpstr>
      <vt:lpstr>Maquettes d’interface</vt:lpstr>
      <vt:lpstr>Diapositive 6</vt:lpstr>
      <vt:lpstr>Diapositive 7</vt:lpstr>
      <vt:lpstr>Diapositive 8</vt:lpstr>
      <vt:lpstr>Versionning GIT</vt:lpstr>
      <vt:lpstr>Bilan individuel Albert</vt:lpstr>
      <vt:lpstr>Bilan individuel Yann</vt:lpstr>
      <vt:lpstr>Bilan du projet</vt:lpstr>
      <vt:lpstr>Bibliographie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Java</dc:title>
  <dc:creator>Yann</dc:creator>
  <cp:lastModifiedBy>Yann</cp:lastModifiedBy>
  <cp:revision>7</cp:revision>
  <dcterms:created xsi:type="dcterms:W3CDTF">2018-04-22T09:46:28Z</dcterms:created>
  <dcterms:modified xsi:type="dcterms:W3CDTF">2018-04-22T15:08:51Z</dcterms:modified>
</cp:coreProperties>
</file>