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vaAPI/javax.swing/JPanelsetPreferredSizeDimensionpreferredSize.htm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x/swing/JComboBox.html" TargetMode="External"/><Relationship Id="rId4" Type="http://schemas.openxmlformats.org/officeDocument/2006/relationships/hyperlink" Target="https://openclassrooms.com/courses/apprenez-a-programmer-en-java/les-champs-de-formulai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Projet Java</a:t>
            </a:r>
            <a:endParaRPr lang="fr-FR" sz="72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Gestion informatique d’un centre hospitalier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TAN Albert</a:t>
            </a:r>
          </a:p>
          <a:p>
            <a:r>
              <a:rPr lang="fr-FR" b="1" dirty="0" smtClean="0"/>
              <a:t>RINJARD Yann</a:t>
            </a:r>
          </a:p>
          <a:p>
            <a:r>
              <a:rPr lang="fr-FR" b="1" dirty="0" smtClean="0"/>
              <a:t>        TD08</a:t>
            </a:r>
            <a:endParaRPr lang="fr-F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Yann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du projet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Bibliographie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1916832"/>
            <a:ext cx="8732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openclassrooms.com/forum/sujet/espace-entre-les-boutons-25358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www.java2s.com/Code/JavaAPI/javax.swing/JPanelsetPreferredSizeDimensionpreferredSize.htm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openclassrooms.com/courses/apprenez-a-programmer-en-java/les-champs-de-formulaire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>
                <a:hlinkClick r:id="rId5"/>
              </a:rPr>
              <a:t>https://</a:t>
            </a:r>
            <a:r>
              <a:rPr lang="fr-FR" sz="1600" dirty="0" smtClean="0">
                <a:hlinkClick r:id="rId5"/>
              </a:rPr>
              <a:t>docs.oracle.com/javase/7/docs/api/javax/swing/JComboBox.html</a:t>
            </a:r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Sommaire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Diagramme de classes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Conception technique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Maquettes d’interface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 smtClean="0"/>
              <a:t>Versionning</a:t>
            </a:r>
            <a:r>
              <a:rPr lang="fr-FR" sz="2400" dirty="0" smtClean="0"/>
              <a:t> GIT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individuel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du projet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Bibliographie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Diagramme de classes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Maquettes d’interface</a:t>
            </a:r>
            <a:endParaRPr lang="fr-FR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Sur quel base on se met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Jbutton</a:t>
            </a:r>
            <a:r>
              <a:rPr lang="fr-FR" dirty="0" smtClean="0"/>
              <a:t> pour</a:t>
            </a:r>
          </a:p>
          <a:p>
            <a:r>
              <a:rPr lang="fr-FR" dirty="0" smtClean="0"/>
              <a:t> appeler les </a:t>
            </a:r>
          </a:p>
          <a:p>
            <a:r>
              <a:rPr lang="fr-FR" dirty="0" smtClean="0"/>
              <a:t>fonctions 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en page avec </a:t>
            </a:r>
            <a:r>
              <a:rPr lang="fr-FR" dirty="0" err="1" smtClean="0"/>
              <a:t>FlowLayout</a:t>
            </a:r>
            <a:r>
              <a:rPr lang="fr-FR" dirty="0" smtClean="0"/>
              <a:t> et </a:t>
            </a:r>
            <a:r>
              <a:rPr lang="fr-FR" dirty="0" err="1" smtClean="0"/>
              <a:t>setHgap</a:t>
            </a:r>
            <a:r>
              <a:rPr lang="fr-FR" dirty="0" smtClean="0"/>
              <a:t>/</a:t>
            </a:r>
            <a:r>
              <a:rPr lang="fr-FR" dirty="0" err="1" smtClean="0"/>
              <a:t>setVgap</a:t>
            </a:r>
            <a:endParaRPr lang="fr-FR" dirty="0" smtClean="0"/>
          </a:p>
          <a:p>
            <a:r>
              <a:rPr lang="fr-FR" dirty="0" smtClean="0"/>
              <a:t>p</a:t>
            </a:r>
            <a:r>
              <a:rPr lang="fr-FR" dirty="0" smtClean="0"/>
              <a:t>our la position des boutons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JTextField</a:t>
            </a:r>
            <a:r>
              <a:rPr lang="fr-FR" dirty="0" smtClean="0"/>
              <a:t> pour récupérer les informations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l</a:t>
            </a:r>
            <a:r>
              <a:rPr lang="fr-FR" dirty="0" smtClean="0"/>
              <a:t>es informations que l’on veut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221088"/>
            <a:ext cx="284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pour quitter, valider </a:t>
            </a:r>
          </a:p>
          <a:p>
            <a:r>
              <a:rPr lang="fr-FR" dirty="0" smtClean="0"/>
              <a:t>ou revenir en arrière que </a:t>
            </a:r>
          </a:p>
          <a:p>
            <a:r>
              <a:rPr lang="fr-FR" dirty="0" smtClean="0"/>
              <a:t>l’on retrouve partout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25" y="2996952"/>
            <a:ext cx="120693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924944"/>
            <a:ext cx="3052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9" y="3501008"/>
            <a:ext cx="27083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87624" y="2780928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3068960"/>
            <a:ext cx="31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de Texte pour ajouter des </a:t>
            </a:r>
          </a:p>
          <a:p>
            <a:r>
              <a:rPr lang="fr-FR" dirty="0" smtClean="0"/>
              <a:t>informations dans une table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7020272" y="980728"/>
            <a:ext cx="615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6660232" y="1340768"/>
            <a:ext cx="4216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V="1">
            <a:off x="7081868" y="1700808"/>
            <a:ext cx="29844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6588224" y="2060848"/>
            <a:ext cx="4936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H="1" flipV="1">
            <a:off x="2555776" y="1124744"/>
            <a:ext cx="2031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r>
              <a:rPr lang="fr-FR" dirty="0" smtClean="0"/>
              <a:t> permettant de </a:t>
            </a:r>
          </a:p>
          <a:p>
            <a:r>
              <a:rPr lang="fr-FR" dirty="0" smtClean="0"/>
              <a:t>faire des choix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909735" y="1844824"/>
            <a:ext cx="6997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012160" y="3356992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55976" y="5445224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JFreeChart</a:t>
            </a:r>
            <a:r>
              <a:rPr lang="fr-FR" dirty="0" smtClean="0"/>
              <a:t> pour afficher le diagramme</a:t>
            </a:r>
          </a:p>
          <a:p>
            <a:r>
              <a:rPr lang="fr-FR" dirty="0" smtClean="0"/>
              <a:t> (aide avec le </a:t>
            </a:r>
            <a:r>
              <a:rPr lang="fr-FR" dirty="0" err="1" smtClean="0"/>
              <a:t>pdf</a:t>
            </a:r>
            <a:r>
              <a:rPr lang="fr-FR" dirty="0" smtClean="0"/>
              <a:t> sur </a:t>
            </a:r>
            <a:r>
              <a:rPr lang="fr-FR" dirty="0" err="1" smtClean="0"/>
              <a:t>JFreeChart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rgbClr val="FF0000"/>
                </a:solidFill>
              </a:rPr>
              <a:t>Versionning</a:t>
            </a:r>
            <a:r>
              <a:rPr lang="fr-FR" b="1" u="sng" dirty="0" smtClean="0">
                <a:solidFill>
                  <a:srgbClr val="FF0000"/>
                </a:solidFill>
              </a:rPr>
              <a:t> GIT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Albert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170</Words>
  <Application>Microsoft Office PowerPoint</Application>
  <PresentationFormat>Affichage à l'écran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Java</vt:lpstr>
      <vt:lpstr>Sommaire</vt:lpstr>
      <vt:lpstr>Diagramme de classes</vt:lpstr>
      <vt:lpstr>Maquettes d’interface</vt:lpstr>
      <vt:lpstr>Diapositive 5</vt:lpstr>
      <vt:lpstr>Diapositive 6</vt:lpstr>
      <vt:lpstr>Diapositive 7</vt:lpstr>
      <vt:lpstr>Versionning GIT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12</cp:revision>
  <dcterms:created xsi:type="dcterms:W3CDTF">2018-04-22T09:46:28Z</dcterms:created>
  <dcterms:modified xsi:type="dcterms:W3CDTF">2018-04-22T15:31:30Z</dcterms:modified>
</cp:coreProperties>
</file>