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6" r:id="rId6"/>
    <p:sldId id="270" r:id="rId7"/>
    <p:sldId id="271" r:id="rId8"/>
    <p:sldId id="260" r:id="rId9"/>
    <p:sldId id="269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s://openclassrooms.com/forum/sujet/tronque-une-chaine-de-caracteres-16934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fonctions/agregation/cou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Coder les trois modules Recherche, </a:t>
            </a:r>
            <a:r>
              <a:rPr lang="fr-FR" dirty="0" err="1"/>
              <a:t>Reporting</a:t>
            </a:r>
            <a:r>
              <a:rPr lang="fr-FR" dirty="0"/>
              <a:t> et Update, ainsi que la liaison avec Connexion.</a:t>
            </a:r>
          </a:p>
          <a:p>
            <a:endParaRPr lang="fr-FR" dirty="0"/>
          </a:p>
          <a:p>
            <a:r>
              <a:rPr lang="fr-FR" dirty="0"/>
              <a:t>Résultat :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dirty="0"/>
              <a:t>Bilan : Un travail de groupe, avec une gestion efficace des tâches, et l’usage du </a:t>
            </a:r>
            <a:r>
              <a:rPr lang="fr-FR" dirty="0" err="1"/>
              <a:t>versionning</a:t>
            </a:r>
            <a:r>
              <a:rPr lang="fr-FR" dirty="0"/>
              <a:t> qui rend la collaboration plus pratique.</a:t>
            </a:r>
          </a:p>
          <a:p>
            <a:endParaRPr lang="fr-FR" dirty="0"/>
          </a:p>
          <a:p>
            <a:r>
              <a:rPr lang="fr-FR" dirty="0"/>
              <a:t>Ce que j’ai appris :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</a:t>
            </a:r>
            <a:r>
              <a:rPr lang="fr-FR" dirty="0" smtClean="0"/>
              <a:t>: Coder l’interface graphique et les boutons pour la connexion entre le code et la base SQL.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Résultat </a:t>
            </a:r>
            <a:r>
              <a:rPr lang="fr-FR" dirty="0" smtClean="0"/>
              <a:t>: Bon mais améliorable, l’interface fait ce qu’on lui demande et sans aucun problème. Il aurait fallu rendre l’interface plus joli en mettant de la couleur et réussir à faire fonctionner le bouton précédent.</a:t>
            </a:r>
            <a:endParaRPr lang="fr-FR" dirty="0"/>
          </a:p>
          <a:p>
            <a:endParaRPr lang="fr-FR" dirty="0"/>
          </a:p>
          <a:p>
            <a:r>
              <a:rPr lang="fr-FR" dirty="0"/>
              <a:t>Bilan </a:t>
            </a:r>
            <a:r>
              <a:rPr lang="fr-FR" dirty="0" smtClean="0"/>
              <a:t>: Excellente collaboration avec GIT qui a permis un partage parfait du code sans erreur. Le lien entre l’interface et le code a parfaitement été coder grâce à mon binôme qui a codé exactement en accord avec mon interface.</a:t>
            </a:r>
            <a:endParaRPr lang="fr-FR" dirty="0"/>
          </a:p>
          <a:p>
            <a:endParaRPr lang="fr-FR" dirty="0"/>
          </a:p>
          <a:p>
            <a:r>
              <a:rPr lang="fr-FR" dirty="0"/>
              <a:t>Ce que j’ai appris </a:t>
            </a:r>
            <a:r>
              <a:rPr lang="fr-FR" dirty="0" smtClean="0"/>
              <a:t>: Ce projet m’a permis d’approfondir mes connaissances en langage objet que je découvre ce semestre et de m’améliorer en conception d’interface sur Java.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841242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9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JP </a:t>
            </a:r>
            <a:r>
              <a:rPr lang="fr-FR" sz="1600" dirty="0" err="1"/>
              <a:t>Segado</a:t>
            </a:r>
            <a:endParaRPr lang="fr-FR" sz="1600" dirty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/>
              <a:t>Versionning</a:t>
            </a:r>
            <a:r>
              <a:rPr lang="fr-FR" sz="2400" dirty="0"/>
              <a:t>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85C3EA7-7735-4221-A34E-741A98DFA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964" y="1167203"/>
            <a:ext cx="7942072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Jbutton</a:t>
            </a:r>
            <a:r>
              <a:rPr lang="fr-FR" dirty="0"/>
              <a:t>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</a:t>
            </a:r>
            <a:r>
              <a:rPr lang="fr-FR" dirty="0" err="1"/>
              <a:t>FlowLayout</a:t>
            </a:r>
            <a:r>
              <a:rPr lang="fr-FR" dirty="0"/>
              <a:t> et </a:t>
            </a:r>
            <a:r>
              <a:rPr lang="fr-FR" dirty="0" err="1"/>
              <a:t>setHgap</a:t>
            </a:r>
            <a:r>
              <a:rPr lang="fr-FR" dirty="0"/>
              <a:t>/</a:t>
            </a:r>
            <a:r>
              <a:rPr lang="fr-FR" dirty="0" err="1"/>
              <a:t>setVgap</a:t>
            </a:r>
            <a:endParaRPr lang="fr-FR" dirty="0"/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JTextField</a:t>
            </a:r>
            <a:r>
              <a:rPr lang="fr-FR" dirty="0"/>
              <a:t>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87624" y="2780928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3068960"/>
            <a:ext cx="31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de Texte pour ajouter des </a:t>
            </a:r>
          </a:p>
          <a:p>
            <a:r>
              <a:rPr lang="fr-FR" dirty="0" smtClean="0"/>
              <a:t>informations dans une table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7020272" y="980728"/>
            <a:ext cx="615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6660232" y="1340768"/>
            <a:ext cx="4216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V="1">
            <a:off x="7081868" y="1700808"/>
            <a:ext cx="29844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6588224" y="2060848"/>
            <a:ext cx="4936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H="1" flipV="1">
            <a:off x="2555776" y="1124744"/>
            <a:ext cx="2031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909735" y="1844824"/>
            <a:ext cx="6997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012160" y="3356992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55976" y="5445224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JFreeChart</a:t>
            </a:r>
            <a:r>
              <a:rPr lang="fr-FR" dirty="0" smtClean="0"/>
              <a:t> pour afficher le diagramme</a:t>
            </a:r>
          </a:p>
          <a:p>
            <a:r>
              <a:rPr lang="fr-FR" dirty="0" smtClean="0"/>
              <a:t> (aide avec le </a:t>
            </a:r>
            <a:r>
              <a:rPr lang="fr-FR" dirty="0" err="1" smtClean="0"/>
              <a:t>pdf</a:t>
            </a:r>
            <a:r>
              <a:rPr lang="fr-FR" dirty="0" smtClean="0"/>
              <a:t> sur </a:t>
            </a:r>
            <a:r>
              <a:rPr lang="fr-FR" dirty="0" err="1" smtClean="0"/>
              <a:t>JFreeChart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rgbClr val="FF0000"/>
                </a:solidFill>
              </a:rPr>
              <a:t>Versionning</a:t>
            </a:r>
            <a:r>
              <a:rPr lang="fr-FR" b="1" u="sng" dirty="0">
                <a:solidFill>
                  <a:srgbClr val="FF0000"/>
                </a:solidFill>
              </a:rPr>
              <a:t>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</a:t>
            </a:r>
            <a:r>
              <a:rPr lang="fr-FR" dirty="0" err="1"/>
              <a:t>Rinjard</a:t>
            </a:r>
            <a:r>
              <a:rPr lang="fr-FR" dirty="0"/>
              <a:t>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xmlns="" val="3063730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522</Words>
  <Application>Microsoft Office PowerPoint</Application>
  <PresentationFormat>Affichage à l'écran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Projet Java</vt:lpstr>
      <vt:lpstr>Sommaire</vt:lpstr>
      <vt:lpstr>Diagramme de classes</vt:lpstr>
      <vt:lpstr>Maquettes d’interface</vt:lpstr>
      <vt:lpstr>Diapositive 5</vt:lpstr>
      <vt:lpstr>Diapositive 6</vt:lpstr>
      <vt:lpstr>Diapositive 7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16</cp:revision>
  <dcterms:created xsi:type="dcterms:W3CDTF">2018-04-22T09:46:28Z</dcterms:created>
  <dcterms:modified xsi:type="dcterms:W3CDTF">2018-04-22T19:27:17Z</dcterms:modified>
</cp:coreProperties>
</file>