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s://openclassrooms.com/forum/sujet/tronque-une-chaine-de-caracteres-16934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fonctions/agregation/cou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</a:t>
            </a:r>
            <a:r>
              <a:rPr lang="fr-FR" dirty="0" err="1"/>
              <a:t>Rinjard</a:t>
            </a:r>
            <a:r>
              <a:rPr lang="fr-FR" dirty="0"/>
              <a:t>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06373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Coder les trois modules Recherche, </a:t>
            </a:r>
            <a:r>
              <a:rPr lang="fr-FR" dirty="0" err="1"/>
              <a:t>Reporting</a:t>
            </a:r>
            <a:r>
              <a:rPr lang="fr-FR" dirty="0"/>
              <a:t> et Update, ainsi que la liaison avec Connexion.</a:t>
            </a:r>
          </a:p>
          <a:p>
            <a:endParaRPr lang="fr-FR" dirty="0"/>
          </a:p>
          <a:p>
            <a:r>
              <a:rPr lang="fr-FR" dirty="0"/>
              <a:t>Résultat :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dirty="0"/>
              <a:t>Bilan : Un travail de groupe, avec une gestion efficace des tâches, et l’usage du </a:t>
            </a:r>
            <a:r>
              <a:rPr lang="fr-FR" dirty="0" err="1"/>
              <a:t>versionning</a:t>
            </a:r>
            <a:r>
              <a:rPr lang="fr-FR" dirty="0"/>
              <a:t> qui rend la collaboration plus pratique.</a:t>
            </a:r>
          </a:p>
          <a:p>
            <a:endParaRPr lang="fr-FR" dirty="0"/>
          </a:p>
          <a:p>
            <a:r>
              <a:rPr lang="fr-FR" dirty="0"/>
              <a:t>Ce que j’ai appris :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841242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9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JP </a:t>
            </a:r>
            <a:r>
              <a:rPr lang="fr-FR" sz="1600" dirty="0" err="1"/>
              <a:t>Segado</a:t>
            </a:r>
            <a:endParaRPr lang="fr-FR" sz="1600" dirty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err="1"/>
              <a:t>Versionning</a:t>
            </a:r>
            <a:r>
              <a:rPr lang="fr-FR" sz="2400" dirty="0"/>
              <a:t>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Conception technique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Jbutton</a:t>
            </a:r>
            <a:r>
              <a:rPr lang="fr-FR" dirty="0"/>
              <a:t>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</a:t>
            </a:r>
            <a:r>
              <a:rPr lang="fr-FR" dirty="0" err="1"/>
              <a:t>FlowLayout</a:t>
            </a:r>
            <a:r>
              <a:rPr lang="fr-FR" dirty="0"/>
              <a:t> et </a:t>
            </a:r>
            <a:r>
              <a:rPr lang="fr-FR" dirty="0" err="1"/>
              <a:t>setHgap</a:t>
            </a:r>
            <a:r>
              <a:rPr lang="fr-FR" dirty="0"/>
              <a:t>/</a:t>
            </a:r>
            <a:r>
              <a:rPr lang="fr-FR" dirty="0" err="1"/>
              <a:t>setVgap</a:t>
            </a:r>
            <a:endParaRPr lang="fr-FR" dirty="0"/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23528" y="260648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5197882" y="188640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067944" y="620688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</a:t>
            </a:r>
            <a:r>
              <a:rPr lang="fr-FR" dirty="0" err="1"/>
              <a:t>setTitle</a:t>
            </a:r>
            <a:r>
              <a:rPr lang="fr-FR" dirty="0"/>
              <a:t>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771800" y="332656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979712" y="1268760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555776" y="2204864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267744" y="4149080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JTextField</a:t>
            </a:r>
            <a:r>
              <a:rPr lang="fr-FR" dirty="0"/>
              <a:t>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328982" y="1628800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328982" y="2276872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419872" y="141277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JLabel</a:t>
            </a:r>
            <a:r>
              <a:rPr lang="fr-FR" dirty="0"/>
              <a:t>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980728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2699792" y="1735942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3"/>
          </p:cNvCxnSpPr>
          <p:nvPr/>
        </p:nvCxnSpPr>
        <p:spPr>
          <a:xfrm flipV="1">
            <a:off x="6384145" y="1340768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</p:cNvCxnSpPr>
          <p:nvPr/>
        </p:nvCxnSpPr>
        <p:spPr>
          <a:xfrm>
            <a:off x="6384145" y="1735942"/>
            <a:ext cx="996167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302325" y="4149080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stCxn id="32" idx="0"/>
          </p:cNvCxnSpPr>
          <p:nvPr/>
        </p:nvCxnSpPr>
        <p:spPr>
          <a:xfrm flipH="1" flipV="1">
            <a:off x="6516216" y="2924944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7723163" y="2852936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2" idx="0"/>
          </p:cNvCxnSpPr>
          <p:nvPr/>
        </p:nvCxnSpPr>
        <p:spPr>
          <a:xfrm flipH="1" flipV="1">
            <a:off x="7452320" y="3429000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rgbClr val="FF0000"/>
                </a:solidFill>
              </a:rPr>
              <a:t>Versionning</a:t>
            </a:r>
            <a:r>
              <a:rPr lang="fr-FR" b="1" u="sng" dirty="0">
                <a:solidFill>
                  <a:srgbClr val="FF0000"/>
                </a:solidFill>
              </a:rPr>
              <a:t>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472</Words>
  <Application>Microsoft Office PowerPoint</Application>
  <PresentationFormat>Affichage à l'écran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Projet Java</vt:lpstr>
      <vt:lpstr>Sommaire</vt:lpstr>
      <vt:lpstr>Diagramme de classes</vt:lpstr>
      <vt:lpstr>Conception technique</vt:lpstr>
      <vt:lpstr>Maquettes d’interface</vt:lpstr>
      <vt:lpstr>Présentation PowerPoint</vt:lpstr>
      <vt:lpstr>Présentation PowerPoint</vt:lpstr>
      <vt:lpstr>Présentation PowerPoint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Albert TAN</cp:lastModifiedBy>
  <cp:revision>13</cp:revision>
  <dcterms:created xsi:type="dcterms:W3CDTF">2018-04-22T09:46:28Z</dcterms:created>
  <dcterms:modified xsi:type="dcterms:W3CDTF">2018-04-22T16:07:28Z</dcterms:modified>
</cp:coreProperties>
</file>