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solidFill>
                  <a:srgbClr val="FF0000"/>
                </a:solidFill>
              </a:rPr>
              <a:t>Projet Java</a:t>
            </a:r>
            <a:endParaRPr lang="fr-FR" sz="7200" b="1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Gestion informatique d’un centre hospitalier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236296" y="5589240"/>
            <a:ext cx="1532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TAN Albert</a:t>
            </a:r>
          </a:p>
          <a:p>
            <a:r>
              <a:rPr lang="fr-FR" b="1" dirty="0" smtClean="0"/>
              <a:t>RINJARD Yann</a:t>
            </a:r>
          </a:p>
          <a:p>
            <a:r>
              <a:rPr lang="fr-FR" b="1" dirty="0" smtClean="0"/>
              <a:t>        TD08</a:t>
            </a:r>
            <a:endParaRPr lang="fr-F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Bilan du projet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Bibliographie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Sommaire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3568" y="1556792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 Diagramme de classes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Conception technique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Maquettes d’interface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err="1" smtClean="0"/>
              <a:t>Versionning</a:t>
            </a:r>
            <a:r>
              <a:rPr lang="fr-FR" sz="2400" dirty="0" smtClean="0"/>
              <a:t> GIT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Bilan individuel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Bilan du projet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Bibliographie</a:t>
            </a:r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Diagramme de classes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Conception technique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Maquettes d’interface</a:t>
            </a:r>
            <a:endParaRPr lang="fr-FR" b="1" u="sng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Yann\Documents\GitHub\Project-Java\PROJET POO Java\Java\maquette interface.png"/>
          <p:cNvPicPr>
            <a:picLocks noChangeAspect="1" noChangeArrowheads="1"/>
          </p:cNvPicPr>
          <p:nvPr/>
        </p:nvPicPr>
        <p:blipFill>
          <a:blip r:embed="rId2" cstate="print"/>
          <a:srcRect l="13048" t="7350" r="33127" b="56951"/>
          <a:stretch>
            <a:fillRect/>
          </a:stretch>
        </p:blipFill>
        <p:spPr bwMode="auto">
          <a:xfrm>
            <a:off x="467544" y="1628800"/>
            <a:ext cx="4248472" cy="4377214"/>
          </a:xfrm>
          <a:prstGeom prst="rect">
            <a:avLst/>
          </a:prstGeom>
          <a:noFill/>
        </p:spPr>
      </p:pic>
      <p:cxnSp>
        <p:nvCxnSpPr>
          <p:cNvPr id="5" name="Connecteur droit avec flèche 4"/>
          <p:cNvCxnSpPr>
            <a:stCxn id="8" idx="1"/>
          </p:cNvCxnSpPr>
          <p:nvPr/>
        </p:nvCxnSpPr>
        <p:spPr>
          <a:xfrm flipH="1" flipV="1">
            <a:off x="3707904" y="2276872"/>
            <a:ext cx="2088232" cy="3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96136" y="1988840"/>
            <a:ext cx="281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JLabel</a:t>
            </a:r>
            <a:r>
              <a:rPr lang="fr-FR" dirty="0" smtClean="0"/>
              <a:t> permettant d’afficher</a:t>
            </a:r>
          </a:p>
          <a:p>
            <a:r>
              <a:rPr lang="fr-FR" dirty="0" smtClean="0"/>
              <a:t>Sur quel base on se met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940152" y="1268760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 du panneau </a:t>
            </a:r>
          </a:p>
          <a:p>
            <a:r>
              <a:rPr lang="fr-FR" dirty="0" smtClean="0"/>
              <a:t>(mis avec </a:t>
            </a:r>
            <a:r>
              <a:rPr lang="fr-FR" dirty="0" err="1" smtClean="0"/>
              <a:t>setTitle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>
            <a:off x="3491880" y="1591926"/>
            <a:ext cx="2448272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95562"/>
            <a:ext cx="3432795" cy="41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4788024" y="4437112"/>
            <a:ext cx="1392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Jbutton</a:t>
            </a:r>
            <a:r>
              <a:rPr lang="fr-FR" dirty="0" smtClean="0"/>
              <a:t> pour</a:t>
            </a:r>
          </a:p>
          <a:p>
            <a:r>
              <a:rPr lang="fr-FR" dirty="0" smtClean="0"/>
              <a:t> appeler les </a:t>
            </a:r>
          </a:p>
          <a:p>
            <a:r>
              <a:rPr lang="fr-FR" dirty="0" smtClean="0"/>
              <a:t>fonctions 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 flipV="1">
            <a:off x="4067944" y="3140968"/>
            <a:ext cx="720080" cy="175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707904" y="4077072"/>
            <a:ext cx="1080120" cy="82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1"/>
          </p:cNvCxnSpPr>
          <p:nvPr/>
        </p:nvCxnSpPr>
        <p:spPr>
          <a:xfrm flipH="1">
            <a:off x="3635896" y="4898777"/>
            <a:ext cx="1152128" cy="1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9512" y="6165304"/>
            <a:ext cx="491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Mise en page avec </a:t>
            </a:r>
            <a:r>
              <a:rPr lang="fr-FR" dirty="0" err="1" smtClean="0"/>
              <a:t>FlowLayout</a:t>
            </a:r>
            <a:r>
              <a:rPr lang="fr-FR" dirty="0" smtClean="0"/>
              <a:t> et </a:t>
            </a:r>
            <a:r>
              <a:rPr lang="fr-FR" dirty="0" err="1" smtClean="0"/>
              <a:t>setHgap</a:t>
            </a:r>
            <a:r>
              <a:rPr lang="fr-FR" dirty="0" smtClean="0"/>
              <a:t>/</a:t>
            </a:r>
            <a:r>
              <a:rPr lang="fr-FR" dirty="0" err="1" smtClean="0"/>
              <a:t>setVgap</a:t>
            </a:r>
            <a:endParaRPr lang="fr-FR" dirty="0" smtClean="0"/>
          </a:p>
          <a:p>
            <a:r>
              <a:rPr lang="fr-FR" dirty="0" smtClean="0"/>
              <a:t>p</a:t>
            </a:r>
            <a:r>
              <a:rPr lang="fr-FR" dirty="0" smtClean="0"/>
              <a:t>our la position des boutons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n\Documents\GitHub\Project-Java\PROJET POO Java\Java\maquette interface 2.png"/>
          <p:cNvPicPr>
            <a:picLocks noChangeAspect="1" noChangeArrowheads="1"/>
          </p:cNvPicPr>
          <p:nvPr/>
        </p:nvPicPr>
        <p:blipFill>
          <a:blip r:embed="rId2" cstate="print"/>
          <a:srcRect l="7593" t="4851" r="12486" b="51050"/>
          <a:stretch>
            <a:fillRect/>
          </a:stretch>
        </p:blipFill>
        <p:spPr bwMode="auto">
          <a:xfrm>
            <a:off x="323528" y="260648"/>
            <a:ext cx="4284476" cy="3672408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63201" b="21625"/>
          <a:stretch>
            <a:fillRect/>
          </a:stretch>
        </p:blipFill>
        <p:spPr bwMode="auto">
          <a:xfrm>
            <a:off x="5197882" y="188640"/>
            <a:ext cx="3946118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67944" y="620688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 du panneau </a:t>
            </a:r>
          </a:p>
          <a:p>
            <a:r>
              <a:rPr lang="fr-FR" dirty="0" smtClean="0"/>
              <a:t>(mis avec </a:t>
            </a:r>
            <a:r>
              <a:rPr lang="fr-FR" dirty="0" err="1" smtClean="0"/>
              <a:t>setTitle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2771800" y="332656"/>
            <a:ext cx="1296144" cy="61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4" idx="0"/>
          </p:cNvCxnSpPr>
          <p:nvPr/>
        </p:nvCxnSpPr>
        <p:spPr>
          <a:xfrm flipH="1" flipV="1">
            <a:off x="1979712" y="1268760"/>
            <a:ext cx="234927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4" idx="0"/>
          </p:cNvCxnSpPr>
          <p:nvPr/>
        </p:nvCxnSpPr>
        <p:spPr>
          <a:xfrm flipH="1" flipV="1">
            <a:off x="2555776" y="2204864"/>
            <a:ext cx="177320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267744" y="4149080"/>
            <a:ext cx="412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JTextField</a:t>
            </a:r>
            <a:r>
              <a:rPr lang="fr-FR" dirty="0" smtClean="0"/>
              <a:t> pour récupérer les informations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4" idx="0"/>
          </p:cNvCxnSpPr>
          <p:nvPr/>
        </p:nvCxnSpPr>
        <p:spPr>
          <a:xfrm flipV="1">
            <a:off x="4328982" y="1628800"/>
            <a:ext cx="247526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0"/>
          </p:cNvCxnSpPr>
          <p:nvPr/>
        </p:nvCxnSpPr>
        <p:spPr>
          <a:xfrm flipV="1">
            <a:off x="4328982" y="2276872"/>
            <a:ext cx="254727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419872" y="1412776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JLabel</a:t>
            </a:r>
            <a:r>
              <a:rPr lang="fr-FR" dirty="0" smtClean="0"/>
              <a:t> permettant d’afficher</a:t>
            </a:r>
          </a:p>
          <a:p>
            <a:r>
              <a:rPr lang="fr-FR" dirty="0" smtClean="0"/>
              <a:t>l</a:t>
            </a:r>
            <a:r>
              <a:rPr lang="fr-FR" dirty="0" smtClean="0"/>
              <a:t>es informations que l’on veut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22" idx="1"/>
          </p:cNvCxnSpPr>
          <p:nvPr/>
        </p:nvCxnSpPr>
        <p:spPr>
          <a:xfrm flipH="1" flipV="1">
            <a:off x="2843808" y="980728"/>
            <a:ext cx="576064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2" idx="1"/>
          </p:cNvCxnSpPr>
          <p:nvPr/>
        </p:nvCxnSpPr>
        <p:spPr>
          <a:xfrm flipH="1">
            <a:off x="2699792" y="1735942"/>
            <a:ext cx="720080" cy="10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3"/>
          </p:cNvCxnSpPr>
          <p:nvPr/>
        </p:nvCxnSpPr>
        <p:spPr>
          <a:xfrm flipV="1">
            <a:off x="6384145" y="1340768"/>
            <a:ext cx="492111" cy="39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3"/>
          </p:cNvCxnSpPr>
          <p:nvPr/>
        </p:nvCxnSpPr>
        <p:spPr>
          <a:xfrm>
            <a:off x="6384145" y="1735942"/>
            <a:ext cx="996167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302325" y="4149080"/>
            <a:ext cx="28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Bouton pour quitter, valider </a:t>
            </a:r>
          </a:p>
          <a:p>
            <a:r>
              <a:rPr lang="fr-FR" dirty="0" smtClean="0"/>
              <a:t>ou revenir en arrière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32" idx="0"/>
          </p:cNvCxnSpPr>
          <p:nvPr/>
        </p:nvCxnSpPr>
        <p:spPr>
          <a:xfrm flipH="1" flipV="1">
            <a:off x="6516216" y="2924944"/>
            <a:ext cx="1206947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2" idx="0"/>
          </p:cNvCxnSpPr>
          <p:nvPr/>
        </p:nvCxnSpPr>
        <p:spPr>
          <a:xfrm flipV="1">
            <a:off x="7723163" y="2852936"/>
            <a:ext cx="305221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2" idx="0"/>
          </p:cNvCxnSpPr>
          <p:nvPr/>
        </p:nvCxnSpPr>
        <p:spPr>
          <a:xfrm flipH="1" flipV="1">
            <a:off x="7452320" y="3429000"/>
            <a:ext cx="27084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 smtClean="0">
                <a:solidFill>
                  <a:srgbClr val="FF0000"/>
                </a:solidFill>
              </a:rPr>
              <a:t>Versionning</a:t>
            </a:r>
            <a:r>
              <a:rPr lang="fr-FR" b="1" u="sng" dirty="0" smtClean="0">
                <a:solidFill>
                  <a:srgbClr val="FF0000"/>
                </a:solidFill>
              </a:rPr>
              <a:t> GIT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Bilan individuel Albert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Bilan individuel Yann</a:t>
            </a:r>
            <a:endParaRPr lang="fr-F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120</Words>
  <Application>Microsoft Office PowerPoint</Application>
  <PresentationFormat>Affichage à l'écran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Projet Java</vt:lpstr>
      <vt:lpstr>Sommaire</vt:lpstr>
      <vt:lpstr>Diagramme de classes</vt:lpstr>
      <vt:lpstr>Conception technique</vt:lpstr>
      <vt:lpstr>Maquettes d’interface</vt:lpstr>
      <vt:lpstr>Diapositive 6</vt:lpstr>
      <vt:lpstr>Versionning GIT</vt:lpstr>
      <vt:lpstr>Bilan individuel Albert</vt:lpstr>
      <vt:lpstr>Bilan individuel Yann</vt:lpstr>
      <vt:lpstr>Bilan du projet</vt:lpstr>
      <vt:lpstr>Bibliographie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Yann</dc:creator>
  <cp:lastModifiedBy>Yann</cp:lastModifiedBy>
  <cp:revision>5</cp:revision>
  <dcterms:created xsi:type="dcterms:W3CDTF">2018-04-22T09:46:28Z</dcterms:created>
  <dcterms:modified xsi:type="dcterms:W3CDTF">2018-04-22T14:59:23Z</dcterms:modified>
</cp:coreProperties>
</file>