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6" r:id="rId6"/>
    <p:sldId id="270" r:id="rId7"/>
    <p:sldId id="271" r:id="rId8"/>
    <p:sldId id="260" r:id="rId9"/>
    <p:sldId id="269" r:id="rId10"/>
    <p:sldId id="261" r:id="rId11"/>
    <p:sldId id="262" r:id="rId12"/>
    <p:sldId id="263" r:id="rId13"/>
    <p:sldId id="264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s://openclassrooms.com/forum/sujet/tronque-une-chaine-de-caracteres-16934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fonctions/agregation/cou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</a:t>
            </a:r>
            <a:r>
              <a:rPr lang="fr-FR" dirty="0"/>
              <a:t> Coder les trois modules Recherche, Reporting et Update, ainsi que la liaison avec Connexion.</a:t>
            </a:r>
          </a:p>
          <a:p>
            <a:endParaRPr lang="fr-FR" dirty="0"/>
          </a:p>
          <a:p>
            <a:r>
              <a:rPr lang="fr-FR" b="1" dirty="0"/>
              <a:t>Résultat :</a:t>
            </a:r>
            <a:r>
              <a:rPr lang="fr-FR" dirty="0"/>
              <a:t>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b="1" dirty="0"/>
              <a:t>Bilan :</a:t>
            </a:r>
            <a:r>
              <a:rPr lang="fr-FR" dirty="0"/>
              <a:t> Un travail de groupe, avec une gestion efficace des tâches, et l’usage du versionning qui rend la collaboration plus pratique.</a:t>
            </a:r>
          </a:p>
          <a:p>
            <a:endParaRPr lang="fr-FR" dirty="0"/>
          </a:p>
          <a:p>
            <a:r>
              <a:rPr lang="fr-FR" b="1" dirty="0"/>
              <a:t>Ce que j’ai appris :</a:t>
            </a:r>
            <a:r>
              <a:rPr lang="fr-FR" dirty="0"/>
              <a:t>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</a:t>
            </a:r>
            <a:r>
              <a:rPr lang="fr-FR" dirty="0"/>
              <a:t> Coder l’interface graphique et les boutons pour la connexion entre le code et la base SQL.</a:t>
            </a:r>
          </a:p>
          <a:p>
            <a:endParaRPr lang="fr-FR" dirty="0"/>
          </a:p>
          <a:p>
            <a:r>
              <a:rPr lang="fr-FR" b="1" dirty="0"/>
              <a:t>Résultat :</a:t>
            </a:r>
            <a:r>
              <a:rPr lang="fr-FR" dirty="0"/>
              <a:t> Bon mais améliorable, l’interface fait ce qu’on lui demande et sans aucun problème. Il aurait fallu rendre l’interface plus joli en mettant de la couleur et réussir à faire fonctionner le bouton précédent.</a:t>
            </a:r>
          </a:p>
          <a:p>
            <a:endParaRPr lang="fr-FR" dirty="0"/>
          </a:p>
          <a:p>
            <a:r>
              <a:rPr lang="fr-FR" b="1" dirty="0"/>
              <a:t>Bilan :</a:t>
            </a:r>
            <a:r>
              <a:rPr lang="fr-FR" dirty="0"/>
              <a:t> Excellente collaboration avec GIT qui a permis un partage parfait du code sans erreur. Le lien entre l’interface et le code a parfaitement été coder grâce à mon binôme qui a codé exactement en accord avec mon interface.</a:t>
            </a:r>
          </a:p>
          <a:p>
            <a:endParaRPr lang="fr-FR" dirty="0"/>
          </a:p>
          <a:p>
            <a:r>
              <a:rPr lang="fr-FR" b="1" dirty="0"/>
              <a:t>Ce que j’ai appris :</a:t>
            </a:r>
            <a:r>
              <a:rPr lang="fr-FR" dirty="0"/>
              <a:t> Ce projet m’a permis d’approfondir mes connaissances en langage objet que je découvre ce semestre et de m’améliorer en conception d’interface sur Java.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841242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9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JP Segado</a:t>
            </a:r>
          </a:p>
          <a:p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3E5597-9C0E-4EAF-AEA5-20C7E39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Fin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E0A1B01-74BB-4519-A0CE-95B086F5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4003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Versionning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85C3EA7-7735-4221-A34E-741A98DFA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964" y="1167203"/>
            <a:ext cx="7942072" cy="5440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JLabel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setTitle)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98" t="-1409"/>
          <a:stretch>
            <a:fillRect/>
          </a:stretch>
        </p:blipFill>
        <p:spPr bwMode="auto">
          <a:xfrm>
            <a:off x="5220072" y="2636912"/>
            <a:ext cx="3360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Jbutton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FlowLayout et setHgap/setVgap</a:t>
            </a:r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5496" y="476672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605" t="-425" r="63201" b="21625"/>
          <a:stretch>
            <a:fillRect/>
          </a:stretch>
        </p:blipFill>
        <p:spPr bwMode="auto">
          <a:xfrm>
            <a:off x="4860032" y="260648"/>
            <a:ext cx="3881271" cy="475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3707904" y="764704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setTitle)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411760" y="476672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691680" y="1484784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267744" y="2420888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979712" y="4365104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JTextField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040950" y="1844824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040950" y="2492896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131840" y="1628800"/>
            <a:ext cx="29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JLabel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cxnSpLocks/>
            <a:stCxn id="22" idx="1"/>
          </p:cNvCxnSpPr>
          <p:nvPr/>
        </p:nvCxnSpPr>
        <p:spPr>
          <a:xfrm flipH="1" flipV="1">
            <a:off x="2555776" y="1196752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22" idx="1"/>
          </p:cNvCxnSpPr>
          <p:nvPr/>
        </p:nvCxnSpPr>
        <p:spPr>
          <a:xfrm flipH="1">
            <a:off x="2411760" y="1951966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  <a:stCxn id="22" idx="3"/>
          </p:cNvCxnSpPr>
          <p:nvPr/>
        </p:nvCxnSpPr>
        <p:spPr>
          <a:xfrm flipV="1">
            <a:off x="6096113" y="1556792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22" idx="3"/>
          </p:cNvCxnSpPr>
          <p:nvPr/>
        </p:nvCxnSpPr>
        <p:spPr>
          <a:xfrm>
            <a:off x="6096113" y="1951966"/>
            <a:ext cx="852151" cy="7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07922" y="4257962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cxnSpLocks/>
          </p:cNvCxnSpPr>
          <p:nvPr/>
        </p:nvCxnSpPr>
        <p:spPr>
          <a:xfrm flipH="1" flipV="1">
            <a:off x="6228184" y="3140968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cxnSpLocks/>
          </p:cNvCxnSpPr>
          <p:nvPr/>
        </p:nvCxnSpPr>
        <p:spPr>
          <a:xfrm flipV="1">
            <a:off x="7435131" y="3068960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 flipH="1" flipV="1">
            <a:off x="7164288" y="3645024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87624" y="2780928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JComboBox permettant de </a:t>
            </a:r>
          </a:p>
          <a:p>
            <a:r>
              <a:rPr lang="fr-FR" dirty="0"/>
              <a:t>faire des choix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08104" y="3068960"/>
            <a:ext cx="31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de Texte pour ajouter des </a:t>
            </a:r>
          </a:p>
          <a:p>
            <a:r>
              <a:rPr lang="fr-FR" dirty="0"/>
              <a:t>informations dans une table</a:t>
            </a:r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7020272" y="980728"/>
            <a:ext cx="615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6660232" y="1340768"/>
            <a:ext cx="4216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V="1">
            <a:off x="7081868" y="1700808"/>
            <a:ext cx="29844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6588224" y="2060848"/>
            <a:ext cx="4936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H="1" flipV="1">
            <a:off x="2555776" y="1124744"/>
            <a:ext cx="2031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JComboBox permettant de </a:t>
            </a:r>
          </a:p>
          <a:p>
            <a:r>
              <a:rPr lang="fr-FR" dirty="0"/>
              <a:t>faire des choix</a:t>
            </a:r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909735" y="1844824"/>
            <a:ext cx="6997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012160" y="3356992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55976" y="5445224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JFreeChart pour afficher le diagramme</a:t>
            </a:r>
          </a:p>
          <a:p>
            <a:r>
              <a:rPr lang="fr-FR" dirty="0"/>
              <a:t> (aide avec le pdf sur JFreeChart)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Versionning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Rinjard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xmlns="" val="306373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527</Words>
  <Application>Microsoft Office PowerPoint</Application>
  <PresentationFormat>Affichage à l'écran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Projet Java</vt:lpstr>
      <vt:lpstr>Sommaire</vt:lpstr>
      <vt:lpstr>Diagramme de classes</vt:lpstr>
      <vt:lpstr>Maquettes d’interface</vt:lpstr>
      <vt:lpstr>Diapositive 5</vt:lpstr>
      <vt:lpstr>Diapositive 6</vt:lpstr>
      <vt:lpstr>Diapositive 7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Yann</cp:lastModifiedBy>
  <cp:revision>19</cp:revision>
  <dcterms:created xsi:type="dcterms:W3CDTF">2018-04-22T09:46:28Z</dcterms:created>
  <dcterms:modified xsi:type="dcterms:W3CDTF">2018-04-22T19:36:55Z</dcterms:modified>
</cp:coreProperties>
</file>