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8" r:id="rId9"/>
    <p:sldId id="260" r:id="rId10"/>
    <p:sldId id="269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sql.sh/cours/update" TargetMode="External"/><Relationship Id="rId3" Type="http://schemas.openxmlformats.org/officeDocument/2006/relationships/hyperlink" Target="http://www.java2s.com/Code/JavaAPI/javax.swing/JPanelsetPreferredSizeDimensionpreferredSize.htm" TargetMode="External"/><Relationship Id="rId7" Type="http://schemas.openxmlformats.org/officeDocument/2006/relationships/hyperlink" Target="https://java.developpez.com/faq/jdbc?page=Informations-sur-les-tables" TargetMode="External"/><Relationship Id="rId2" Type="http://schemas.openxmlformats.org/officeDocument/2006/relationships/hyperlink" Target="https://openclassrooms.com/forum/sujet/espace-entre-les-boutons-2535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rum.hardware.fr/hfr/Programmation/Java/resolu-arrayliste-complet-sujet_107119_1.htm" TargetMode="External"/><Relationship Id="rId11" Type="http://schemas.openxmlformats.org/officeDocument/2006/relationships/hyperlink" Target="https://openclassrooms.com/forum/sujet/tronque-une-chaine-de-caracteres-16934" TargetMode="External"/><Relationship Id="rId5" Type="http://schemas.openxmlformats.org/officeDocument/2006/relationships/hyperlink" Target="https://docs.oracle.com/javase/7/docs/api/javax/swing/JComboBox.html" TargetMode="External"/><Relationship Id="rId10" Type="http://schemas.openxmlformats.org/officeDocument/2006/relationships/hyperlink" Target="http://sql.sh/fonctions/agregation/count" TargetMode="External"/><Relationship Id="rId4" Type="http://schemas.openxmlformats.org/officeDocument/2006/relationships/hyperlink" Target="https://openclassrooms.com/courses/apprenez-a-programmer-en-java/les-champs-de-formulaire" TargetMode="External"/><Relationship Id="rId9" Type="http://schemas.openxmlformats.org/officeDocument/2006/relationships/hyperlink" Target="http://sql.sh/cours/delet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2132856"/>
            <a:ext cx="7772400" cy="1470025"/>
          </a:xfrm>
        </p:spPr>
        <p:txBody>
          <a:bodyPr>
            <a:normAutofit/>
          </a:bodyPr>
          <a:lstStyle/>
          <a:p>
            <a:r>
              <a:rPr lang="fr-FR" sz="7200" b="1" dirty="0">
                <a:solidFill>
                  <a:srgbClr val="FF0000"/>
                </a:solidFill>
              </a:rPr>
              <a:t>Projet Java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rgbClr val="00B050"/>
                </a:solidFill>
              </a:rPr>
              <a:t>Gestion informatique d’un centre hospitalier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236296" y="5589240"/>
            <a:ext cx="1532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TAN Albert</a:t>
            </a:r>
          </a:p>
          <a:p>
            <a:r>
              <a:rPr lang="fr-FR" b="1" dirty="0"/>
              <a:t>RINJARD Yann</a:t>
            </a:r>
          </a:p>
          <a:p>
            <a:r>
              <a:rPr lang="fr-FR" b="1" dirty="0"/>
              <a:t>        TD08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63C0B-4141-45DB-BDB2-5E0B46C2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Déroulement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8B8B61-D49C-4A8D-8F09-4A54EDE4B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84784"/>
            <a:ext cx="7229475" cy="2895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BD0C61-8654-4AC1-B4DA-6A1B545D0963}"/>
              </a:ext>
            </a:extLst>
          </p:cNvPr>
          <p:cNvSpPr/>
          <p:nvPr/>
        </p:nvSpPr>
        <p:spPr>
          <a:xfrm>
            <a:off x="971600" y="4653136"/>
            <a:ext cx="6784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Répartition des tâches :</a:t>
            </a:r>
          </a:p>
          <a:p>
            <a:endParaRPr lang="fr-FR" b="1" dirty="0"/>
          </a:p>
          <a:p>
            <a:r>
              <a:rPr lang="fr-FR" dirty="0"/>
              <a:t> - Tan Albert : </a:t>
            </a:r>
            <a:r>
              <a:rPr lang="fr-FR" i="1" dirty="0"/>
              <a:t>Code java pour les modules et requête SQL</a:t>
            </a:r>
          </a:p>
          <a:p>
            <a:r>
              <a:rPr lang="fr-FR" dirty="0"/>
              <a:t> - </a:t>
            </a:r>
            <a:r>
              <a:rPr lang="fr-FR" dirty="0" err="1"/>
              <a:t>Rinjard</a:t>
            </a:r>
            <a:r>
              <a:rPr lang="fr-FR" dirty="0"/>
              <a:t> Yann : </a:t>
            </a:r>
            <a:r>
              <a:rPr lang="fr-FR" i="1" dirty="0"/>
              <a:t>Interface graphique et maquettage</a:t>
            </a:r>
          </a:p>
        </p:txBody>
      </p:sp>
    </p:spTree>
    <p:extLst>
      <p:ext uri="{BB962C8B-B14F-4D97-AF65-F5344CB8AC3E}">
        <p14:creationId xmlns:p14="http://schemas.microsoft.com/office/powerpoint/2010/main" val="3063730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Bilan individuel Albert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0DA7BE5-3495-43E0-BC58-01B3106BCE1C}"/>
              </a:ext>
            </a:extLst>
          </p:cNvPr>
          <p:cNvSpPr txBox="1"/>
          <p:nvPr/>
        </p:nvSpPr>
        <p:spPr>
          <a:xfrm>
            <a:off x="899592" y="2204864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: Coder les trois modules Recherche, </a:t>
            </a:r>
            <a:r>
              <a:rPr lang="fr-FR" dirty="0" err="1"/>
              <a:t>Reporting</a:t>
            </a:r>
            <a:r>
              <a:rPr lang="fr-FR" dirty="0"/>
              <a:t> et Update, ainsi que la liaison avec Connexion.</a:t>
            </a:r>
          </a:p>
          <a:p>
            <a:endParaRPr lang="fr-FR" dirty="0"/>
          </a:p>
          <a:p>
            <a:r>
              <a:rPr lang="fr-FR" dirty="0"/>
              <a:t>Résultat : Satisfaisant, les fonctions de bases fonctionnent. Il aurait fallu approfondir le code, et ajouter plus d’option.</a:t>
            </a:r>
          </a:p>
          <a:p>
            <a:endParaRPr lang="fr-FR" dirty="0"/>
          </a:p>
          <a:p>
            <a:r>
              <a:rPr lang="fr-FR" dirty="0"/>
              <a:t>Bilan : Un travail de groupe, avec une gestion efficace des tâches, et l’usage du </a:t>
            </a:r>
            <a:r>
              <a:rPr lang="fr-FR" dirty="0" err="1"/>
              <a:t>versionning</a:t>
            </a:r>
            <a:r>
              <a:rPr lang="fr-FR" dirty="0"/>
              <a:t> qui rend la collaboration plus pratique.</a:t>
            </a:r>
          </a:p>
          <a:p>
            <a:endParaRPr lang="fr-FR" dirty="0"/>
          </a:p>
          <a:p>
            <a:r>
              <a:rPr lang="fr-FR" dirty="0"/>
              <a:t>Ce que j’ai appris : Enrichir les connaissances en Java, et découvrir les possibilité qu’offre ce langage en terme de programmation objet.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Bilan individuel Yann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Bilan du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5B3E0DE-2E5C-452D-A88F-21F4837A7D9A}"/>
              </a:ext>
            </a:extLst>
          </p:cNvPr>
          <p:cNvSpPr txBox="1"/>
          <p:nvPr/>
        </p:nvSpPr>
        <p:spPr>
          <a:xfrm>
            <a:off x="899592" y="2204864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mise en pratique des connaissances acquises pendant les cours de Java, en plus de cela s’ajoute l’enrichissement personnelle afin de parvenir à coder certaines fonctions.</a:t>
            </a:r>
          </a:p>
          <a:p>
            <a:endParaRPr lang="fr-FR" dirty="0"/>
          </a:p>
          <a:p>
            <a:r>
              <a:rPr lang="fr-FR" dirty="0"/>
              <a:t>Découvrir une relation entre le langage Java et SQL, qui permet d’obtenir et de gérer une base de donnée de manière efficace, et interactive.</a:t>
            </a:r>
          </a:p>
          <a:p>
            <a:endParaRPr lang="fr-FR" dirty="0"/>
          </a:p>
          <a:p>
            <a:r>
              <a:rPr lang="fr-FR" dirty="0"/>
              <a:t>Concevoir le projet du niveau 0 à partir de maquettage, de diagramme, et d’une réflexion poussée.</a:t>
            </a:r>
          </a:p>
          <a:p>
            <a:endParaRPr lang="fr-FR" dirty="0"/>
          </a:p>
          <a:p>
            <a:r>
              <a:rPr lang="fr-FR" dirty="0"/>
              <a:t>Un projet qui permet d’apprendre tout en « s’amusant », et assimiler les cours de programmation orienté objet.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Bibliographie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05997" y="1417638"/>
            <a:ext cx="873200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hlinkClick r:id="rId2"/>
              </a:rPr>
              <a:t>https://openclassrooms.com/forum/sujet/espace-entre-les-boutons-25358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3"/>
              </a:rPr>
              <a:t>http://www.java2s.com/Code/JavaAPI/javax.swing/JPanelsetPreferredSizeDimensionpreferredSize.htm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4"/>
              </a:rPr>
              <a:t>https://openclassrooms.com/courses/apprenez-a-programmer-en-java/les-champs-de-formulaire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5"/>
              </a:rPr>
              <a:t>https://docs.oracle.com/javase/7/docs/api/javax/swing/JComboBox.html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6"/>
              </a:rPr>
              <a:t>https://forum.hardware.fr/hfr/Programmation/Java/resolu-arrayliste-complet-sujet_107119_1.htm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7"/>
              </a:rPr>
              <a:t>https://java.developpez.com/faq/jdbc?page=Informations-sur-les-tables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8"/>
              </a:rPr>
              <a:t>http://sql.sh/cours/update</a:t>
            </a:r>
            <a:r>
              <a:rPr lang="fr-FR" sz="1600" dirty="0"/>
              <a:t>       </a:t>
            </a:r>
            <a:r>
              <a:rPr lang="fr-FR" sz="1600" dirty="0">
                <a:hlinkClick r:id="rId9"/>
              </a:rPr>
              <a:t>http://sql.sh/cours/delete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10"/>
              </a:rPr>
              <a:t>http://sql.sh/fonctions/agregation/count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11"/>
              </a:rPr>
              <a:t>https://openclassrooms.com/forum/sujet/tronque-une-chaine-de-caracteres-16934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Et pour finir : </a:t>
            </a:r>
            <a:r>
              <a:rPr lang="fr-FR" sz="1600" b="1" dirty="0"/>
              <a:t>JP </a:t>
            </a:r>
            <a:r>
              <a:rPr lang="fr-FR" sz="1600" b="1" dirty="0" err="1"/>
              <a:t>Segado</a:t>
            </a:r>
            <a:endParaRPr lang="fr-FR" sz="1600" b="1" dirty="0"/>
          </a:p>
          <a:p>
            <a:endParaRPr lang="fr-FR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Sommaire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83568" y="1556792"/>
            <a:ext cx="79928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fr-FR" sz="2400" dirty="0"/>
              <a:t> Diagramme de classes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Conception technique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Maquettes d’interface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err="1"/>
              <a:t>Versionning</a:t>
            </a:r>
            <a:r>
              <a:rPr lang="fr-FR" sz="2400" dirty="0"/>
              <a:t> GIT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Bilan individuel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Bilan du projet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Bibliographie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Diagramme de classes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Conception technique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Maquettes d’interface</a:t>
            </a:r>
          </a:p>
        </p:txBody>
      </p:sp>
      <p:pic>
        <p:nvPicPr>
          <p:cNvPr id="1026" name="Picture 2" descr="C:\Users\Yann\Documents\GitHub\Project-Java\PROJET POO Java\Java\maquette interface.png"/>
          <p:cNvPicPr>
            <a:picLocks noChangeAspect="1" noChangeArrowheads="1"/>
          </p:cNvPicPr>
          <p:nvPr/>
        </p:nvPicPr>
        <p:blipFill>
          <a:blip r:embed="rId2" cstate="print"/>
          <a:srcRect l="13048" t="7350" r="33127" b="56951"/>
          <a:stretch>
            <a:fillRect/>
          </a:stretch>
        </p:blipFill>
        <p:spPr bwMode="auto">
          <a:xfrm>
            <a:off x="467544" y="1628800"/>
            <a:ext cx="4248472" cy="4377214"/>
          </a:xfrm>
          <a:prstGeom prst="rect">
            <a:avLst/>
          </a:prstGeom>
          <a:noFill/>
        </p:spPr>
      </p:pic>
      <p:cxnSp>
        <p:nvCxnSpPr>
          <p:cNvPr id="5" name="Connecteur droit avec flèche 4"/>
          <p:cNvCxnSpPr>
            <a:stCxn id="8" idx="1"/>
          </p:cNvCxnSpPr>
          <p:nvPr/>
        </p:nvCxnSpPr>
        <p:spPr>
          <a:xfrm flipH="1" flipV="1">
            <a:off x="3707904" y="2276872"/>
            <a:ext cx="2088232" cy="35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796136" y="1988840"/>
            <a:ext cx="281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JLabel</a:t>
            </a:r>
            <a:r>
              <a:rPr lang="fr-FR" dirty="0"/>
              <a:t> permettant d’afficher</a:t>
            </a:r>
          </a:p>
          <a:p>
            <a:r>
              <a:rPr lang="fr-FR" dirty="0"/>
              <a:t>Sur quel base on se met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940152" y="1268760"/>
            <a:ext cx="187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Titre du panneau </a:t>
            </a:r>
          </a:p>
          <a:p>
            <a:r>
              <a:rPr lang="fr-FR" dirty="0"/>
              <a:t>(mis avec </a:t>
            </a:r>
            <a:r>
              <a:rPr lang="fr-FR" dirty="0" err="1"/>
              <a:t>setTitle</a:t>
            </a:r>
            <a:r>
              <a:rPr lang="fr-FR" dirty="0"/>
              <a:t>)</a:t>
            </a:r>
          </a:p>
        </p:txBody>
      </p:sp>
      <p:cxnSp>
        <p:nvCxnSpPr>
          <p:cNvPr id="13" name="Connecteur droit avec flèche 12"/>
          <p:cNvCxnSpPr>
            <a:stCxn id="11" idx="1"/>
          </p:cNvCxnSpPr>
          <p:nvPr/>
        </p:nvCxnSpPr>
        <p:spPr>
          <a:xfrm flipH="1">
            <a:off x="3491880" y="1591926"/>
            <a:ext cx="2448272" cy="252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695562"/>
            <a:ext cx="3432795" cy="416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ZoneTexte 14"/>
          <p:cNvSpPr txBox="1"/>
          <p:nvPr/>
        </p:nvSpPr>
        <p:spPr>
          <a:xfrm>
            <a:off x="4788024" y="4437112"/>
            <a:ext cx="1392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Jbutton</a:t>
            </a:r>
            <a:r>
              <a:rPr lang="fr-FR" dirty="0"/>
              <a:t> pour</a:t>
            </a:r>
          </a:p>
          <a:p>
            <a:r>
              <a:rPr lang="fr-FR" dirty="0"/>
              <a:t> appeler les </a:t>
            </a:r>
          </a:p>
          <a:p>
            <a:r>
              <a:rPr lang="fr-FR" dirty="0"/>
              <a:t>fonctions </a:t>
            </a:r>
          </a:p>
        </p:txBody>
      </p:sp>
      <p:cxnSp>
        <p:nvCxnSpPr>
          <p:cNvPr id="18" name="Connecteur droit avec flèche 17"/>
          <p:cNvCxnSpPr>
            <a:stCxn id="15" idx="1"/>
          </p:cNvCxnSpPr>
          <p:nvPr/>
        </p:nvCxnSpPr>
        <p:spPr>
          <a:xfrm flipH="1" flipV="1">
            <a:off x="4067944" y="3140968"/>
            <a:ext cx="720080" cy="1757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5" idx="1"/>
          </p:cNvCxnSpPr>
          <p:nvPr/>
        </p:nvCxnSpPr>
        <p:spPr>
          <a:xfrm flipH="1" flipV="1">
            <a:off x="3707904" y="4077072"/>
            <a:ext cx="1080120" cy="821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5" idx="1"/>
          </p:cNvCxnSpPr>
          <p:nvPr/>
        </p:nvCxnSpPr>
        <p:spPr>
          <a:xfrm flipH="1">
            <a:off x="3635896" y="4898777"/>
            <a:ext cx="1152128" cy="114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79512" y="6165304"/>
            <a:ext cx="491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Mise en page avec </a:t>
            </a:r>
            <a:r>
              <a:rPr lang="fr-FR" dirty="0" err="1"/>
              <a:t>FlowLayout</a:t>
            </a:r>
            <a:r>
              <a:rPr lang="fr-FR" dirty="0"/>
              <a:t> et </a:t>
            </a:r>
            <a:r>
              <a:rPr lang="fr-FR" dirty="0" err="1"/>
              <a:t>setHgap</a:t>
            </a:r>
            <a:r>
              <a:rPr lang="fr-FR" dirty="0"/>
              <a:t>/</a:t>
            </a:r>
            <a:r>
              <a:rPr lang="fr-FR" dirty="0" err="1"/>
              <a:t>setVgap</a:t>
            </a:r>
            <a:endParaRPr lang="fr-FR" dirty="0"/>
          </a:p>
          <a:p>
            <a:r>
              <a:rPr lang="fr-FR" dirty="0"/>
              <a:t>pour la position des boutons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n\Documents\GitHub\Project-Java\PROJET POO Java\Java\maquette interface 2.png"/>
          <p:cNvPicPr>
            <a:picLocks noChangeAspect="1" noChangeArrowheads="1"/>
          </p:cNvPicPr>
          <p:nvPr/>
        </p:nvPicPr>
        <p:blipFill>
          <a:blip r:embed="rId2" cstate="print"/>
          <a:srcRect l="7593" t="4851" r="12486" b="51050"/>
          <a:stretch>
            <a:fillRect/>
          </a:stretch>
        </p:blipFill>
        <p:spPr bwMode="auto">
          <a:xfrm>
            <a:off x="323528" y="260648"/>
            <a:ext cx="4284476" cy="3672408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r="63201" b="21625"/>
          <a:stretch>
            <a:fillRect/>
          </a:stretch>
        </p:blipFill>
        <p:spPr bwMode="auto">
          <a:xfrm>
            <a:off x="5197882" y="188640"/>
            <a:ext cx="3946118" cy="47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4067944" y="620688"/>
            <a:ext cx="187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Titre du panneau </a:t>
            </a:r>
          </a:p>
          <a:p>
            <a:r>
              <a:rPr lang="fr-FR" dirty="0"/>
              <a:t>(mis avec </a:t>
            </a:r>
            <a:r>
              <a:rPr lang="fr-FR" dirty="0" err="1"/>
              <a:t>setTitle</a:t>
            </a:r>
            <a:r>
              <a:rPr lang="fr-FR" dirty="0"/>
              <a:t>)</a:t>
            </a:r>
          </a:p>
        </p:txBody>
      </p:sp>
      <p:cxnSp>
        <p:nvCxnSpPr>
          <p:cNvPr id="9" name="Connecteur droit avec flèche 8"/>
          <p:cNvCxnSpPr>
            <a:stCxn id="7" idx="1"/>
          </p:cNvCxnSpPr>
          <p:nvPr/>
        </p:nvCxnSpPr>
        <p:spPr>
          <a:xfrm flipH="1" flipV="1">
            <a:off x="2771800" y="332656"/>
            <a:ext cx="1296144" cy="611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14" idx="0"/>
          </p:cNvCxnSpPr>
          <p:nvPr/>
        </p:nvCxnSpPr>
        <p:spPr>
          <a:xfrm flipH="1" flipV="1">
            <a:off x="1979712" y="1268760"/>
            <a:ext cx="234927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4" idx="0"/>
          </p:cNvCxnSpPr>
          <p:nvPr/>
        </p:nvCxnSpPr>
        <p:spPr>
          <a:xfrm flipH="1" flipV="1">
            <a:off x="2555776" y="2204864"/>
            <a:ext cx="177320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267744" y="4149080"/>
            <a:ext cx="4122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JTextField</a:t>
            </a:r>
            <a:r>
              <a:rPr lang="fr-FR" dirty="0"/>
              <a:t> pour récupérer les informations</a:t>
            </a:r>
          </a:p>
        </p:txBody>
      </p:sp>
      <p:cxnSp>
        <p:nvCxnSpPr>
          <p:cNvPr id="18" name="Connecteur droit avec flèche 17"/>
          <p:cNvCxnSpPr>
            <a:stCxn id="14" idx="0"/>
          </p:cNvCxnSpPr>
          <p:nvPr/>
        </p:nvCxnSpPr>
        <p:spPr>
          <a:xfrm flipV="1">
            <a:off x="4328982" y="1628800"/>
            <a:ext cx="2475266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4" idx="0"/>
          </p:cNvCxnSpPr>
          <p:nvPr/>
        </p:nvCxnSpPr>
        <p:spPr>
          <a:xfrm flipV="1">
            <a:off x="4328982" y="2276872"/>
            <a:ext cx="2547274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419872" y="1412776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JLabel</a:t>
            </a:r>
            <a:r>
              <a:rPr lang="fr-FR" dirty="0"/>
              <a:t> permettant d’afficher</a:t>
            </a:r>
          </a:p>
          <a:p>
            <a:r>
              <a:rPr lang="fr-FR" dirty="0"/>
              <a:t>les informations que l’on veut</a:t>
            </a:r>
          </a:p>
        </p:txBody>
      </p:sp>
      <p:cxnSp>
        <p:nvCxnSpPr>
          <p:cNvPr id="24" name="Connecteur droit avec flèche 23"/>
          <p:cNvCxnSpPr>
            <a:stCxn id="22" idx="1"/>
          </p:cNvCxnSpPr>
          <p:nvPr/>
        </p:nvCxnSpPr>
        <p:spPr>
          <a:xfrm flipH="1" flipV="1">
            <a:off x="2843808" y="980728"/>
            <a:ext cx="576064" cy="755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2" idx="1"/>
          </p:cNvCxnSpPr>
          <p:nvPr/>
        </p:nvCxnSpPr>
        <p:spPr>
          <a:xfrm flipH="1">
            <a:off x="2699792" y="1735942"/>
            <a:ext cx="720080" cy="108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2" idx="3"/>
          </p:cNvCxnSpPr>
          <p:nvPr/>
        </p:nvCxnSpPr>
        <p:spPr>
          <a:xfrm flipV="1">
            <a:off x="6384145" y="1340768"/>
            <a:ext cx="492111" cy="395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2" idx="3"/>
          </p:cNvCxnSpPr>
          <p:nvPr/>
        </p:nvCxnSpPr>
        <p:spPr>
          <a:xfrm>
            <a:off x="6384145" y="1735942"/>
            <a:ext cx="996167" cy="252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302325" y="4149080"/>
            <a:ext cx="284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Bouton pour quitter, valider </a:t>
            </a:r>
          </a:p>
          <a:p>
            <a:r>
              <a:rPr lang="fr-FR" dirty="0"/>
              <a:t>ou revenir en arrière</a:t>
            </a:r>
          </a:p>
        </p:txBody>
      </p:sp>
      <p:cxnSp>
        <p:nvCxnSpPr>
          <p:cNvPr id="34" name="Connecteur droit avec flèche 33"/>
          <p:cNvCxnSpPr>
            <a:stCxn id="32" idx="0"/>
          </p:cNvCxnSpPr>
          <p:nvPr/>
        </p:nvCxnSpPr>
        <p:spPr>
          <a:xfrm flipH="1" flipV="1">
            <a:off x="6516216" y="2924944"/>
            <a:ext cx="1206947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32" idx="0"/>
          </p:cNvCxnSpPr>
          <p:nvPr/>
        </p:nvCxnSpPr>
        <p:spPr>
          <a:xfrm flipV="1">
            <a:off x="7723163" y="2852936"/>
            <a:ext cx="305221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2" idx="0"/>
          </p:cNvCxnSpPr>
          <p:nvPr/>
        </p:nvCxnSpPr>
        <p:spPr>
          <a:xfrm flipH="1" flipV="1">
            <a:off x="7452320" y="3429000"/>
            <a:ext cx="270843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63201" b="21625"/>
          <a:stretch>
            <a:fillRect/>
          </a:stretch>
        </p:blipFill>
        <p:spPr bwMode="auto">
          <a:xfrm>
            <a:off x="827584" y="404664"/>
            <a:ext cx="3525165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t="-202" r="63282" b="21453"/>
          <a:stretch>
            <a:fillRect/>
          </a:stretch>
        </p:blipFill>
        <p:spPr bwMode="auto">
          <a:xfrm>
            <a:off x="5148064" y="260648"/>
            <a:ext cx="3642755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lèche droite 5"/>
          <p:cNvSpPr/>
          <p:nvPr/>
        </p:nvSpPr>
        <p:spPr>
          <a:xfrm>
            <a:off x="4499992" y="2204864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r="63201" b="21625"/>
          <a:stretch>
            <a:fillRect/>
          </a:stretch>
        </p:blipFill>
        <p:spPr bwMode="auto">
          <a:xfrm>
            <a:off x="251520" y="1196752"/>
            <a:ext cx="3344756" cy="400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l="40591" t="6688" r="8493" b="32282"/>
          <a:stretch>
            <a:fillRect/>
          </a:stretch>
        </p:blipFill>
        <p:spPr bwMode="auto">
          <a:xfrm>
            <a:off x="4427984" y="1700808"/>
            <a:ext cx="4536504" cy="3057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lèche droite 5"/>
          <p:cNvSpPr/>
          <p:nvPr/>
        </p:nvSpPr>
        <p:spPr>
          <a:xfrm>
            <a:off x="3707904" y="2924944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err="1">
                <a:solidFill>
                  <a:srgbClr val="FF0000"/>
                </a:solidFill>
              </a:rPr>
              <a:t>Versionning</a:t>
            </a:r>
            <a:r>
              <a:rPr lang="fr-FR" b="1" u="sng" dirty="0">
                <a:solidFill>
                  <a:srgbClr val="FF0000"/>
                </a:solidFill>
              </a:rPr>
              <a:t> GIT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FD4A78-32F5-4424-85FF-3616C6DB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7638"/>
            <a:ext cx="7172844" cy="37732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CDEC9F-7164-4F20-96F4-3BAC1FB7894E}"/>
              </a:ext>
            </a:extLst>
          </p:cNvPr>
          <p:cNvSpPr/>
          <p:nvPr/>
        </p:nvSpPr>
        <p:spPr>
          <a:xfrm>
            <a:off x="1403648" y="5877454"/>
            <a:ext cx="659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Lien du projet GitHub : </a:t>
            </a:r>
            <a:r>
              <a:rPr lang="fr-FR" dirty="0"/>
              <a:t>https://github.com/Skyfire27/Project-Java.git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481</Words>
  <Application>Microsoft Office PowerPoint</Application>
  <PresentationFormat>Affichage à l'écran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Thème Office</vt:lpstr>
      <vt:lpstr>Projet Java</vt:lpstr>
      <vt:lpstr>Sommaire</vt:lpstr>
      <vt:lpstr>Diagramme de classes</vt:lpstr>
      <vt:lpstr>Conception technique</vt:lpstr>
      <vt:lpstr>Maquettes d’interface</vt:lpstr>
      <vt:lpstr>Présentation PowerPoint</vt:lpstr>
      <vt:lpstr>Présentation PowerPoint</vt:lpstr>
      <vt:lpstr>Présentation PowerPoint</vt:lpstr>
      <vt:lpstr>Versionning GIT</vt:lpstr>
      <vt:lpstr>Déroulement</vt:lpstr>
      <vt:lpstr>Bilan individuel Albert</vt:lpstr>
      <vt:lpstr>Bilan individuel Yann</vt:lpstr>
      <vt:lpstr>Bilan du projet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</dc:title>
  <dc:creator>Yann</dc:creator>
  <cp:lastModifiedBy>Albert TAN</cp:lastModifiedBy>
  <cp:revision>14</cp:revision>
  <dcterms:created xsi:type="dcterms:W3CDTF">2018-04-22T09:46:28Z</dcterms:created>
  <dcterms:modified xsi:type="dcterms:W3CDTF">2018-04-22T16:29:51Z</dcterms:modified>
</cp:coreProperties>
</file>