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6" r:id="rId6"/>
    <p:sldId id="270" r:id="rId7"/>
    <p:sldId id="271" r:id="rId8"/>
    <p:sldId id="260" r:id="rId9"/>
    <p:sldId id="269" r:id="rId10"/>
    <p:sldId id="261" r:id="rId11"/>
    <p:sldId id="262" r:id="rId12"/>
    <p:sldId id="263" r:id="rId13"/>
    <p:sldId id="264" r:id="rId14"/>
    <p:sldId id="27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4D3E-E374-4ECD-BDC4-CF4C9D43C424}" type="datetimeFigureOut">
              <a:rPr lang="fr-FR" smtClean="0"/>
              <a:pPr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7824-0FC6-4A82-9AF7-67773539264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ql.sh/cours/update" TargetMode="External"/><Relationship Id="rId3" Type="http://schemas.openxmlformats.org/officeDocument/2006/relationships/hyperlink" Target="http://www.java2s.com/Code/JavaAPI/javax.swing/JPanelsetPreferredSizeDimensionpreferredSize.htm" TargetMode="External"/><Relationship Id="rId7" Type="http://schemas.openxmlformats.org/officeDocument/2006/relationships/hyperlink" Target="https://java.developpez.com/faq/jdbc?page=Informations-sur-les-tables" TargetMode="External"/><Relationship Id="rId2" Type="http://schemas.openxmlformats.org/officeDocument/2006/relationships/hyperlink" Target="https://openclassrooms.com/forum/sujet/espace-entre-les-boutons-253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.hardware.fr/hfr/Programmation/Java/resolu-arrayliste-complet-sujet_107119_1.htm" TargetMode="External"/><Relationship Id="rId5" Type="http://schemas.openxmlformats.org/officeDocument/2006/relationships/hyperlink" Target="https://docs.oracle.com/javase/7/docs/api/javax/swing/JComboBox.html" TargetMode="External"/><Relationship Id="rId10" Type="http://schemas.openxmlformats.org/officeDocument/2006/relationships/hyperlink" Target="https://openclassrooms.com/forum/sujet/tronque-une-chaine-de-caracteres-16934" TargetMode="External"/><Relationship Id="rId4" Type="http://schemas.openxmlformats.org/officeDocument/2006/relationships/hyperlink" Target="https://openclassrooms.com/courses/apprenez-a-programmer-en-java/les-champs-de-formulaire" TargetMode="External"/><Relationship Id="rId9" Type="http://schemas.openxmlformats.org/officeDocument/2006/relationships/hyperlink" Target="http://sql.sh/fonctions/agregation/coun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1470025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FF0000"/>
                </a:solidFill>
              </a:rPr>
              <a:t>Projet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Gestion informatique d’un centre hospitalier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236296" y="5589240"/>
            <a:ext cx="1532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TAN Albert</a:t>
            </a:r>
          </a:p>
          <a:p>
            <a:r>
              <a:rPr lang="fr-FR" b="1" dirty="0"/>
              <a:t>RINJARD Yann</a:t>
            </a:r>
          </a:p>
          <a:p>
            <a:r>
              <a:rPr lang="fr-FR" b="1" dirty="0"/>
              <a:t>        TD08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Albert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</a:t>
            </a:r>
            <a:r>
              <a:rPr lang="fr-FR" dirty="0"/>
              <a:t> Coder les trois modules Recherche, Reporting et Update, ainsi que la liaison avec Connexion.</a:t>
            </a:r>
          </a:p>
          <a:p>
            <a:endParaRPr lang="fr-FR" dirty="0"/>
          </a:p>
          <a:p>
            <a:r>
              <a:rPr lang="fr-FR" b="1" dirty="0"/>
              <a:t>Résultat :</a:t>
            </a:r>
            <a:r>
              <a:rPr lang="fr-FR" dirty="0"/>
              <a:t> Satisfaisant, les fonctions de bases fonctionnent. Il aurait fallu approfondir le code, et ajouter plus d’option.</a:t>
            </a:r>
          </a:p>
          <a:p>
            <a:endParaRPr lang="fr-FR" dirty="0"/>
          </a:p>
          <a:p>
            <a:r>
              <a:rPr lang="fr-FR" b="1" dirty="0"/>
              <a:t>Bilan :</a:t>
            </a:r>
            <a:r>
              <a:rPr lang="fr-FR" dirty="0"/>
              <a:t> Un travail de groupe, avec une gestion efficace des tâches, et l’usage du versionning qui rend la collaboration plus pratique.</a:t>
            </a:r>
          </a:p>
          <a:p>
            <a:endParaRPr lang="fr-FR" dirty="0"/>
          </a:p>
          <a:p>
            <a:r>
              <a:rPr lang="fr-FR" b="1" dirty="0"/>
              <a:t>Ce que j’ai appris :</a:t>
            </a:r>
            <a:r>
              <a:rPr lang="fr-FR" dirty="0"/>
              <a:t> Enrichir les connaissances en Java, et découvrir les possibilité qu’offre ce langage en terme de programmation objet.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individuel Yann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DA7BE5-3495-43E0-BC58-01B3106BCE1C}"/>
              </a:ext>
            </a:extLst>
          </p:cNvPr>
          <p:cNvSpPr txBox="1"/>
          <p:nvPr/>
        </p:nvSpPr>
        <p:spPr>
          <a:xfrm>
            <a:off x="899592" y="2204864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</a:t>
            </a:r>
            <a:r>
              <a:rPr lang="fr-FR" dirty="0"/>
              <a:t> Coder l’interface graphique et les boutons pour la connexion entre le code et la base SQL.</a:t>
            </a:r>
          </a:p>
          <a:p>
            <a:endParaRPr lang="fr-FR" dirty="0"/>
          </a:p>
          <a:p>
            <a:r>
              <a:rPr lang="fr-FR" b="1" dirty="0"/>
              <a:t>Résultat :</a:t>
            </a:r>
            <a:r>
              <a:rPr lang="fr-FR" dirty="0"/>
              <a:t> Bon mais améliorable, l’interface fait ce qu’on lui demande et sans aucun problème. Il aurait fallu rendre l’interface plus joli en mettant de la couleur et réussir à faire fonctionner le bouton précédent.</a:t>
            </a:r>
          </a:p>
          <a:p>
            <a:endParaRPr lang="fr-FR" dirty="0"/>
          </a:p>
          <a:p>
            <a:r>
              <a:rPr lang="fr-FR" b="1" dirty="0"/>
              <a:t>Bilan :</a:t>
            </a:r>
            <a:r>
              <a:rPr lang="fr-FR" dirty="0"/>
              <a:t> Excellente collaboration avec GIT qui a permis un partage parfait du code sans erreur. Le lien entre l’interface et le code a parfaitement été coder grâce à mon binôme qui a codé exactement en accord avec mon interface.</a:t>
            </a:r>
          </a:p>
          <a:p>
            <a:endParaRPr lang="fr-FR" dirty="0"/>
          </a:p>
          <a:p>
            <a:r>
              <a:rPr lang="fr-FR" b="1" dirty="0"/>
              <a:t>Ce que j’ai appris :</a:t>
            </a:r>
            <a:r>
              <a:rPr lang="fr-FR" dirty="0"/>
              <a:t> Ce projet m’a permis d’approfondir mes connaissances en langage objet que je découvre ce semestre et de m’améliorer en conception d’interface sur Java.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Bilan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B3E0DE-2E5C-452D-A88F-21F4837A7D9A}"/>
              </a:ext>
            </a:extLst>
          </p:cNvPr>
          <p:cNvSpPr txBox="1"/>
          <p:nvPr/>
        </p:nvSpPr>
        <p:spPr>
          <a:xfrm>
            <a:off x="899592" y="2204864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mise en pratique des connaissances acquises pendant les cours de Java, en plus de cela s’ajoute l’enrichissement personnelle afin de parvenir à coder certaines fonctions.</a:t>
            </a:r>
          </a:p>
          <a:p>
            <a:endParaRPr lang="fr-FR" dirty="0"/>
          </a:p>
          <a:p>
            <a:r>
              <a:rPr lang="fr-FR" dirty="0"/>
              <a:t>Découvrir une relation entre le langage Java et SQL, qui permet d’obtenir et de gérer une base de donnée de manière efficace, et interactive.</a:t>
            </a:r>
          </a:p>
          <a:p>
            <a:endParaRPr lang="fr-FR" dirty="0"/>
          </a:p>
          <a:p>
            <a:r>
              <a:rPr lang="fr-FR" dirty="0"/>
              <a:t>Concevoir le projet du niveau 0 à partir de maquettage, de diagramme, et d’une réflexion poussée.</a:t>
            </a:r>
          </a:p>
          <a:p>
            <a:endParaRPr lang="fr-FR" dirty="0"/>
          </a:p>
          <a:p>
            <a:r>
              <a:rPr lang="fr-FR" dirty="0"/>
              <a:t>Un projet qui permet d’apprendre tout en « s’amusant », et assimiler les cours de programmation orienté objet.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997" y="1841242"/>
            <a:ext cx="873200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hlinkClick r:id="rId2"/>
              </a:rPr>
              <a:t>https://openclassrooms.com/forum/sujet/espace-entre-les-boutons-25358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3"/>
              </a:rPr>
              <a:t>http://www.java2s.com/Code/JavaAPI/javax.swing/JPanelsetPreferredSizeDimensionpreferredSize.htm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4"/>
              </a:rPr>
              <a:t>https://openclassrooms.com/courses/apprenez-a-programmer-en-java/les-champs-de-formulaire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5"/>
              </a:rPr>
              <a:t>https://docs.oracle.com/javase/7/docs/api/javax/swing/JComboBox.html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6"/>
              </a:rPr>
              <a:t>https://forum.hardware.fr/hfr/Programmation/Java/resolu-arrayliste-complet-sujet_107119_1.htm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7"/>
              </a:rPr>
              <a:t>https://java.developpez.com/faq/jdbc?page=Informations-sur-les-tables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8"/>
              </a:rPr>
              <a:t>http://sql.sh/cours/update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9"/>
              </a:rPr>
              <a:t>http://sql.sh/fonctions/agregation/count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hlinkClick r:id="rId10"/>
              </a:rPr>
              <a:t>https://openclassrooms.com/forum/sujet/tronque-une-chaine-de-caracteres-16934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Et pour finir : JP Segado</a:t>
            </a:r>
          </a:p>
          <a:p>
            <a:endParaRPr lang="fr-FR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E5597-9C0E-4EAF-AEA5-20C7E39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Fin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A1B01-74BB-4519-A0CE-95B086F5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i="1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4003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556792"/>
            <a:ext cx="7992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fr-FR" sz="2400" dirty="0"/>
              <a:t> Diagramme de classes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Conception technique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Maquettes d’interface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Versionning GIT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individuel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Bilan du projet</a:t>
            </a:r>
          </a:p>
          <a:p>
            <a:pPr>
              <a:buFontTx/>
              <a:buChar char="-"/>
            </a:pPr>
            <a:endParaRPr lang="fr-FR" sz="2400" dirty="0"/>
          </a:p>
          <a:p>
            <a:pPr lvl="1">
              <a:buFont typeface="Arial" pitchFamily="34" charset="0"/>
              <a:buChar char="•"/>
            </a:pPr>
            <a:r>
              <a:rPr lang="fr-FR" sz="2400" dirty="0"/>
              <a:t> Bibliographie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Diagramme de 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5C3EA7-7735-4221-A34E-741A98DFA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4" y="1167203"/>
            <a:ext cx="7942072" cy="5440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Maquettes d’interface</a:t>
            </a:r>
          </a:p>
        </p:txBody>
      </p:sp>
      <p:pic>
        <p:nvPicPr>
          <p:cNvPr id="1026" name="Picture 2" descr="C:\Users\Yann\Documents\GitHub\Project-Java\PROJET POO Java\Java\maquette interface.png"/>
          <p:cNvPicPr>
            <a:picLocks noChangeAspect="1" noChangeArrowheads="1"/>
          </p:cNvPicPr>
          <p:nvPr/>
        </p:nvPicPr>
        <p:blipFill>
          <a:blip r:embed="rId2" cstate="print"/>
          <a:srcRect l="13048" t="7350" r="33127" b="56951"/>
          <a:stretch>
            <a:fillRect/>
          </a:stretch>
        </p:blipFill>
        <p:spPr bwMode="auto">
          <a:xfrm>
            <a:off x="467544" y="1628800"/>
            <a:ext cx="4248472" cy="4377214"/>
          </a:xfrm>
          <a:prstGeom prst="rect">
            <a:avLst/>
          </a:prstGeom>
          <a:noFill/>
        </p:spPr>
      </p:pic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3707904" y="2276872"/>
            <a:ext cx="2088232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96136" y="1988840"/>
            <a:ext cx="281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JLabel permettant d’afficher</a:t>
            </a:r>
          </a:p>
          <a:p>
            <a:r>
              <a:rPr lang="fr-FR" dirty="0"/>
              <a:t>Sur quel base on se met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40152" y="1268760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setTitle)</a:t>
            </a:r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>
            <a:off x="3491880" y="1591926"/>
            <a:ext cx="2448272" cy="25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95562"/>
            <a:ext cx="3432795" cy="41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4788024" y="4437112"/>
            <a:ext cx="139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Jbutton pour</a:t>
            </a:r>
          </a:p>
          <a:p>
            <a:r>
              <a:rPr lang="fr-FR" dirty="0"/>
              <a:t> appeler les </a:t>
            </a:r>
          </a:p>
          <a:p>
            <a:r>
              <a:rPr lang="fr-FR" dirty="0"/>
              <a:t>fonctions </a:t>
            </a:r>
          </a:p>
        </p:txBody>
      </p: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 flipV="1">
            <a:off x="4067944" y="3140968"/>
            <a:ext cx="720080" cy="1757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707904" y="4077072"/>
            <a:ext cx="1080120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1"/>
          </p:cNvCxnSpPr>
          <p:nvPr/>
        </p:nvCxnSpPr>
        <p:spPr>
          <a:xfrm flipH="1">
            <a:off x="3635896" y="4898777"/>
            <a:ext cx="1152128" cy="1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9512" y="6165304"/>
            <a:ext cx="491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page avec FlowLayout et setHgap/setVgap</a:t>
            </a:r>
          </a:p>
          <a:p>
            <a:r>
              <a:rPr lang="fr-FR" dirty="0"/>
              <a:t>pour la position des boutons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n\Documents\GitHub\Project-Java\PROJET POO Java\Java\maquette interface 2.png"/>
          <p:cNvPicPr>
            <a:picLocks noChangeAspect="1" noChangeArrowheads="1"/>
          </p:cNvPicPr>
          <p:nvPr/>
        </p:nvPicPr>
        <p:blipFill>
          <a:blip r:embed="rId2" cstate="print"/>
          <a:srcRect l="7593" t="4851" r="12486" b="51050"/>
          <a:stretch>
            <a:fillRect/>
          </a:stretch>
        </p:blipFill>
        <p:spPr bwMode="auto">
          <a:xfrm>
            <a:off x="35496" y="476672"/>
            <a:ext cx="4284476" cy="367240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3201" b="21625"/>
          <a:stretch>
            <a:fillRect/>
          </a:stretch>
        </p:blipFill>
        <p:spPr bwMode="auto">
          <a:xfrm>
            <a:off x="4795185" y="286291"/>
            <a:ext cx="3946118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3779912" y="836712"/>
            <a:ext cx="18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du panneau </a:t>
            </a:r>
          </a:p>
          <a:p>
            <a:r>
              <a:rPr lang="fr-FR" dirty="0"/>
              <a:t>(mis avec setTitle)</a:t>
            </a:r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483768" y="548680"/>
            <a:ext cx="1296144" cy="61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H="1" flipV="1">
            <a:off x="1691680" y="1484784"/>
            <a:ext cx="234927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4" idx="0"/>
          </p:cNvCxnSpPr>
          <p:nvPr/>
        </p:nvCxnSpPr>
        <p:spPr>
          <a:xfrm flipH="1" flipV="1">
            <a:off x="2267744" y="2420888"/>
            <a:ext cx="177320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979712" y="4365104"/>
            <a:ext cx="41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JTextField pour récupérer les informations</a:t>
            </a:r>
          </a:p>
        </p:txBody>
      </p:sp>
      <p:cxnSp>
        <p:nvCxnSpPr>
          <p:cNvPr id="18" name="Connecteur droit avec flèche 17"/>
          <p:cNvCxnSpPr>
            <a:stCxn id="14" idx="0"/>
          </p:cNvCxnSpPr>
          <p:nvPr/>
        </p:nvCxnSpPr>
        <p:spPr>
          <a:xfrm flipV="1">
            <a:off x="4040950" y="1844824"/>
            <a:ext cx="247526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0"/>
          </p:cNvCxnSpPr>
          <p:nvPr/>
        </p:nvCxnSpPr>
        <p:spPr>
          <a:xfrm flipV="1">
            <a:off x="4040950" y="2492896"/>
            <a:ext cx="254727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131840" y="1628800"/>
            <a:ext cx="296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JLabel permettant d’afficher</a:t>
            </a:r>
          </a:p>
          <a:p>
            <a:r>
              <a:rPr lang="fr-FR" dirty="0"/>
              <a:t>les informations que l’on veut</a:t>
            </a:r>
          </a:p>
        </p:txBody>
      </p:sp>
      <p:cxnSp>
        <p:nvCxnSpPr>
          <p:cNvPr id="24" name="Connecteur droit avec flèche 23"/>
          <p:cNvCxnSpPr>
            <a:cxnSpLocks/>
            <a:stCxn id="22" idx="1"/>
          </p:cNvCxnSpPr>
          <p:nvPr/>
        </p:nvCxnSpPr>
        <p:spPr>
          <a:xfrm flipH="1" flipV="1">
            <a:off x="2555776" y="1196752"/>
            <a:ext cx="576064" cy="755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cxnSpLocks/>
            <a:stCxn id="22" idx="1"/>
          </p:cNvCxnSpPr>
          <p:nvPr/>
        </p:nvCxnSpPr>
        <p:spPr>
          <a:xfrm flipH="1">
            <a:off x="2411760" y="1951966"/>
            <a:ext cx="720080" cy="10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cxnSpLocks/>
            <a:stCxn id="22" idx="3"/>
          </p:cNvCxnSpPr>
          <p:nvPr/>
        </p:nvCxnSpPr>
        <p:spPr>
          <a:xfrm flipV="1">
            <a:off x="6096113" y="1556792"/>
            <a:ext cx="492111" cy="39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cxnSpLocks/>
            <a:stCxn id="22" idx="3"/>
          </p:cNvCxnSpPr>
          <p:nvPr/>
        </p:nvCxnSpPr>
        <p:spPr>
          <a:xfrm>
            <a:off x="6096113" y="1951966"/>
            <a:ext cx="852151" cy="7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07922" y="4257962"/>
            <a:ext cx="28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pour quitter, valider </a:t>
            </a:r>
          </a:p>
          <a:p>
            <a:r>
              <a:rPr lang="fr-FR" dirty="0"/>
              <a:t>ou revenir en arrière</a:t>
            </a:r>
          </a:p>
        </p:txBody>
      </p:sp>
      <p:cxnSp>
        <p:nvCxnSpPr>
          <p:cNvPr id="34" name="Connecteur droit avec flèche 33"/>
          <p:cNvCxnSpPr>
            <a:cxnSpLocks/>
          </p:cNvCxnSpPr>
          <p:nvPr/>
        </p:nvCxnSpPr>
        <p:spPr>
          <a:xfrm flipH="1" flipV="1">
            <a:off x="6228184" y="3140968"/>
            <a:ext cx="1206947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cxnSpLocks/>
          </p:cNvCxnSpPr>
          <p:nvPr/>
        </p:nvCxnSpPr>
        <p:spPr>
          <a:xfrm flipV="1">
            <a:off x="7435131" y="3068960"/>
            <a:ext cx="305221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</p:cNvCxnSpPr>
          <p:nvPr/>
        </p:nvCxnSpPr>
        <p:spPr>
          <a:xfrm flipH="1" flipV="1">
            <a:off x="7164288" y="3645024"/>
            <a:ext cx="27084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827584" y="404664"/>
            <a:ext cx="3525165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-202" r="63282" b="21453"/>
          <a:stretch>
            <a:fillRect/>
          </a:stretch>
        </p:blipFill>
        <p:spPr bwMode="auto">
          <a:xfrm>
            <a:off x="5148064" y="260648"/>
            <a:ext cx="364275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4499992" y="220486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87624" y="2780928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JComboBox permettant de </a:t>
            </a:r>
          </a:p>
          <a:p>
            <a:r>
              <a:rPr lang="fr-FR" dirty="0"/>
              <a:t>faire des choix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08104" y="3068960"/>
            <a:ext cx="31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Zone de Texte pour ajouter des </a:t>
            </a:r>
          </a:p>
          <a:p>
            <a:r>
              <a:rPr lang="fr-FR" dirty="0"/>
              <a:t>informations dans une table</a:t>
            </a:r>
          </a:p>
        </p:txBody>
      </p:sp>
      <p:cxnSp>
        <p:nvCxnSpPr>
          <p:cNvPr id="11" name="Connecteur droit avec flèche 10"/>
          <p:cNvCxnSpPr>
            <a:stCxn id="9" idx="0"/>
          </p:cNvCxnSpPr>
          <p:nvPr/>
        </p:nvCxnSpPr>
        <p:spPr>
          <a:xfrm flipH="1" flipV="1">
            <a:off x="7020272" y="980728"/>
            <a:ext cx="6159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H="1" flipV="1">
            <a:off x="6660232" y="1340768"/>
            <a:ext cx="42163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9" idx="0"/>
          </p:cNvCxnSpPr>
          <p:nvPr/>
        </p:nvCxnSpPr>
        <p:spPr>
          <a:xfrm flipV="1">
            <a:off x="7081868" y="1700808"/>
            <a:ext cx="29844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0"/>
          </p:cNvCxnSpPr>
          <p:nvPr/>
        </p:nvCxnSpPr>
        <p:spPr>
          <a:xfrm flipH="1" flipV="1">
            <a:off x="6588224" y="2060848"/>
            <a:ext cx="49364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</p:cNvCxnSpPr>
          <p:nvPr/>
        </p:nvCxnSpPr>
        <p:spPr>
          <a:xfrm flipH="1" flipV="1">
            <a:off x="2555776" y="1124744"/>
            <a:ext cx="2031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63201" b="21625"/>
          <a:stretch>
            <a:fillRect/>
          </a:stretch>
        </p:blipFill>
        <p:spPr bwMode="auto">
          <a:xfrm>
            <a:off x="251520" y="1196752"/>
            <a:ext cx="3344756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591" t="6688" r="8493" b="32282"/>
          <a:stretch>
            <a:fillRect/>
          </a:stretch>
        </p:blipFill>
        <p:spPr bwMode="auto">
          <a:xfrm>
            <a:off x="4427984" y="1700808"/>
            <a:ext cx="4536504" cy="305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3707904" y="2924944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9552" y="3573016"/>
            <a:ext cx="274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JComboBox permettant de </a:t>
            </a:r>
          </a:p>
          <a:p>
            <a:r>
              <a:rPr lang="fr-FR" dirty="0"/>
              <a:t>faire des choix</a:t>
            </a:r>
          </a:p>
        </p:txBody>
      </p:sp>
      <p:cxnSp>
        <p:nvCxnSpPr>
          <p:cNvPr id="9" name="Connecteur droit avec flèche 8"/>
          <p:cNvCxnSpPr>
            <a:stCxn id="7" idx="0"/>
          </p:cNvCxnSpPr>
          <p:nvPr/>
        </p:nvCxnSpPr>
        <p:spPr>
          <a:xfrm flipV="1">
            <a:off x="1909735" y="1844824"/>
            <a:ext cx="69977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012160" y="3356992"/>
            <a:ext cx="194421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355976" y="5445224"/>
            <a:ext cx="379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JFreeChart pour afficher le diagramme</a:t>
            </a:r>
          </a:p>
          <a:p>
            <a:r>
              <a:rPr lang="fr-FR" dirty="0"/>
              <a:t> (aide avec le pdf sur JFreeChart)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Versionning GIT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FD4A78-32F5-4424-85FF-3616C6DB45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17638"/>
            <a:ext cx="7172844" cy="3773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CDEC9F-7164-4F20-96F4-3BAC1FB7894E}"/>
              </a:ext>
            </a:extLst>
          </p:cNvPr>
          <p:cNvSpPr/>
          <p:nvPr/>
        </p:nvSpPr>
        <p:spPr>
          <a:xfrm>
            <a:off x="1403648" y="5877454"/>
            <a:ext cx="659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Lien du projet GitHub : </a:t>
            </a:r>
            <a:r>
              <a:rPr lang="fr-FR" dirty="0"/>
              <a:t>https://github.com/Skyfire27/Project-Java.git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63C0B-4141-45DB-BDB2-5E0B46C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Déroulement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8B8B61-D49C-4A8D-8F09-4A54EDE4B5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7229475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BD0C61-8654-4AC1-B4DA-6A1B545D0963}"/>
              </a:ext>
            </a:extLst>
          </p:cNvPr>
          <p:cNvSpPr/>
          <p:nvPr/>
        </p:nvSpPr>
        <p:spPr>
          <a:xfrm>
            <a:off x="971600" y="4653136"/>
            <a:ext cx="678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Répartition des tâches :</a:t>
            </a:r>
          </a:p>
          <a:p>
            <a:endParaRPr lang="fr-FR" b="1" dirty="0"/>
          </a:p>
          <a:p>
            <a:r>
              <a:rPr lang="fr-FR" dirty="0"/>
              <a:t> - Tan Albert : </a:t>
            </a:r>
            <a:r>
              <a:rPr lang="fr-FR" i="1" dirty="0"/>
              <a:t>Code java pour les modules et requête SQL</a:t>
            </a:r>
          </a:p>
          <a:p>
            <a:r>
              <a:rPr lang="fr-FR" dirty="0"/>
              <a:t> - Rinjard Yann : </a:t>
            </a:r>
            <a:r>
              <a:rPr lang="fr-FR" i="1" dirty="0"/>
              <a:t>Interface graphique et maquettage</a:t>
            </a:r>
          </a:p>
        </p:txBody>
      </p:sp>
    </p:spTree>
    <p:extLst>
      <p:ext uri="{BB962C8B-B14F-4D97-AF65-F5344CB8AC3E}">
        <p14:creationId xmlns:p14="http://schemas.microsoft.com/office/powerpoint/2010/main" val="306373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639</Words>
  <Application>Microsoft Office PowerPoint</Application>
  <PresentationFormat>Affichage à l'écran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Projet Java</vt:lpstr>
      <vt:lpstr>Sommaire</vt:lpstr>
      <vt:lpstr>Diagramme de classes</vt:lpstr>
      <vt:lpstr>Maquettes d’interface</vt:lpstr>
      <vt:lpstr>Présentation PowerPoint</vt:lpstr>
      <vt:lpstr>Présentation PowerPoint</vt:lpstr>
      <vt:lpstr>Présentation PowerPoint</vt:lpstr>
      <vt:lpstr>Versionning GIT</vt:lpstr>
      <vt:lpstr>Déroulement</vt:lpstr>
      <vt:lpstr>Bilan individuel Albert</vt:lpstr>
      <vt:lpstr>Bilan individuel Yann</vt:lpstr>
      <vt:lpstr>Bilan du projet</vt:lpstr>
      <vt:lpstr>Bibliographie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Yann</dc:creator>
  <cp:lastModifiedBy>Albert TAN</cp:lastModifiedBy>
  <cp:revision>18</cp:revision>
  <dcterms:created xsi:type="dcterms:W3CDTF">2018-04-22T09:46:28Z</dcterms:created>
  <dcterms:modified xsi:type="dcterms:W3CDTF">2018-04-22T19:32:52Z</dcterms:modified>
</cp:coreProperties>
</file>