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vaAPI/javax.swing/JPanelsetPreferredSizeDimensionpreferredSize.htm" TargetMode="External"/><Relationship Id="rId2" Type="http://schemas.openxmlformats.org/officeDocument/2006/relationships/hyperlink" Target="https://openclassrooms.com/forum/sujet/espace-entre-les-boutons-253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7/docs/api/javax/swing/JComboBox.html" TargetMode="External"/><Relationship Id="rId4" Type="http://schemas.openxmlformats.org/officeDocument/2006/relationships/hyperlink" Target="https://openclassrooms.com/courses/apprenez-a-programmer-en-java/les-champs-de-formulai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rgbClr val="FF0000"/>
                </a:solidFill>
              </a:rPr>
              <a:t>Projet Java</a:t>
            </a:r>
            <a:endParaRPr lang="fr-FR" sz="7200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Gestion informatique d’un centre hospitalier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TAN Albert</a:t>
            </a:r>
          </a:p>
          <a:p>
            <a:r>
              <a:rPr lang="fr-FR" b="1" dirty="0" smtClean="0"/>
              <a:t>RINJARD Yann</a:t>
            </a:r>
          </a:p>
          <a:p>
            <a:r>
              <a:rPr lang="fr-FR" b="1" dirty="0" smtClean="0"/>
              <a:t>        TD08</a:t>
            </a:r>
            <a:endParaRPr lang="fr-F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individuel Albert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individuel Yann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du projet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Bibliographie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512" y="1916832"/>
            <a:ext cx="87320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openclassrooms.com/forum/sujet/espace-entre-les-boutons-25358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>
                <a:hlinkClick r:id="rId3"/>
              </a:rPr>
              <a:t>http://</a:t>
            </a:r>
            <a:r>
              <a:rPr lang="fr-FR" sz="1600" dirty="0" smtClean="0">
                <a:hlinkClick r:id="rId3"/>
              </a:rPr>
              <a:t>www.java2s.com/Code/JavaAPI/javax.swing/JPanelsetPreferredSizeDimensionpreferredSize.htm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openclassrooms.com/courses/apprenez-a-programmer-en-java/les-champs-de-formulaire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>
                <a:hlinkClick r:id="rId5"/>
              </a:rPr>
              <a:t>https://</a:t>
            </a:r>
            <a:r>
              <a:rPr lang="fr-FR" sz="1600" dirty="0" smtClean="0">
                <a:hlinkClick r:id="rId5"/>
              </a:rPr>
              <a:t>docs.oracle.com/javase/7/docs/api/javax/swing/JComboBox.html</a:t>
            </a:r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Sommaire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Diagramme de classes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Conception technique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Maquettes d’interface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err="1" smtClean="0"/>
              <a:t>Versionning</a:t>
            </a:r>
            <a:r>
              <a:rPr lang="fr-FR" sz="2400" dirty="0" smtClean="0"/>
              <a:t> GIT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Bilan individuel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Bilan du projet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Bibliographie</a:t>
            </a: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Diagramme de classes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Conception technique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Maquettes d’interface</a:t>
            </a:r>
            <a:endParaRPr lang="fr-FR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JLabel</a:t>
            </a:r>
            <a:r>
              <a:rPr lang="fr-FR" dirty="0" smtClean="0"/>
              <a:t> permettant d’afficher</a:t>
            </a:r>
          </a:p>
          <a:p>
            <a:r>
              <a:rPr lang="fr-FR" dirty="0" smtClean="0"/>
              <a:t>Sur quel base on se met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du panneau </a:t>
            </a:r>
          </a:p>
          <a:p>
            <a:r>
              <a:rPr lang="fr-FR" dirty="0" smtClean="0"/>
              <a:t>(mis avec </a:t>
            </a:r>
            <a:r>
              <a:rPr lang="fr-FR" dirty="0" err="1" smtClean="0"/>
              <a:t>setTitle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95562"/>
            <a:ext cx="3432795" cy="41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Jbutton</a:t>
            </a:r>
            <a:r>
              <a:rPr lang="fr-FR" dirty="0" smtClean="0"/>
              <a:t> pour</a:t>
            </a:r>
          </a:p>
          <a:p>
            <a:r>
              <a:rPr lang="fr-FR" dirty="0" smtClean="0"/>
              <a:t> appeler les </a:t>
            </a:r>
          </a:p>
          <a:p>
            <a:r>
              <a:rPr lang="fr-FR" dirty="0" smtClean="0"/>
              <a:t>fonctions 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Mise en page avec </a:t>
            </a:r>
            <a:r>
              <a:rPr lang="fr-FR" dirty="0" err="1" smtClean="0"/>
              <a:t>FlowLayout</a:t>
            </a:r>
            <a:r>
              <a:rPr lang="fr-FR" dirty="0" smtClean="0"/>
              <a:t> et </a:t>
            </a:r>
            <a:r>
              <a:rPr lang="fr-FR" dirty="0" err="1" smtClean="0"/>
              <a:t>setHgap</a:t>
            </a:r>
            <a:r>
              <a:rPr lang="fr-FR" dirty="0" smtClean="0"/>
              <a:t>/</a:t>
            </a:r>
            <a:r>
              <a:rPr lang="fr-FR" dirty="0" err="1" smtClean="0"/>
              <a:t>setVgap</a:t>
            </a:r>
            <a:endParaRPr lang="fr-FR" dirty="0" smtClean="0"/>
          </a:p>
          <a:p>
            <a:r>
              <a:rPr lang="fr-FR" dirty="0" smtClean="0"/>
              <a:t>p</a:t>
            </a:r>
            <a:r>
              <a:rPr lang="fr-FR" dirty="0" smtClean="0"/>
              <a:t>our la position des boutons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23528" y="260648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3201" b="21625"/>
          <a:stretch>
            <a:fillRect/>
          </a:stretch>
        </p:blipFill>
        <p:spPr bwMode="auto">
          <a:xfrm>
            <a:off x="5197882" y="188640"/>
            <a:ext cx="394611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67944" y="620688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du panneau </a:t>
            </a:r>
          </a:p>
          <a:p>
            <a:r>
              <a:rPr lang="fr-FR" dirty="0" smtClean="0"/>
              <a:t>(mis avec </a:t>
            </a:r>
            <a:r>
              <a:rPr lang="fr-FR" dirty="0" err="1" smtClean="0"/>
              <a:t>setTitle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771800" y="332656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979712" y="1268760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555776" y="2204864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267744" y="4149080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JTextField</a:t>
            </a:r>
            <a:r>
              <a:rPr lang="fr-FR" dirty="0" smtClean="0"/>
              <a:t> pour récupérer les informations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328982" y="1628800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328982" y="2276872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419872" y="141277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JLabel</a:t>
            </a:r>
            <a:r>
              <a:rPr lang="fr-FR" dirty="0" smtClean="0"/>
              <a:t> permettant d’afficher</a:t>
            </a:r>
          </a:p>
          <a:p>
            <a:r>
              <a:rPr lang="fr-FR" dirty="0" smtClean="0"/>
              <a:t>l</a:t>
            </a:r>
            <a:r>
              <a:rPr lang="fr-FR" dirty="0" smtClean="0"/>
              <a:t>es informations que l’on veut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2843808" y="980728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2699792" y="1735942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3"/>
          </p:cNvCxnSpPr>
          <p:nvPr/>
        </p:nvCxnSpPr>
        <p:spPr>
          <a:xfrm flipV="1">
            <a:off x="6384145" y="1340768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</p:cNvCxnSpPr>
          <p:nvPr/>
        </p:nvCxnSpPr>
        <p:spPr>
          <a:xfrm>
            <a:off x="6384145" y="1735942"/>
            <a:ext cx="996167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302325" y="4221088"/>
            <a:ext cx="284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Bouton pour quitter, valider </a:t>
            </a:r>
          </a:p>
          <a:p>
            <a:r>
              <a:rPr lang="fr-FR" dirty="0" smtClean="0"/>
              <a:t>ou revenir en arrière que </a:t>
            </a:r>
          </a:p>
          <a:p>
            <a:r>
              <a:rPr lang="fr-FR" dirty="0" smtClean="0"/>
              <a:t>l’on retrouve partout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2" idx="0"/>
          </p:cNvCxnSpPr>
          <p:nvPr/>
        </p:nvCxnSpPr>
        <p:spPr>
          <a:xfrm flipH="1" flipV="1">
            <a:off x="6516225" y="2996952"/>
            <a:ext cx="120693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0"/>
          </p:cNvCxnSpPr>
          <p:nvPr/>
        </p:nvCxnSpPr>
        <p:spPr>
          <a:xfrm flipV="1">
            <a:off x="7723163" y="2924944"/>
            <a:ext cx="30522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2" idx="0"/>
          </p:cNvCxnSpPr>
          <p:nvPr/>
        </p:nvCxnSpPr>
        <p:spPr>
          <a:xfrm flipH="1" flipV="1">
            <a:off x="7452329" y="3501008"/>
            <a:ext cx="27083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827584" y="404664"/>
            <a:ext cx="352516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-202" r="63282" b="21453"/>
          <a:stretch>
            <a:fillRect/>
          </a:stretch>
        </p:blipFill>
        <p:spPr bwMode="auto">
          <a:xfrm>
            <a:off x="5148064" y="260648"/>
            <a:ext cx="364275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44999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87624" y="2780928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JComboBox</a:t>
            </a:r>
            <a:r>
              <a:rPr lang="fr-FR" dirty="0" smtClean="0"/>
              <a:t> permettant de </a:t>
            </a:r>
          </a:p>
          <a:p>
            <a:r>
              <a:rPr lang="fr-FR" dirty="0" smtClean="0"/>
              <a:t>faire des choix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3068960"/>
            <a:ext cx="31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de Texte pour ajouter des </a:t>
            </a:r>
          </a:p>
          <a:p>
            <a:r>
              <a:rPr lang="fr-FR" dirty="0" smtClean="0"/>
              <a:t>informations dans une table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9" idx="0"/>
          </p:cNvCxnSpPr>
          <p:nvPr/>
        </p:nvCxnSpPr>
        <p:spPr>
          <a:xfrm flipH="1" flipV="1">
            <a:off x="7020272" y="980728"/>
            <a:ext cx="6159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</p:cNvCxnSpPr>
          <p:nvPr/>
        </p:nvCxnSpPr>
        <p:spPr>
          <a:xfrm flipH="1" flipV="1">
            <a:off x="6660232" y="1340768"/>
            <a:ext cx="42163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0"/>
          </p:cNvCxnSpPr>
          <p:nvPr/>
        </p:nvCxnSpPr>
        <p:spPr>
          <a:xfrm flipV="1">
            <a:off x="7081868" y="1700808"/>
            <a:ext cx="29844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0"/>
          </p:cNvCxnSpPr>
          <p:nvPr/>
        </p:nvCxnSpPr>
        <p:spPr>
          <a:xfrm flipH="1" flipV="1">
            <a:off x="6588224" y="2060848"/>
            <a:ext cx="49364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</p:cNvCxnSpPr>
          <p:nvPr/>
        </p:nvCxnSpPr>
        <p:spPr>
          <a:xfrm flipH="1" flipV="1">
            <a:off x="2555776" y="1124744"/>
            <a:ext cx="2031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251520" y="1196752"/>
            <a:ext cx="3344756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591" t="6688" r="8493" b="32282"/>
          <a:stretch>
            <a:fillRect/>
          </a:stretch>
        </p:blipFill>
        <p:spPr bwMode="auto">
          <a:xfrm>
            <a:off x="4427984" y="1700808"/>
            <a:ext cx="4536504" cy="3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3707904" y="292494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39552" y="3573016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JComboBox</a:t>
            </a:r>
            <a:r>
              <a:rPr lang="fr-FR" dirty="0" smtClean="0"/>
              <a:t> permettant de </a:t>
            </a:r>
          </a:p>
          <a:p>
            <a:r>
              <a:rPr lang="fr-FR" dirty="0" smtClean="0"/>
              <a:t>faire des choix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0"/>
          </p:cNvCxnSpPr>
          <p:nvPr/>
        </p:nvCxnSpPr>
        <p:spPr>
          <a:xfrm flipV="1">
            <a:off x="1909735" y="1844824"/>
            <a:ext cx="69977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012160" y="3356992"/>
            <a:ext cx="194421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55976" y="5445224"/>
            <a:ext cx="379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JFreeChart</a:t>
            </a:r>
            <a:r>
              <a:rPr lang="fr-FR" dirty="0" smtClean="0"/>
              <a:t> pour afficher le diagramme</a:t>
            </a:r>
          </a:p>
          <a:p>
            <a:r>
              <a:rPr lang="fr-FR" dirty="0" smtClean="0"/>
              <a:t> (aide avec le </a:t>
            </a:r>
            <a:r>
              <a:rPr lang="fr-FR" dirty="0" err="1" smtClean="0"/>
              <a:t>pdf</a:t>
            </a:r>
            <a:r>
              <a:rPr lang="fr-FR" dirty="0" smtClean="0"/>
              <a:t> sur </a:t>
            </a:r>
            <a:r>
              <a:rPr lang="fr-FR" dirty="0" err="1" smtClean="0"/>
              <a:t>JFreeChart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 smtClean="0">
                <a:solidFill>
                  <a:srgbClr val="FF0000"/>
                </a:solidFill>
              </a:rPr>
              <a:t>Versionning</a:t>
            </a:r>
            <a:r>
              <a:rPr lang="fr-FR" b="1" u="sng" dirty="0" smtClean="0">
                <a:solidFill>
                  <a:srgbClr val="FF0000"/>
                </a:solidFill>
              </a:rPr>
              <a:t> GIT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172</Words>
  <Application>Microsoft Office PowerPoint</Application>
  <PresentationFormat>Affichage à l'écran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Projet Java</vt:lpstr>
      <vt:lpstr>Sommaire</vt:lpstr>
      <vt:lpstr>Diagramme de classes</vt:lpstr>
      <vt:lpstr>Conception technique</vt:lpstr>
      <vt:lpstr>Maquettes d’interface</vt:lpstr>
      <vt:lpstr>Diapositive 6</vt:lpstr>
      <vt:lpstr>Diapositive 7</vt:lpstr>
      <vt:lpstr>Diapositive 8</vt:lpstr>
      <vt:lpstr>Versionning GIT</vt:lpstr>
      <vt:lpstr>Bilan individuel Albert</vt:lpstr>
      <vt:lpstr>Bilan individuel Yann</vt:lpstr>
      <vt:lpstr>Bilan du projet</vt:lpstr>
      <vt:lpstr>Bibliographie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Yann</cp:lastModifiedBy>
  <cp:revision>10</cp:revision>
  <dcterms:created xsi:type="dcterms:W3CDTF">2018-04-22T09:46:28Z</dcterms:created>
  <dcterms:modified xsi:type="dcterms:W3CDTF">2018-04-22T15:30:18Z</dcterms:modified>
</cp:coreProperties>
</file>