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ebf55dc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ebf55dc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ebf55dc1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ebf55dc1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ebf55dc1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ebf55dc1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ebf55dc1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ebf55dc1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ebf55dc1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ebf55dc1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ebf55dc1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ebf55dc1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ebf55dc1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ebf55dc1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/>
              <a:t> Patient Report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Pamela Rogers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Information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Name: Pamela Rogers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Date: June 2, 2004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Referral Source: Emergency Department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Data Source: </a:t>
            </a:r>
            <a:r>
              <a:rPr b="1" lang="en" sz="1300">
                <a:solidFill>
                  <a:schemeClr val="dk1"/>
                </a:solidFill>
              </a:rPr>
              <a:t>Patient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Chief Complaint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- Complaint: Chest pains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- Details: Ms. Rogers is a 56-year-old white female experiencing chest pains for the last week.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807500" y="10762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History of Present Illness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- First Admission: Yes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- Patient Age: 56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- General Health: Usual state of good health until one week prior to admission.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- Initial Onset: Abrupt onset of chest pain in the left </a:t>
            </a:r>
            <a:r>
              <a:rPr lang="en" sz="1200">
                <a:solidFill>
                  <a:schemeClr val="dk1"/>
                </a:solidFill>
              </a:rPr>
              <a:t>parasternal</a:t>
            </a:r>
            <a:r>
              <a:rPr lang="en" sz="1200">
                <a:solidFill>
                  <a:schemeClr val="dk1"/>
                </a:solidFill>
              </a:rPr>
              <a:t> area, radiating to her neck.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Initial Episode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- Activity: Working in the garden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- Duration of Activity: 45 minutes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- Symptoms: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- Pain: Dull and aching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- Shortness of Breath: Yes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- Sweating: No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- Nausea: No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- Vomiting: No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- Pain Duration: 5 to 10 minutes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- Relief: Resolved with rest in a cool area.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434343"/>
                </a:solidFill>
              </a:rPr>
              <a:t>Subsequent Episodes</a:t>
            </a:r>
            <a:endParaRPr sz="25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1. Occurrence: Three days ago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   - Activity: Walking her dog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   - Duration: 15 minutes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   - Relief: Resolved with rest.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2. Occurrence: This evening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   - Trigger: Awakened from sleep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   - Duration: 30 minutes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   - Action: Prompted visit to Emergency Department.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8075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</a:t>
            </a:r>
            <a:r>
              <a:rPr lang="en" sz="1500">
                <a:solidFill>
                  <a:schemeClr val="dk1"/>
                </a:solidFill>
              </a:rPr>
              <a:t>ssociated Symptoms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- Dizziness: No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- Palpitations: No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- Shortness of Breath: Yes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Pain Details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- Exertional Dyspnea: No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- Orthopnea: No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- Paroxysmal Nocturnal Dyspnea: No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- Movement-Related Pain: No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- Food-Related Pain: No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- GERD Symptoms: No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- Palpable Pain: No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History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Heart Problems: Never diagnosed with heart problems.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Previous Chest Pains: None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Claudication: None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Hypertension: Diagnosed 3 years ago; medication unknown.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Smoking: No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Diabetes: No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Hormone Replacement Therapy: No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Family History: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Premature Coronary Artery Disease (CAD): Yes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Cholesterol Level: Unknown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Medical History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Surgical History</a:t>
            </a:r>
            <a:endParaRPr sz="16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1994: Total abdominal hysterectomy and bilateral oophorectomy for uterine fibroids.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1998: Bunionectomy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Medical History</a:t>
            </a:r>
            <a:endParaRPr sz="16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1998: Hypertension, treated with unknown medication, discontinued after 6 months due to drowsiness.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1990: Peptic ulcer disease, resolved after 3 months on cimetidine.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Allergies</a:t>
            </a:r>
            <a:endParaRPr sz="16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Substance: Penicillin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Reaction: Rash and hives in 1985.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History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Alcohol Use: 1 or 2 beers each weekend; 1 glass of wine once a week with dinner.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Tobacco Use: None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Medications: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Prescription Drugs: None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Illegal Drugs: None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Over-the-Counter Drugs: Ibuprofen (Advil), occasional use for headache (every other day).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Family History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Mother: 79 years old, alive and well.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Father: Died at age 54 from a heart attack.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Siblings: No brothers or sisters.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Family Medical History: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Hypertension: Yes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Diabetes: 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Cancer: No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Systems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00"/>
              <a:t> </a:t>
            </a:r>
            <a:r>
              <a:rPr lang="en" sz="1400"/>
              <a:t>HEENT</a:t>
            </a:r>
            <a:endParaRPr sz="1400"/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Headache: No complaints</a:t>
            </a:r>
            <a:endParaRPr sz="1100"/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Vision Changes: No complaints</a:t>
            </a:r>
            <a:endParaRPr sz="1100"/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Nose or Ear Problems: No complaints</a:t>
            </a:r>
            <a:endParaRPr sz="1100"/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Sore Throat: No complaints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00"/>
              <a:t> </a:t>
            </a:r>
            <a:r>
              <a:rPr lang="en" sz="1400"/>
              <a:t>Cardiovascular</a:t>
            </a:r>
            <a:endParaRPr sz="1400"/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Note: See History of Present Illness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00"/>
              <a:t> </a:t>
            </a:r>
            <a:r>
              <a:rPr lang="en" sz="1400"/>
              <a:t>Gastrointestinal</a:t>
            </a:r>
            <a:endParaRPr sz="1400"/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Dysphagia: No complaints</a:t>
            </a:r>
            <a:endParaRPr sz="1100"/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Nausea: No complaints</a:t>
            </a:r>
            <a:endParaRPr sz="1100"/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Vomiting: No complaints</a:t>
            </a:r>
            <a:endParaRPr sz="1100"/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Stool Changes: No complaints</a:t>
            </a:r>
            <a:endParaRPr sz="1100"/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Epigastric Pain: Burning in quality, approximately twice a month, primarily at night.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 sz="1100"/>
              <a:t> </a:t>
            </a:r>
            <a:endParaRPr sz="1100"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48075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r>
              <a:rPr lang="en" sz="1400"/>
              <a:t>Gastrointestinal</a:t>
            </a:r>
            <a:endParaRPr sz="14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Dysphagia: No complaints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Nausea: No complaints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Vomiting: No complaints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Stool Changes: No complaints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Epigastric Pain: Burning in quality, approximately twice a month, primarily at night.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r>
              <a:rPr lang="en" sz="1400"/>
              <a:t>Genitourinary</a:t>
            </a:r>
            <a:endParaRPr sz="14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Dysuria: No complaints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Nocturia: No complaints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Polyuria: No complaints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Hematuria: No complaints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Vaginal Bleeding: No complaints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