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6"/>
  </p:notesMasterIdLst>
  <p:handoutMasterIdLst>
    <p:handoutMasterId r:id="rId17"/>
  </p:handoutMasterIdLst>
  <p:sldIdLst>
    <p:sldId id="309" r:id="rId2"/>
    <p:sldId id="545" r:id="rId3"/>
    <p:sldId id="559" r:id="rId4"/>
    <p:sldId id="560" r:id="rId5"/>
    <p:sldId id="547" r:id="rId6"/>
    <p:sldId id="548" r:id="rId7"/>
    <p:sldId id="557" r:id="rId8"/>
    <p:sldId id="558" r:id="rId9"/>
    <p:sldId id="549" r:id="rId10"/>
    <p:sldId id="561" r:id="rId11"/>
    <p:sldId id="552" r:id="rId12"/>
    <p:sldId id="554" r:id="rId13"/>
    <p:sldId id="555" r:id="rId14"/>
    <p:sldId id="55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55" autoAdjust="0"/>
  </p:normalViewPr>
  <p:slideViewPr>
    <p:cSldViewPr>
      <p:cViewPr varScale="1">
        <p:scale>
          <a:sx n="115" d="100"/>
          <a:sy n="115" d="100"/>
        </p:scale>
        <p:origin x="-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73BC7-E7D4-3D4B-A8E0-A2D2AE5A8C00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66387EC-BFC0-784A-B648-8AE5B566BF75}">
      <dgm:prSet phldrT="[Text]"/>
      <dgm:spPr/>
      <dgm:t>
        <a:bodyPr/>
        <a:lstStyle/>
        <a:p>
          <a:r>
            <a:rPr lang="en-US" dirty="0" smtClean="0"/>
            <a:t>Program code</a:t>
          </a:r>
          <a:endParaRPr lang="en-US" dirty="0"/>
        </a:p>
      </dgm:t>
    </dgm:pt>
    <dgm:pt modelId="{8787F659-B991-3343-9042-4C07199010AD}" type="parTrans" cxnId="{0309AC7A-4A12-3546-A4CF-B8EE1185DD5B}">
      <dgm:prSet/>
      <dgm:spPr/>
      <dgm:t>
        <a:bodyPr/>
        <a:lstStyle/>
        <a:p>
          <a:endParaRPr lang="en-US"/>
        </a:p>
      </dgm:t>
    </dgm:pt>
    <dgm:pt modelId="{C24B30AF-9314-634E-A8EF-5EE315A026AF}" type="sibTrans" cxnId="{0309AC7A-4A12-3546-A4CF-B8EE1185DD5B}">
      <dgm:prSet/>
      <dgm:spPr/>
      <dgm:t>
        <a:bodyPr/>
        <a:lstStyle/>
        <a:p>
          <a:endParaRPr lang="en-US"/>
        </a:p>
      </dgm:t>
    </dgm:pt>
    <dgm:pt modelId="{7D1E28BB-E7D4-6240-9C26-9492ABCCB82C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gm:t>
    </dgm:pt>
    <dgm:pt modelId="{E79FF0B8-9CA9-2C4D-A4D7-8AE87CFD65C0}" type="parTrans" cxnId="{55DF68C8-0BBD-BB45-A1B2-BFDD60500307}">
      <dgm:prSet/>
      <dgm:spPr/>
      <dgm:t>
        <a:bodyPr/>
        <a:lstStyle/>
        <a:p>
          <a:endParaRPr lang="en-US"/>
        </a:p>
      </dgm:t>
    </dgm:pt>
    <dgm:pt modelId="{D407455B-387C-4349-9E47-3EA34DB4736F}" type="sibTrans" cxnId="{55DF68C8-0BBD-BB45-A1B2-BFDD60500307}">
      <dgm:prSet/>
      <dgm:spPr/>
      <dgm:t>
        <a:bodyPr/>
        <a:lstStyle/>
        <a:p>
          <a:endParaRPr lang="en-US"/>
        </a:p>
      </dgm:t>
    </dgm:pt>
    <dgm:pt modelId="{5E037D5A-EDDE-E440-8CF3-C810A1D6E576}">
      <dgm:prSet/>
      <dgm:spPr/>
      <dgm:t>
        <a:bodyPr/>
        <a:lstStyle/>
        <a:p>
          <a:r>
            <a:rPr lang="en-US" dirty="0" smtClean="0"/>
            <a:t>A set of data associated with that code</a:t>
          </a:r>
        </a:p>
      </dgm:t>
    </dgm:pt>
    <dgm:pt modelId="{12C2C1F2-ECCF-3841-8696-D8982B8C130C}" type="parTrans" cxnId="{1450A142-4100-B541-8A77-632087F1ABC1}">
      <dgm:prSet/>
      <dgm:spPr/>
      <dgm:t>
        <a:bodyPr/>
        <a:lstStyle/>
        <a:p>
          <a:endParaRPr lang="en-US"/>
        </a:p>
      </dgm:t>
    </dgm:pt>
    <dgm:pt modelId="{7127CD71-1958-8045-9D0B-EE0EE248AD3A}" type="sibTrans" cxnId="{1450A142-4100-B541-8A77-632087F1ABC1}">
      <dgm:prSet/>
      <dgm:spPr/>
      <dgm:t>
        <a:bodyPr/>
        <a:lstStyle/>
        <a:p>
          <a:endParaRPr lang="en-US"/>
        </a:p>
      </dgm:t>
    </dgm:pt>
    <dgm:pt modelId="{D388D580-87DE-AD47-A378-76DA43B1B04A}" type="pres">
      <dgm:prSet presAssocID="{53173BC7-E7D4-3D4B-A8E0-A2D2AE5A8C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00F2E7-5140-0B44-A47F-00138E696C9A}" type="pres">
      <dgm:prSet presAssocID="{066387EC-BFC0-784A-B648-8AE5B566BF7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A3D03-DB08-6D4A-9013-6A326781C6BD}" type="pres">
      <dgm:prSet presAssocID="{066387EC-BFC0-784A-B648-8AE5B566BF7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DE227-3421-A249-B877-4E1ACDF3ED5A}" type="pres">
      <dgm:prSet presAssocID="{5E037D5A-EDDE-E440-8CF3-C810A1D6E576}" presName="parentText" presStyleLbl="node1" presStyleIdx="1" presStyleCnt="2" custLinFactNeighborY="14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A6D2E1-9420-AD42-98B8-327916A19036}" type="presOf" srcId="{53173BC7-E7D4-3D4B-A8E0-A2D2AE5A8C00}" destId="{D388D580-87DE-AD47-A378-76DA43B1B04A}" srcOrd="0" destOrd="0" presId="urn:microsoft.com/office/officeart/2005/8/layout/vList2"/>
    <dgm:cxn modelId="{1450A142-4100-B541-8A77-632087F1ABC1}" srcId="{53173BC7-E7D4-3D4B-A8E0-A2D2AE5A8C00}" destId="{5E037D5A-EDDE-E440-8CF3-C810A1D6E576}" srcOrd="1" destOrd="0" parTransId="{12C2C1F2-ECCF-3841-8696-D8982B8C130C}" sibTransId="{7127CD71-1958-8045-9D0B-EE0EE248AD3A}"/>
    <dgm:cxn modelId="{A5806892-1765-9845-AA5D-4470E058923F}" type="presOf" srcId="{7D1E28BB-E7D4-6240-9C26-9492ABCCB82C}" destId="{4A1A3D03-DB08-6D4A-9013-6A326781C6BD}" srcOrd="0" destOrd="0" presId="urn:microsoft.com/office/officeart/2005/8/layout/vList2"/>
    <dgm:cxn modelId="{C8C9EEDD-B252-A34D-A987-2CB92B049DF3}" type="presOf" srcId="{5E037D5A-EDDE-E440-8CF3-C810A1D6E576}" destId="{02FDE227-3421-A249-B877-4E1ACDF3ED5A}" srcOrd="0" destOrd="0" presId="urn:microsoft.com/office/officeart/2005/8/layout/vList2"/>
    <dgm:cxn modelId="{0309AC7A-4A12-3546-A4CF-B8EE1185DD5B}" srcId="{53173BC7-E7D4-3D4B-A8E0-A2D2AE5A8C00}" destId="{066387EC-BFC0-784A-B648-8AE5B566BF75}" srcOrd="0" destOrd="0" parTransId="{8787F659-B991-3343-9042-4C07199010AD}" sibTransId="{C24B30AF-9314-634E-A8EF-5EE315A026AF}"/>
    <dgm:cxn modelId="{55DF68C8-0BBD-BB45-A1B2-BFDD60500307}" srcId="{066387EC-BFC0-784A-B648-8AE5B566BF75}" destId="{7D1E28BB-E7D4-6240-9C26-9492ABCCB82C}" srcOrd="0" destOrd="0" parTransId="{E79FF0B8-9CA9-2C4D-A4D7-8AE87CFD65C0}" sibTransId="{D407455B-387C-4349-9E47-3EA34DB4736F}"/>
    <dgm:cxn modelId="{84393374-CB2E-6640-86EE-17BBAF96C74F}" type="presOf" srcId="{066387EC-BFC0-784A-B648-8AE5B566BF75}" destId="{F500F2E7-5140-0B44-A47F-00138E696C9A}" srcOrd="0" destOrd="0" presId="urn:microsoft.com/office/officeart/2005/8/layout/vList2"/>
    <dgm:cxn modelId="{8823FA39-E8DB-CC48-9BB8-3EDE55F89FBB}" type="presParOf" srcId="{D388D580-87DE-AD47-A378-76DA43B1B04A}" destId="{F500F2E7-5140-0B44-A47F-00138E696C9A}" srcOrd="0" destOrd="0" presId="urn:microsoft.com/office/officeart/2005/8/layout/vList2"/>
    <dgm:cxn modelId="{5E0FAF21-1434-8246-B0BB-2BDFF8A65235}" type="presParOf" srcId="{D388D580-87DE-AD47-A378-76DA43B1B04A}" destId="{4A1A3D03-DB08-6D4A-9013-6A326781C6BD}" srcOrd="1" destOrd="0" presId="urn:microsoft.com/office/officeart/2005/8/layout/vList2"/>
    <dgm:cxn modelId="{B73BAFD2-DD80-0643-830E-B86D996FD21D}" type="presParOf" srcId="{D388D580-87DE-AD47-A378-76DA43B1B04A}" destId="{02FDE227-3421-A249-B877-4E1ACDF3ED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BB81C-2E50-BF48-A4AE-72E7EA7AEDEB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CFAB0-9BDD-6A4C-BDA3-38544E1BA07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181B9A04-3E97-AC4B-B0D3-45D2CFCF36F3}" type="parTrans" cxnId="{94B777FE-C758-B041-BF04-66700F503577}">
      <dgm:prSet/>
      <dgm:spPr/>
      <dgm:t>
        <a:bodyPr/>
        <a:lstStyle/>
        <a:p>
          <a:endParaRPr lang="en-US"/>
        </a:p>
      </dgm:t>
    </dgm:pt>
    <dgm:pt modelId="{1F5FEA36-125C-C546-BF17-E399976F0522}" type="sibTrans" cxnId="{94B777FE-C758-B041-BF04-66700F503577}">
      <dgm:prSet/>
      <dgm:spPr/>
      <dgm:t>
        <a:bodyPr/>
        <a:lstStyle/>
        <a:p>
          <a:endParaRPr lang="en-US"/>
        </a:p>
      </dgm:t>
    </dgm:pt>
    <dgm:pt modelId="{A22EA74F-013B-934F-81B5-A61D7773663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state</a:t>
          </a:r>
        </a:p>
      </dgm:t>
    </dgm:pt>
    <dgm:pt modelId="{11A75EB7-B46C-0F46-B791-946256687DF5}" type="parTrans" cxnId="{7B5E7862-2FCC-C04C-A1F7-1B7B624286CB}">
      <dgm:prSet/>
      <dgm:spPr/>
      <dgm:t>
        <a:bodyPr/>
        <a:lstStyle/>
        <a:p>
          <a:endParaRPr lang="en-US"/>
        </a:p>
      </dgm:t>
    </dgm:pt>
    <dgm:pt modelId="{D7C600B0-36F9-1942-89B4-6165C2B30ADA}" type="sibTrans" cxnId="{7B5E7862-2FCC-C04C-A1F7-1B7B624286CB}">
      <dgm:prSet/>
      <dgm:spPr/>
      <dgm:t>
        <a:bodyPr/>
        <a:lstStyle/>
        <a:p>
          <a:endParaRPr lang="en-US"/>
        </a:p>
      </dgm:t>
    </dgm:pt>
    <dgm:pt modelId="{E90F924F-9396-2442-BDA3-BF3934D5AB60}">
      <dgm:prSet/>
      <dgm:spPr/>
      <dgm:t>
        <a:bodyPr/>
        <a:lstStyle/>
        <a:p>
          <a:r>
            <a:rPr lang="en-US" dirty="0" smtClean="0"/>
            <a:t>priority</a:t>
          </a:r>
        </a:p>
      </dgm:t>
    </dgm:pt>
    <dgm:pt modelId="{8C88B6AE-623E-C34E-BC73-D913467AE923}" type="parTrans" cxnId="{D11826D9-C42F-604B-A5FB-49F75F15EF21}">
      <dgm:prSet/>
      <dgm:spPr/>
      <dgm:t>
        <a:bodyPr/>
        <a:lstStyle/>
        <a:p>
          <a:endParaRPr lang="en-US"/>
        </a:p>
      </dgm:t>
    </dgm:pt>
    <dgm:pt modelId="{60E8B68D-DBEE-FC42-B8FF-A51F1633897F}" type="sibTrans" cxnId="{D11826D9-C42F-604B-A5FB-49F75F15EF21}">
      <dgm:prSet/>
      <dgm:spPr/>
      <dgm:t>
        <a:bodyPr/>
        <a:lstStyle/>
        <a:p>
          <a:endParaRPr lang="en-US"/>
        </a:p>
      </dgm:t>
    </dgm:pt>
    <dgm:pt modelId="{715CFDD4-B3DA-BE4A-9A9E-CD0BCBFEBF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program counter</a:t>
          </a:r>
        </a:p>
      </dgm:t>
    </dgm:pt>
    <dgm:pt modelId="{6AF81781-7F0F-8049-A28E-7FEA6AB1332B}" type="parTrans" cxnId="{B62CBCC7-E483-3247-A54D-0B9E0E859E94}">
      <dgm:prSet/>
      <dgm:spPr/>
      <dgm:t>
        <a:bodyPr/>
        <a:lstStyle/>
        <a:p>
          <a:endParaRPr lang="en-US"/>
        </a:p>
      </dgm:t>
    </dgm:pt>
    <dgm:pt modelId="{3E9D0AA6-A96B-184D-B5F1-76679BE3EBAC}" type="sibTrans" cxnId="{B62CBCC7-E483-3247-A54D-0B9E0E859E94}">
      <dgm:prSet/>
      <dgm:spPr/>
      <dgm:t>
        <a:bodyPr/>
        <a:lstStyle/>
        <a:p>
          <a:endParaRPr lang="en-US"/>
        </a:p>
      </dgm:t>
    </dgm:pt>
    <dgm:pt modelId="{19C7F067-6540-364F-AF6B-A3236C627A2B}">
      <dgm:prSet/>
      <dgm:spPr>
        <a:solidFill>
          <a:srgbClr val="660066"/>
        </a:solidFill>
      </dgm:spPr>
      <dgm:t>
        <a:bodyPr/>
        <a:lstStyle/>
        <a:p>
          <a:r>
            <a:rPr lang="en-US" smtClean="0"/>
            <a:t>memory pointers</a:t>
          </a:r>
          <a:endParaRPr lang="en-US" dirty="0" smtClean="0"/>
        </a:p>
      </dgm:t>
    </dgm:pt>
    <dgm:pt modelId="{29284481-9978-CA4D-B013-AA4E7E29BA25}" type="parTrans" cxnId="{D3680B97-74C3-1E42-BC94-A82A050499ED}">
      <dgm:prSet/>
      <dgm:spPr/>
      <dgm:t>
        <a:bodyPr/>
        <a:lstStyle/>
        <a:p>
          <a:endParaRPr lang="en-US"/>
        </a:p>
      </dgm:t>
    </dgm:pt>
    <dgm:pt modelId="{A080CD70-E361-284F-9C78-74B99DD4BCB6}" type="sibTrans" cxnId="{D3680B97-74C3-1E42-BC94-A82A050499ED}">
      <dgm:prSet/>
      <dgm:spPr/>
      <dgm:t>
        <a:bodyPr/>
        <a:lstStyle/>
        <a:p>
          <a:endParaRPr lang="en-US"/>
        </a:p>
      </dgm:t>
    </dgm:pt>
    <dgm:pt modelId="{0C8479D2-2CDE-6B40-A71B-1E3405C8F018}">
      <dgm:prSet/>
      <dgm:spPr>
        <a:solidFill>
          <a:schemeClr val="tx1"/>
        </a:solidFill>
      </dgm:spPr>
      <dgm:t>
        <a:bodyPr/>
        <a:lstStyle/>
        <a:p>
          <a:r>
            <a:rPr lang="en-US" smtClean="0"/>
            <a:t>context data</a:t>
          </a:r>
          <a:endParaRPr lang="en-US" dirty="0" smtClean="0"/>
        </a:p>
      </dgm:t>
    </dgm:pt>
    <dgm:pt modelId="{B60EBA34-062E-F04E-BA3F-648E9A095B91}" type="parTrans" cxnId="{E94B71F2-E47D-5F42-8026-568B259FB73D}">
      <dgm:prSet/>
      <dgm:spPr/>
      <dgm:t>
        <a:bodyPr/>
        <a:lstStyle/>
        <a:p>
          <a:endParaRPr lang="en-US"/>
        </a:p>
      </dgm:t>
    </dgm:pt>
    <dgm:pt modelId="{BEFD6BE7-F3CB-CE4C-AC80-0CD3E62D3C67}" type="sibTrans" cxnId="{E94B71F2-E47D-5F42-8026-568B259FB73D}">
      <dgm:prSet/>
      <dgm:spPr/>
      <dgm:t>
        <a:bodyPr/>
        <a:lstStyle/>
        <a:p>
          <a:endParaRPr lang="en-US"/>
        </a:p>
      </dgm:t>
    </dgm:pt>
    <dgm:pt modelId="{582286A7-690C-4840-B35D-D2575D0CA780}">
      <dgm:prSet/>
      <dgm:spPr>
        <a:solidFill>
          <a:schemeClr val="tx2"/>
        </a:solidFill>
      </dgm:spPr>
      <dgm:t>
        <a:bodyPr/>
        <a:lstStyle/>
        <a:p>
          <a:r>
            <a:rPr lang="en-US" dirty="0" smtClean="0"/>
            <a:t>I/O status information</a:t>
          </a:r>
        </a:p>
      </dgm:t>
    </dgm:pt>
    <dgm:pt modelId="{AB572F8D-D126-E24C-AF7D-C56801B4CDF1}" type="parTrans" cxnId="{32451E63-39E0-6746-A222-CACC7AF9EF8D}">
      <dgm:prSet/>
      <dgm:spPr/>
      <dgm:t>
        <a:bodyPr/>
        <a:lstStyle/>
        <a:p>
          <a:endParaRPr lang="en-US"/>
        </a:p>
      </dgm:t>
    </dgm:pt>
    <dgm:pt modelId="{0D8A5698-71EC-0B40-AA18-B8D55498C836}" type="sibTrans" cxnId="{32451E63-39E0-6746-A222-CACC7AF9EF8D}">
      <dgm:prSet/>
      <dgm:spPr/>
      <dgm:t>
        <a:bodyPr/>
        <a:lstStyle/>
        <a:p>
          <a:endParaRPr lang="en-US"/>
        </a:p>
      </dgm:t>
    </dgm:pt>
    <dgm:pt modelId="{B6242E29-052A-3A41-8102-2545FCCE833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accounting information</a:t>
          </a:r>
          <a:endParaRPr lang="en-US" dirty="0" smtClean="0"/>
        </a:p>
      </dgm:t>
    </dgm:pt>
    <dgm:pt modelId="{FE2AE043-DA28-CF42-AC1E-77698602D003}" type="parTrans" cxnId="{5E9E2A84-9A7D-A44C-9465-DB3354B56A81}">
      <dgm:prSet/>
      <dgm:spPr/>
      <dgm:t>
        <a:bodyPr/>
        <a:lstStyle/>
        <a:p>
          <a:endParaRPr lang="en-US"/>
        </a:p>
      </dgm:t>
    </dgm:pt>
    <dgm:pt modelId="{4E7ADB18-FE2B-6146-A7BB-7D528526954C}" type="sibTrans" cxnId="{5E9E2A84-9A7D-A44C-9465-DB3354B56A81}">
      <dgm:prSet/>
      <dgm:spPr/>
      <dgm:t>
        <a:bodyPr/>
        <a:lstStyle/>
        <a:p>
          <a:endParaRPr lang="en-US"/>
        </a:p>
      </dgm:t>
    </dgm:pt>
    <dgm:pt modelId="{685CC5D3-5A33-4348-9730-FBED9A117716}" type="pres">
      <dgm:prSet presAssocID="{ECDBB81C-2E50-BF48-A4AE-72E7EA7AED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3458A4-26D2-2C44-B9FB-71A1610693F2}" type="pres">
      <dgm:prSet presAssocID="{94BCFAB0-9BDD-6A4C-BDA3-38544E1BA07C}" presName="node" presStyleLbl="node1" presStyleIdx="0" presStyleCnt="8" custScaleY="85911" custLinFactX="83129" custLinFactNeighborX="100000" custLinFactNeighborY="-27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486F8-265A-344C-997A-20E64C179B1B}" type="pres">
      <dgm:prSet presAssocID="{1F5FEA36-125C-C546-BF17-E399976F0522}" presName="sibTrans" presStyleCnt="0"/>
      <dgm:spPr/>
    </dgm:pt>
    <dgm:pt modelId="{FFB3EB76-2E6C-B649-857A-BF94DBD248C3}" type="pres">
      <dgm:prSet presAssocID="{A22EA74F-013B-934F-81B5-A61D7773663C}" presName="node" presStyleLbl="node1" presStyleIdx="1" presStyleCnt="8" custLinFactNeighborX="-26466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A30A3-E8E2-1740-9022-E95420533982}" type="pres">
      <dgm:prSet presAssocID="{D7C600B0-36F9-1942-89B4-6165C2B30ADA}" presName="sibTrans" presStyleCnt="0"/>
      <dgm:spPr/>
    </dgm:pt>
    <dgm:pt modelId="{F9C2771E-E09D-7E4B-8BC7-2EACC928AB9D}" type="pres">
      <dgm:prSet presAssocID="{E90F924F-9396-2442-BDA3-BF3934D5AB60}" presName="node" presStyleLbl="node1" presStyleIdx="2" presStyleCnt="8" custLinFactNeighborX="-36870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059F1-FE40-9F4A-8D0D-A07772629B23}" type="pres">
      <dgm:prSet presAssocID="{60E8B68D-DBEE-FC42-B8FF-A51F1633897F}" presName="sibTrans" presStyleCnt="0"/>
      <dgm:spPr/>
    </dgm:pt>
    <dgm:pt modelId="{B373FAC3-5061-AF49-B501-530831A6C23F}" type="pres">
      <dgm:prSet presAssocID="{715CFDD4-B3DA-BE4A-9A9E-CD0BCBFEBF8C}" presName="node" presStyleLbl="node1" presStyleIdx="3" presStyleCnt="8" custLinFactNeighborX="-47275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57438-5BB6-2941-8CAF-C76EAF764FBD}" type="pres">
      <dgm:prSet presAssocID="{3E9D0AA6-A96B-184D-B5F1-76679BE3EBAC}" presName="sibTrans" presStyleCnt="0"/>
      <dgm:spPr/>
    </dgm:pt>
    <dgm:pt modelId="{C89EF9B4-EDC8-C84D-A659-29B518ACADDB}" type="pres">
      <dgm:prSet presAssocID="{19C7F067-6540-364F-AF6B-A3236C627A2B}" presName="node" presStyleLbl="node1" presStyleIdx="4" presStyleCnt="8" custLinFactNeighborX="2776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5E8E5-983A-6348-83ED-A5DE3C2B5ADF}" type="pres">
      <dgm:prSet presAssocID="{A080CD70-E361-284F-9C78-74B99DD4BCB6}" presName="sibTrans" presStyleCnt="0"/>
      <dgm:spPr/>
    </dgm:pt>
    <dgm:pt modelId="{5787ADE3-2B9F-7944-82CB-CE71DF883FF9}" type="pres">
      <dgm:prSet presAssocID="{0C8479D2-2CDE-6B40-A71B-1E3405C8F018}" presName="node" presStyleLbl="node1" presStyleIdx="5" presStyleCnt="8" custLinFactNeighborX="17356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EA49A-43C9-6648-932D-ADF84E4B4D6F}" type="pres">
      <dgm:prSet presAssocID="{BEFD6BE7-F3CB-CE4C-AC80-0CD3E62D3C67}" presName="sibTrans" presStyleCnt="0"/>
      <dgm:spPr/>
    </dgm:pt>
    <dgm:pt modelId="{F5765459-F0DD-B04E-8F83-90F8421A8211}" type="pres">
      <dgm:prSet presAssocID="{582286A7-690C-4840-B35D-D2575D0CA780}" presName="node" presStyleLbl="node1" presStyleIdx="6" presStyleCnt="8" custLinFactNeighborX="695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AB91D-9C5C-6D4E-B913-58A90D09C08A}" type="pres">
      <dgm:prSet presAssocID="{0D8A5698-71EC-0B40-AA18-B8D55498C836}" presName="sibTrans" presStyleCnt="0"/>
      <dgm:spPr/>
    </dgm:pt>
    <dgm:pt modelId="{4B2744D8-5219-FE41-ACC6-C2EE72C25ABB}" type="pres">
      <dgm:prSet presAssocID="{B6242E29-052A-3A41-8102-2545FCCE8336}" presName="node" presStyleLbl="node1" presStyleIdx="7" presStyleCnt="8" custLinFactNeighborX="-3453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95B7DD-736D-F541-8FDE-5764B03C5C59}" type="presOf" srcId="{A22EA74F-013B-934F-81B5-A61D7773663C}" destId="{FFB3EB76-2E6C-B649-857A-BF94DBD248C3}" srcOrd="0" destOrd="0" presId="urn:microsoft.com/office/officeart/2005/8/layout/default#1"/>
    <dgm:cxn modelId="{E94B71F2-E47D-5F42-8026-568B259FB73D}" srcId="{ECDBB81C-2E50-BF48-A4AE-72E7EA7AEDEB}" destId="{0C8479D2-2CDE-6B40-A71B-1E3405C8F018}" srcOrd="5" destOrd="0" parTransId="{B60EBA34-062E-F04E-BA3F-648E9A095B91}" sibTransId="{BEFD6BE7-F3CB-CE4C-AC80-0CD3E62D3C67}"/>
    <dgm:cxn modelId="{32451E63-39E0-6746-A222-CACC7AF9EF8D}" srcId="{ECDBB81C-2E50-BF48-A4AE-72E7EA7AEDEB}" destId="{582286A7-690C-4840-B35D-D2575D0CA780}" srcOrd="6" destOrd="0" parTransId="{AB572F8D-D126-E24C-AF7D-C56801B4CDF1}" sibTransId="{0D8A5698-71EC-0B40-AA18-B8D55498C836}"/>
    <dgm:cxn modelId="{A0A7CFA7-9E29-CD42-A93C-AE9DA7CA0D41}" type="presOf" srcId="{582286A7-690C-4840-B35D-D2575D0CA780}" destId="{F5765459-F0DD-B04E-8F83-90F8421A8211}" srcOrd="0" destOrd="0" presId="urn:microsoft.com/office/officeart/2005/8/layout/default#1"/>
    <dgm:cxn modelId="{59C23E69-CABB-D94F-8433-02246CCE0D5B}" type="presOf" srcId="{E90F924F-9396-2442-BDA3-BF3934D5AB60}" destId="{F9C2771E-E09D-7E4B-8BC7-2EACC928AB9D}" srcOrd="0" destOrd="0" presId="urn:microsoft.com/office/officeart/2005/8/layout/default#1"/>
    <dgm:cxn modelId="{3223917A-2B90-F642-AEFE-665C4F67A2D1}" type="presOf" srcId="{19C7F067-6540-364F-AF6B-A3236C627A2B}" destId="{C89EF9B4-EDC8-C84D-A659-29B518ACADDB}" srcOrd="0" destOrd="0" presId="urn:microsoft.com/office/officeart/2005/8/layout/default#1"/>
    <dgm:cxn modelId="{B62CBCC7-E483-3247-A54D-0B9E0E859E94}" srcId="{ECDBB81C-2E50-BF48-A4AE-72E7EA7AEDEB}" destId="{715CFDD4-B3DA-BE4A-9A9E-CD0BCBFEBF8C}" srcOrd="3" destOrd="0" parTransId="{6AF81781-7F0F-8049-A28E-7FEA6AB1332B}" sibTransId="{3E9D0AA6-A96B-184D-B5F1-76679BE3EBAC}"/>
    <dgm:cxn modelId="{A98662A3-BA33-C84D-A339-534081E5F3F4}" type="presOf" srcId="{715CFDD4-B3DA-BE4A-9A9E-CD0BCBFEBF8C}" destId="{B373FAC3-5061-AF49-B501-530831A6C23F}" srcOrd="0" destOrd="0" presId="urn:microsoft.com/office/officeart/2005/8/layout/default#1"/>
    <dgm:cxn modelId="{5E9E2A84-9A7D-A44C-9465-DB3354B56A81}" srcId="{ECDBB81C-2E50-BF48-A4AE-72E7EA7AEDEB}" destId="{B6242E29-052A-3A41-8102-2545FCCE8336}" srcOrd="7" destOrd="0" parTransId="{FE2AE043-DA28-CF42-AC1E-77698602D003}" sibTransId="{4E7ADB18-FE2B-6146-A7BB-7D528526954C}"/>
    <dgm:cxn modelId="{D3680B97-74C3-1E42-BC94-A82A050499ED}" srcId="{ECDBB81C-2E50-BF48-A4AE-72E7EA7AEDEB}" destId="{19C7F067-6540-364F-AF6B-A3236C627A2B}" srcOrd="4" destOrd="0" parTransId="{29284481-9978-CA4D-B013-AA4E7E29BA25}" sibTransId="{A080CD70-E361-284F-9C78-74B99DD4BCB6}"/>
    <dgm:cxn modelId="{F9C22BFA-950D-6D4A-AD48-0588D5638596}" type="presOf" srcId="{0C8479D2-2CDE-6B40-A71B-1E3405C8F018}" destId="{5787ADE3-2B9F-7944-82CB-CE71DF883FF9}" srcOrd="0" destOrd="0" presId="urn:microsoft.com/office/officeart/2005/8/layout/default#1"/>
    <dgm:cxn modelId="{7B5E7862-2FCC-C04C-A1F7-1B7B624286CB}" srcId="{ECDBB81C-2E50-BF48-A4AE-72E7EA7AEDEB}" destId="{A22EA74F-013B-934F-81B5-A61D7773663C}" srcOrd="1" destOrd="0" parTransId="{11A75EB7-B46C-0F46-B791-946256687DF5}" sibTransId="{D7C600B0-36F9-1942-89B4-6165C2B30ADA}"/>
    <dgm:cxn modelId="{D11826D9-C42F-604B-A5FB-49F75F15EF21}" srcId="{ECDBB81C-2E50-BF48-A4AE-72E7EA7AEDEB}" destId="{E90F924F-9396-2442-BDA3-BF3934D5AB60}" srcOrd="2" destOrd="0" parTransId="{8C88B6AE-623E-C34E-BC73-D913467AE923}" sibTransId="{60E8B68D-DBEE-FC42-B8FF-A51F1633897F}"/>
    <dgm:cxn modelId="{B0ADDB6E-8226-9449-892F-C81F651035D9}" type="presOf" srcId="{ECDBB81C-2E50-BF48-A4AE-72E7EA7AEDEB}" destId="{685CC5D3-5A33-4348-9730-FBED9A117716}" srcOrd="0" destOrd="0" presId="urn:microsoft.com/office/officeart/2005/8/layout/default#1"/>
    <dgm:cxn modelId="{2A51B0B4-5231-2448-BD0A-38BC9C2037A0}" type="presOf" srcId="{94BCFAB0-9BDD-6A4C-BDA3-38544E1BA07C}" destId="{843458A4-26D2-2C44-B9FB-71A1610693F2}" srcOrd="0" destOrd="0" presId="urn:microsoft.com/office/officeart/2005/8/layout/default#1"/>
    <dgm:cxn modelId="{94B777FE-C758-B041-BF04-66700F503577}" srcId="{ECDBB81C-2E50-BF48-A4AE-72E7EA7AEDEB}" destId="{94BCFAB0-9BDD-6A4C-BDA3-38544E1BA07C}" srcOrd="0" destOrd="0" parTransId="{181B9A04-3E97-AC4B-B0D3-45D2CFCF36F3}" sibTransId="{1F5FEA36-125C-C546-BF17-E399976F0522}"/>
    <dgm:cxn modelId="{55D278A3-1147-F142-964A-4133C8AB1A3A}" type="presOf" srcId="{B6242E29-052A-3A41-8102-2545FCCE8336}" destId="{4B2744D8-5219-FE41-ACC6-C2EE72C25ABB}" srcOrd="0" destOrd="0" presId="urn:microsoft.com/office/officeart/2005/8/layout/default#1"/>
    <dgm:cxn modelId="{86B0A71E-CFFD-E548-8680-8FC8399EE825}" type="presParOf" srcId="{685CC5D3-5A33-4348-9730-FBED9A117716}" destId="{843458A4-26D2-2C44-B9FB-71A1610693F2}" srcOrd="0" destOrd="0" presId="urn:microsoft.com/office/officeart/2005/8/layout/default#1"/>
    <dgm:cxn modelId="{8E9B4D0F-2074-A94F-9130-9A51423A7137}" type="presParOf" srcId="{685CC5D3-5A33-4348-9730-FBED9A117716}" destId="{505486F8-265A-344C-997A-20E64C179B1B}" srcOrd="1" destOrd="0" presId="urn:microsoft.com/office/officeart/2005/8/layout/default#1"/>
    <dgm:cxn modelId="{80AA95C6-78F2-554F-BBEC-57D778CD0343}" type="presParOf" srcId="{685CC5D3-5A33-4348-9730-FBED9A117716}" destId="{FFB3EB76-2E6C-B649-857A-BF94DBD248C3}" srcOrd="2" destOrd="0" presId="urn:microsoft.com/office/officeart/2005/8/layout/default#1"/>
    <dgm:cxn modelId="{9EC27829-ABFA-DD45-AB08-0FB0729BCDE6}" type="presParOf" srcId="{685CC5D3-5A33-4348-9730-FBED9A117716}" destId="{3B3A30A3-E8E2-1740-9022-E95420533982}" srcOrd="3" destOrd="0" presId="urn:microsoft.com/office/officeart/2005/8/layout/default#1"/>
    <dgm:cxn modelId="{855680EE-2D72-BD4E-9A81-A955A40DD4D1}" type="presParOf" srcId="{685CC5D3-5A33-4348-9730-FBED9A117716}" destId="{F9C2771E-E09D-7E4B-8BC7-2EACC928AB9D}" srcOrd="4" destOrd="0" presId="urn:microsoft.com/office/officeart/2005/8/layout/default#1"/>
    <dgm:cxn modelId="{35F41A6F-0339-194F-B7FF-3AC7090608F6}" type="presParOf" srcId="{685CC5D3-5A33-4348-9730-FBED9A117716}" destId="{6C4059F1-FE40-9F4A-8D0D-A07772629B23}" srcOrd="5" destOrd="0" presId="urn:microsoft.com/office/officeart/2005/8/layout/default#1"/>
    <dgm:cxn modelId="{64A329B2-DC9D-5746-A109-EC4E126DB23B}" type="presParOf" srcId="{685CC5D3-5A33-4348-9730-FBED9A117716}" destId="{B373FAC3-5061-AF49-B501-530831A6C23F}" srcOrd="6" destOrd="0" presId="urn:microsoft.com/office/officeart/2005/8/layout/default#1"/>
    <dgm:cxn modelId="{72FFC9A4-3A47-9E4A-B67E-5D42C58BA8AA}" type="presParOf" srcId="{685CC5D3-5A33-4348-9730-FBED9A117716}" destId="{16357438-5BB6-2941-8CAF-C76EAF764FBD}" srcOrd="7" destOrd="0" presId="urn:microsoft.com/office/officeart/2005/8/layout/default#1"/>
    <dgm:cxn modelId="{03E9E0EA-3D7C-1F49-892E-5FB6D25746CC}" type="presParOf" srcId="{685CC5D3-5A33-4348-9730-FBED9A117716}" destId="{C89EF9B4-EDC8-C84D-A659-29B518ACADDB}" srcOrd="8" destOrd="0" presId="urn:microsoft.com/office/officeart/2005/8/layout/default#1"/>
    <dgm:cxn modelId="{03741E49-39DE-5B44-8C3B-02095FB92DB5}" type="presParOf" srcId="{685CC5D3-5A33-4348-9730-FBED9A117716}" destId="{DC75E8E5-983A-6348-83ED-A5DE3C2B5ADF}" srcOrd="9" destOrd="0" presId="urn:microsoft.com/office/officeart/2005/8/layout/default#1"/>
    <dgm:cxn modelId="{BAB763F5-67D8-A249-979E-254E00A29BE1}" type="presParOf" srcId="{685CC5D3-5A33-4348-9730-FBED9A117716}" destId="{5787ADE3-2B9F-7944-82CB-CE71DF883FF9}" srcOrd="10" destOrd="0" presId="urn:microsoft.com/office/officeart/2005/8/layout/default#1"/>
    <dgm:cxn modelId="{5C98F17C-2AE0-C241-9F81-31CCDF5B0E3D}" type="presParOf" srcId="{685CC5D3-5A33-4348-9730-FBED9A117716}" destId="{019EA49A-43C9-6648-932D-ADF84E4B4D6F}" srcOrd="11" destOrd="0" presId="urn:microsoft.com/office/officeart/2005/8/layout/default#1"/>
    <dgm:cxn modelId="{19667CCF-46E8-5443-BD9A-CE9A5BB00379}" type="presParOf" srcId="{685CC5D3-5A33-4348-9730-FBED9A117716}" destId="{F5765459-F0DD-B04E-8F83-90F8421A8211}" srcOrd="12" destOrd="0" presId="urn:microsoft.com/office/officeart/2005/8/layout/default#1"/>
    <dgm:cxn modelId="{3C7F5876-8B3D-1D46-864C-302FF91E5B7B}" type="presParOf" srcId="{685CC5D3-5A33-4348-9730-FBED9A117716}" destId="{7DCAB91D-9C5C-6D4E-B913-58A90D09C08A}" srcOrd="13" destOrd="0" presId="urn:microsoft.com/office/officeart/2005/8/layout/default#1"/>
    <dgm:cxn modelId="{E0E455DE-CC30-1241-A4E4-D741451B0720}" type="presParOf" srcId="{685CC5D3-5A33-4348-9730-FBED9A117716}" destId="{4B2744D8-5219-FE41-ACC6-C2EE72C25ABB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0F2E7-5140-0B44-A47F-00138E696C9A}">
      <dsp:nvSpPr>
        <dsp:cNvPr id="0" name=""/>
        <dsp:cNvSpPr/>
      </dsp:nvSpPr>
      <dsp:spPr>
        <a:xfrm>
          <a:off x="0" y="94730"/>
          <a:ext cx="8153400" cy="9114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Program code</a:t>
          </a:r>
          <a:endParaRPr lang="en-US" sz="3800" kern="1200" dirty="0"/>
        </a:p>
      </dsp:txBody>
      <dsp:txXfrm>
        <a:off x="44492" y="139222"/>
        <a:ext cx="8064416" cy="822446"/>
      </dsp:txXfrm>
    </dsp:sp>
    <dsp:sp modelId="{4A1A3D03-DB08-6D4A-9013-6A326781C6BD}">
      <dsp:nvSpPr>
        <dsp:cNvPr id="0" name=""/>
        <dsp:cNvSpPr/>
      </dsp:nvSpPr>
      <dsp:spPr>
        <a:xfrm>
          <a:off x="0" y="1006160"/>
          <a:ext cx="815340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7940" rIns="156464" bIns="27940" numCol="1" spcCol="1270" anchor="t" anchorCtr="0">
          <a:noAutofit/>
        </a:bodyPr>
        <a:lstStyle/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1006160"/>
        <a:ext cx="8153400" cy="629280"/>
      </dsp:txXfrm>
    </dsp:sp>
    <dsp:sp modelId="{02FDE227-3421-A249-B877-4E1ACDF3ED5A}">
      <dsp:nvSpPr>
        <dsp:cNvPr id="0" name=""/>
        <dsp:cNvSpPr/>
      </dsp:nvSpPr>
      <dsp:spPr>
        <a:xfrm>
          <a:off x="0" y="1726257"/>
          <a:ext cx="8153400" cy="9114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 set of data associated with that code</a:t>
          </a:r>
        </a:p>
      </dsp:txBody>
      <dsp:txXfrm>
        <a:off x="44492" y="1770749"/>
        <a:ext cx="8064416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458A4-26D2-2C44-B9FB-71A1610693F2}">
      <dsp:nvSpPr>
        <dsp:cNvPr id="0" name=""/>
        <dsp:cNvSpPr/>
      </dsp:nvSpPr>
      <dsp:spPr>
        <a:xfrm>
          <a:off x="3505190" y="309450"/>
          <a:ext cx="1912739" cy="985951"/>
        </a:xfrm>
        <a:prstGeom prst="rect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identifier</a:t>
          </a:r>
          <a:endParaRPr lang="en-US" sz="2700" kern="1200" dirty="0"/>
        </a:p>
      </dsp:txBody>
      <dsp:txXfrm>
        <a:off x="3505190" y="309450"/>
        <a:ext cx="1912739" cy="985951"/>
      </dsp:txXfrm>
    </dsp:sp>
    <dsp:sp modelId="{FFB3EB76-2E6C-B649-857A-BF94DBD248C3}">
      <dsp:nvSpPr>
        <dsp:cNvPr id="0" name=""/>
        <dsp:cNvSpPr/>
      </dsp:nvSpPr>
      <dsp:spPr>
        <a:xfrm>
          <a:off x="1600198" y="1295396"/>
          <a:ext cx="1912739" cy="1147643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state</a:t>
          </a:r>
        </a:p>
      </dsp:txBody>
      <dsp:txXfrm>
        <a:off x="1600198" y="1295396"/>
        <a:ext cx="1912739" cy="1147643"/>
      </dsp:txXfrm>
    </dsp:sp>
    <dsp:sp modelId="{F9C2771E-E09D-7E4B-8BC7-2EACC928AB9D}">
      <dsp:nvSpPr>
        <dsp:cNvPr id="0" name=""/>
        <dsp:cNvSpPr/>
      </dsp:nvSpPr>
      <dsp:spPr>
        <a:xfrm>
          <a:off x="3505210" y="1295396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priority</a:t>
          </a:r>
        </a:p>
      </dsp:txBody>
      <dsp:txXfrm>
        <a:off x="3505210" y="1295396"/>
        <a:ext cx="1912739" cy="1147643"/>
      </dsp:txXfrm>
    </dsp:sp>
    <dsp:sp modelId="{B373FAC3-5061-AF49-B501-530831A6C23F}">
      <dsp:nvSpPr>
        <dsp:cNvPr id="0" name=""/>
        <dsp:cNvSpPr/>
      </dsp:nvSpPr>
      <dsp:spPr>
        <a:xfrm>
          <a:off x="5410202" y="1295396"/>
          <a:ext cx="1912739" cy="114764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program counter</a:t>
          </a:r>
        </a:p>
      </dsp:txBody>
      <dsp:txXfrm>
        <a:off x="5410202" y="1295396"/>
        <a:ext cx="1912739" cy="1147643"/>
      </dsp:txXfrm>
    </dsp:sp>
    <dsp:sp modelId="{C89EF9B4-EDC8-C84D-A659-29B518ACADDB}">
      <dsp:nvSpPr>
        <dsp:cNvPr id="0" name=""/>
        <dsp:cNvSpPr/>
      </dsp:nvSpPr>
      <dsp:spPr>
        <a:xfrm>
          <a:off x="533406" y="2433756"/>
          <a:ext cx="1912739" cy="1147643"/>
        </a:xfrm>
        <a:prstGeom prst="rect">
          <a:avLst/>
        </a:prstGeom>
        <a:solidFill>
          <a:srgbClr val="66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memory pointers</a:t>
          </a:r>
          <a:endParaRPr lang="en-US" sz="2700" kern="1200" dirty="0" smtClean="0"/>
        </a:p>
      </dsp:txBody>
      <dsp:txXfrm>
        <a:off x="533406" y="2433756"/>
        <a:ext cx="1912739" cy="1147643"/>
      </dsp:txXfrm>
    </dsp:sp>
    <dsp:sp modelId="{5787ADE3-2B9F-7944-82CB-CE71DF883FF9}">
      <dsp:nvSpPr>
        <dsp:cNvPr id="0" name=""/>
        <dsp:cNvSpPr/>
      </dsp:nvSpPr>
      <dsp:spPr>
        <a:xfrm>
          <a:off x="2438398" y="2433756"/>
          <a:ext cx="1912739" cy="1147643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context data</a:t>
          </a:r>
          <a:endParaRPr lang="en-US" sz="2700" kern="1200" dirty="0" smtClean="0"/>
        </a:p>
      </dsp:txBody>
      <dsp:txXfrm>
        <a:off x="2438398" y="2433756"/>
        <a:ext cx="1912739" cy="1147643"/>
      </dsp:txXfrm>
    </dsp:sp>
    <dsp:sp modelId="{F5765459-F0DD-B04E-8F83-90F8421A8211}">
      <dsp:nvSpPr>
        <dsp:cNvPr id="0" name=""/>
        <dsp:cNvSpPr/>
      </dsp:nvSpPr>
      <dsp:spPr>
        <a:xfrm>
          <a:off x="4343391" y="2433756"/>
          <a:ext cx="1912739" cy="1147643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I/O status information</a:t>
          </a:r>
        </a:p>
      </dsp:txBody>
      <dsp:txXfrm>
        <a:off x="4343391" y="2433756"/>
        <a:ext cx="1912739" cy="1147643"/>
      </dsp:txXfrm>
    </dsp:sp>
    <dsp:sp modelId="{4B2744D8-5219-FE41-ACC6-C2EE72C25ABB}">
      <dsp:nvSpPr>
        <dsp:cNvPr id="0" name=""/>
        <dsp:cNvSpPr/>
      </dsp:nvSpPr>
      <dsp:spPr>
        <a:xfrm>
          <a:off x="6248403" y="2433756"/>
          <a:ext cx="1912739" cy="114764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accounting information</a:t>
          </a:r>
          <a:endParaRPr lang="en-US" sz="2700" kern="1200" dirty="0" smtClean="0"/>
        </a:p>
      </dsp:txBody>
      <dsp:txXfrm>
        <a:off x="6248403" y="2433756"/>
        <a:ext cx="1912739" cy="1147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E64E6-A954-E949-8FB5-286ABB9C3224}" type="datetimeFigureOut">
              <a:rPr lang="en-US" smtClean="0"/>
              <a:t>8/28/15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9A22D-AAAA-2248-A5BC-62C709E3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C062BE1-9E58-E44B-AEF2-88288090696B}" type="datetimeFigureOut">
              <a:rPr lang="en-US"/>
              <a:pPr>
                <a:defRPr/>
              </a:pPr>
              <a:t>8/28/15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125A137-AA7B-6040-BEE2-8CA520FC8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12</a:t>
            </a:r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 </a:t>
            </a:r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Minutes </a:t>
            </a:r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Lec02c Project 2 details </a:t>
            </a:r>
            <a:r>
              <a:rPr lang="en-US" altLang="zh-CN" baseline="0" dirty="0" err="1" smtClean="0">
                <a:latin typeface="Calibri" charset="0"/>
                <a:ea typeface="SimSun" charset="0"/>
                <a:cs typeface="SimSun" charset="0"/>
              </a:rPr>
              <a:t>cont</a:t>
            </a:r>
            <a:endParaRPr lang="en-US" altLang="zh-CN" baseline="0" dirty="0" smtClean="0">
              <a:latin typeface="Calibri" charset="0"/>
              <a:ea typeface="SimSun" charset="0"/>
              <a:cs typeface="SimSun" charset="0"/>
            </a:endParaRPr>
          </a:p>
          <a:p>
            <a:pPr eaLnBrk="1" hangingPunct="1"/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30 Minutes Slides 1-14</a:t>
            </a:r>
            <a:endParaRPr lang="en-US" altLang="zh-CN" baseline="0" dirty="0" smtClean="0">
              <a:latin typeface="Calibri" charset="0"/>
              <a:ea typeface="SimSun" charset="0"/>
              <a:cs typeface="SimSun" charset="0"/>
            </a:endParaRPr>
          </a:p>
          <a:p>
            <a:pPr eaLnBrk="1" hangingPunct="1"/>
            <a:endParaRPr lang="en-US" altLang="zh-CN" dirty="0" smtClean="0">
              <a:latin typeface="Calibri" charset="0"/>
              <a:ea typeface="SimSun" charset="0"/>
              <a:cs typeface="SimSun" charset="0"/>
            </a:endParaRPr>
          </a:p>
          <a:p>
            <a:pPr eaLnBrk="1" hangingPunct="1"/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Add </a:t>
            </a:r>
            <a:r>
              <a:rPr lang="en-US" altLang="zh-CN" smtClean="0">
                <a:latin typeface="Calibri" charset="0"/>
                <a:ea typeface="SimSun" charset="0"/>
                <a:cs typeface="SimSun" charset="0"/>
              </a:rPr>
              <a:t>more slides </a:t>
            </a:r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here.</a:t>
            </a:r>
            <a:endParaRPr lang="en-US" altLang="zh-CN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0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in the preceding list is stored in a data structure,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 ( Figure 3.1 ), that is created and managed by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significant point about the process control block is that it contains 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so that it is possible to interrupt a running process and later resume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as if the interruption had not occurred. The process control block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tool that enables the OS to support multiple processes and to provide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multiprocessing. When a process is interrupted, the current values of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and the processor registers (context data) are saved in the appropriate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corresponding process control block, and the state of the process is changed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some other value,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or ready (described subsequently). The OS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free to put some other process in the running state.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 for this process are loaded into the processor registers and this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begins to execute.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can say that a process consists of program code and associated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a process control block. For a single-processor computer, at any given time,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one process is executing and that process is in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from Chapter 2 that we suggested several definitions of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the execution of a sequence of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current state, and an associated set of system resources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think of a process as an entity that consists of a number of elements.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essential elements of a process are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code (which may be shared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 that are executing the same program) and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that code. Let us suppose that the processor begins to execute this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and we refer to this executing entity as a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any given point in time,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program is executing , this process can be uniquely characterized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elements,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Identifier: A unique identifier associated with this process, to distinguish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all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State: If the process is currently executing, it is in the running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Priority: Priority level relative to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counter: The address of the next instruction in the program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pointers: Includes pointers to the program code and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this process, plus any memory blocks shared with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data: These are data that are present in registers in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process is executing.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status information: Includes outstanding I/O requests, I/O devices (e.g.,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drives) assigned to this process, a list of files in use by the process,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information: May include the amount of processor time and clock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used, time limits, account numbers,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in the preceding list is stored in a data structure,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 ( Figure 3.1 ), that is created and managed by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significant point about the process control block is that it contains 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so that it is possible to interrupt a running process and later resume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as if the interruption had not occurred. The process control block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tool that enables the OS to support multiple processes and to provide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multiprocessing. When a process is interrupted, the current values of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and the processor registers (context data) are saved in the appropriate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corresponding process control block, and the state of the process is changed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some other value,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or ready (described subsequently). The OS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free to put some other process in the running state.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 for this process are loaded into the processor registers and this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begins to execute.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can say that a process consists of program code and associated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a process control block. For a single-processor computer, at any given time,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one process is executing and that process is in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en-US" smtClean="0"/>
              <a:t>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384FE52-1E62-D74C-A4B2-00AF80B614EC}" type="slidenum">
              <a:rPr lang="en-US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basic components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microkernel design: process manager, memory manager, IPC – inter-process communication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the concepts of applications, system software, and resources,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in a position to discuss how the OS can, in an orderly fashion, manage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of applications so that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Resources are made available to multiple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physical processor is switched among multiple applications so all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to be progressing.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processor and I/O devices can be used efficiently.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approach taken by all modern operating systems is to rely on a model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execution of an application corresponds to the existence of one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is the process manager?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in the preceding list is stored in a data structure,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 ( Figure 3.1 ), that is created and managed by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significant point about the process control block is that it contains 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so that it is possible to interrupt a running process and later resume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as if the interruption had not occurred. The process control block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tool that enables the OS to support multiple processes and to provide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multiprocessing. When a process is interrupted, the current values of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and the processor registers (context data) are saved in the appropriate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corresponding process control block, and the state of the process is changed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some other value,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or ready (described subsequently). The OS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free to put some other process in the running state.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 for this process are loaded into the processor registers and this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begins to execute.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can say that a process consists of program code and associated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a process control block. For a single-processor computer, at any given time,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one process is executing and that process is in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the purposes or design goals?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the concepts of applications, system software, and resources,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in a position to discuss how the OS can, in an orderly fashion, manage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of applications so that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Resources are made available to multiple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physical processor is switched among multiple applications so all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to be progressing.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processor and I/O devices can be used efficiently.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approach taken by all modern operating systems is to rely on a model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execution of an application corresponds to the existence of one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four words: a program in execution.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use a minimal of five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chinese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characters to define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the concepts of applications, system software, and resources,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in a position to discuss how the OS can, in an orderly fashion, manage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of applications so that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Resources are made available to multiple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physical processor is switched among multiple applications so all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to be progressing.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processor and I/O devices can be used efficiently.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approach taken by all modern operating systems is to rely on a model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execution of an application corresponds to the existence of one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MS PGothic" charset="0"/>
              </a:rPr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MS PGothic" charset="0"/>
              </a:rPr>
              <a:t>Batch system – </a:t>
            </a:r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MS PGothic" charset="0"/>
              </a:rPr>
              <a:t>Time-shared systems – </a:t>
            </a:r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user programs </a:t>
            </a:r>
            <a:r>
              <a:rPr lang="en-US" sz="2400" dirty="0" smtClean="0">
                <a:ea typeface="MS PGothic" charset="0"/>
              </a:rPr>
              <a:t>or </a:t>
            </a:r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tasks</a:t>
            </a:r>
            <a:endParaRPr lang="en-US" sz="2400" dirty="0" smtClean="0"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MS PGothic" charset="0"/>
              </a:rPr>
              <a:t>Textbook uses the terms </a:t>
            </a:r>
            <a:r>
              <a:rPr lang="en-US" sz="2400" b="1" i="1" dirty="0" smtClean="0">
                <a:ea typeface="MS PGothic" charset="0"/>
              </a:rPr>
              <a:t>job</a:t>
            </a:r>
            <a:r>
              <a:rPr lang="en-US" sz="2400" dirty="0" smtClean="0">
                <a:ea typeface="MS PGothic" charset="0"/>
              </a:rPr>
              <a:t> and </a:t>
            </a:r>
            <a:r>
              <a:rPr lang="en-US" sz="2400" b="1" i="1" dirty="0" smtClean="0">
                <a:ea typeface="MS PGothic" charset="0"/>
              </a:rPr>
              <a:t>process</a:t>
            </a:r>
            <a:r>
              <a:rPr lang="en-US" sz="2400" dirty="0" smtClean="0">
                <a:ea typeface="MS PGothic" charset="0"/>
              </a:rPr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Process</a:t>
            </a:r>
            <a:r>
              <a:rPr lang="en-US" sz="2400" dirty="0" smtClean="0">
                <a:ea typeface="MS PGothic" charset="0"/>
              </a:rPr>
              <a:t> – a program in execution; process execution must progress in sequential fashion</a:t>
            </a:r>
          </a:p>
          <a:p>
            <a:r>
              <a:rPr lang="en-US" sz="2400" dirty="0" smtClean="0">
                <a:ea typeface="MS PGothic" charset="0"/>
              </a:rPr>
              <a:t>Multiple parts</a:t>
            </a:r>
          </a:p>
          <a:p>
            <a:pPr lvl="1"/>
            <a:r>
              <a:rPr lang="en-US" sz="2400" dirty="0" smtClean="0">
                <a:ea typeface="MS PGothic" charset="0"/>
              </a:rPr>
              <a:t>The program code, also called </a:t>
            </a:r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text section</a:t>
            </a:r>
          </a:p>
          <a:p>
            <a:pPr lvl="1"/>
            <a:r>
              <a:rPr lang="en-US" sz="2400" dirty="0" smtClean="0">
                <a:ea typeface="MS PGothic" charset="0"/>
              </a:rPr>
              <a:t>Current activity including</a:t>
            </a:r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 program</a:t>
            </a:r>
            <a:r>
              <a:rPr lang="en-US" sz="2400" b="1" dirty="0" smtClean="0">
                <a:ea typeface="MS PGothic" charset="0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counter</a:t>
            </a:r>
            <a:r>
              <a:rPr lang="en-US" sz="2400" dirty="0" smtClean="0">
                <a:ea typeface="MS PGothic" charset="0"/>
              </a:rPr>
              <a:t>, processor registers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Stack</a:t>
            </a:r>
            <a:r>
              <a:rPr lang="en-US" sz="2400" b="1" dirty="0" smtClean="0">
                <a:ea typeface="MS PGothic" charset="0"/>
              </a:rPr>
              <a:t> </a:t>
            </a:r>
            <a:r>
              <a:rPr lang="en-US" sz="2400" dirty="0" smtClean="0">
                <a:ea typeface="MS PGothic" charset="0"/>
              </a:rPr>
              <a:t>containing temporary data</a:t>
            </a:r>
          </a:p>
          <a:p>
            <a:pPr lvl="2"/>
            <a:r>
              <a:rPr lang="en-US" dirty="0" smtClean="0">
                <a:ea typeface="MS PGothic" charset="0"/>
              </a:rPr>
              <a:t>Function parameters, return addresses, local variables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Data section</a:t>
            </a:r>
            <a:r>
              <a:rPr lang="en-US" sz="2400" b="1" dirty="0" smtClean="0">
                <a:ea typeface="MS PGothic" charset="0"/>
              </a:rPr>
              <a:t> </a:t>
            </a:r>
            <a:r>
              <a:rPr lang="en-US" sz="2400" dirty="0" smtClean="0">
                <a:ea typeface="MS PGothic" charset="0"/>
              </a:rPr>
              <a:t>containing global variables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ea typeface="MS PGothic" charset="0"/>
              </a:rPr>
              <a:t>Draw </a:t>
            </a:r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program</a:t>
            </a:r>
            <a:r>
              <a:rPr lang="en-US" sz="2400" b="1" dirty="0" smtClean="0">
                <a:ea typeface="MS PGothic" charset="0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counter on the display</a:t>
            </a:r>
          </a:p>
          <a:p>
            <a:pPr>
              <a:lnSpc>
                <a:spcPct val="90000"/>
              </a:lnSpc>
            </a:pPr>
            <a:r>
              <a:rPr lang="en-US" sz="2400" baseline="0" dirty="0" smtClean="0">
                <a:ea typeface="MS PGothic" charset="0"/>
              </a:rPr>
              <a:t> </a:t>
            </a:r>
            <a:endParaRPr lang="en-US" sz="2400" dirty="0" smtClean="0"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MS PGothic" charset="0"/>
              </a:rPr>
              <a:t>Textbook uses the terms </a:t>
            </a:r>
            <a:r>
              <a:rPr lang="en-US" sz="2400" b="1" i="1" dirty="0" smtClean="0">
                <a:ea typeface="MS PGothic" charset="0"/>
              </a:rPr>
              <a:t>job</a:t>
            </a:r>
            <a:r>
              <a:rPr lang="en-US" sz="2400" dirty="0" smtClean="0">
                <a:ea typeface="MS PGothic" charset="0"/>
              </a:rPr>
              <a:t> and </a:t>
            </a:r>
            <a:r>
              <a:rPr lang="en-US" sz="2400" b="1" i="1" dirty="0" smtClean="0">
                <a:ea typeface="MS PGothic" charset="0"/>
              </a:rPr>
              <a:t>process</a:t>
            </a:r>
            <a:r>
              <a:rPr lang="en-US" sz="2400" dirty="0" smtClean="0">
                <a:ea typeface="MS PGothic" charset="0"/>
              </a:rPr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Process</a:t>
            </a:r>
            <a:r>
              <a:rPr lang="en-US" sz="2400" dirty="0" smtClean="0">
                <a:ea typeface="MS PGothic" charset="0"/>
              </a:rPr>
              <a:t> – a program in execution; process execution must progress in sequential fashion</a:t>
            </a:r>
          </a:p>
          <a:p>
            <a:r>
              <a:rPr lang="en-US" sz="2400" dirty="0" smtClean="0">
                <a:ea typeface="MS PGothic" charset="0"/>
              </a:rPr>
              <a:t>Multiple parts</a:t>
            </a:r>
          </a:p>
          <a:p>
            <a:pPr lvl="1"/>
            <a:r>
              <a:rPr lang="en-US" sz="2400" dirty="0" smtClean="0">
                <a:ea typeface="MS PGothic" charset="0"/>
              </a:rPr>
              <a:t>The program code, also called </a:t>
            </a:r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text section</a:t>
            </a:r>
          </a:p>
          <a:p>
            <a:pPr lvl="1"/>
            <a:r>
              <a:rPr lang="en-US" sz="2400" dirty="0" smtClean="0">
                <a:ea typeface="MS PGothic" charset="0"/>
              </a:rPr>
              <a:t>Current activity including</a:t>
            </a:r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 program</a:t>
            </a:r>
            <a:r>
              <a:rPr lang="en-US" sz="2400" b="1" dirty="0" smtClean="0">
                <a:ea typeface="MS PGothic" charset="0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counter</a:t>
            </a:r>
            <a:r>
              <a:rPr lang="en-US" sz="2400" dirty="0" smtClean="0">
                <a:ea typeface="MS PGothic" charset="0"/>
              </a:rPr>
              <a:t>, processor registers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Stack</a:t>
            </a:r>
            <a:r>
              <a:rPr lang="en-US" sz="2400" b="1" dirty="0" smtClean="0">
                <a:ea typeface="MS PGothic" charset="0"/>
              </a:rPr>
              <a:t> </a:t>
            </a:r>
            <a:r>
              <a:rPr lang="en-US" sz="2400" dirty="0" smtClean="0">
                <a:ea typeface="MS PGothic" charset="0"/>
              </a:rPr>
              <a:t>containing temporary data</a:t>
            </a:r>
          </a:p>
          <a:p>
            <a:pPr lvl="2"/>
            <a:r>
              <a:rPr lang="en-US" dirty="0" smtClean="0">
                <a:ea typeface="MS PGothic" charset="0"/>
              </a:rPr>
              <a:t>Function parameters, return addresses, local variables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  <a:ea typeface="MS PGothic" charset="0"/>
              </a:rPr>
              <a:t>Data section</a:t>
            </a:r>
            <a:r>
              <a:rPr lang="en-US" sz="2400" b="1" dirty="0" smtClean="0">
                <a:ea typeface="MS PGothic" charset="0"/>
              </a:rPr>
              <a:t> </a:t>
            </a:r>
            <a:r>
              <a:rPr lang="en-US" sz="2400" dirty="0" smtClean="0">
                <a:ea typeface="MS PGothic" charset="0"/>
              </a:rPr>
              <a:t>containing global variables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Introduce PCB from here. Please also introduce the concept of address space.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The information in the preceding list is stored in a data structure,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called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process control block ( Figure 3.1 ), that is created and managed by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The significant point about the process control block is that it contains 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information so that it is possible to interrupt a running process and later resume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execution as if the interruption had not occurred. The process control block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the key tool that enables the OS to support multiple processes and to provide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multiprocessing. When a process is interrupted, the current values of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counter and the processor registers (context data) are saved in the appropriate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of the corresponding process control block, and the state of the process is changed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to some other value,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blocked or ready (described subsequently). The OS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now free to put some other process in the running state.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context data for this process are loaded into the processor registers and this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now begins to execute.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the concepts of applications, system software, and resources,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in a position to discuss how the OS can, in an orderly fashion, manage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of applications so that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Resources are made available to multiple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physical processor is switched among multiple applications so all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to be progressing.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processor and I/O devices can be used efficiently.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approach taken by all modern operating systems is to rely on a model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execution of an application corresponds to the existence of one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0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CCE1-ED68-4673-B2B8-9A8ACC32B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6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844695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0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CCE1-ED68-4673-B2B8-9A8ACC32B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05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5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7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0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CCE1-ED68-4673-B2B8-9A8ACC32B7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SGCOE V 158 289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1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8686800" cy="3048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900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sz="4900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z="4900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r>
              <a:rPr lang="en-US" altLang="zh-CN" sz="3600" dirty="0">
                <a:latin typeface="Calibri" charset="0"/>
                <a:ea typeface="SimSun" charset="0"/>
                <a:cs typeface="SimSun" charset="0"/>
              </a:rPr>
              <a:t/>
            </a:r>
            <a:br>
              <a:rPr lang="en-US" altLang="zh-CN" sz="3600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z="3600" dirty="0" smtClean="0">
                <a:latin typeface="Calibri" charset="0"/>
                <a:ea typeface="SimSun" charset="0"/>
                <a:cs typeface="SimSun" charset="0"/>
              </a:rPr>
              <a:t/>
            </a:r>
            <a:br>
              <a:rPr lang="en-US" altLang="zh-CN" sz="3600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z="4000" dirty="0" smtClean="0">
                <a:latin typeface="Calibri" charset="0"/>
                <a:ea typeface="SimSun" charset="0"/>
                <a:cs typeface="SimSun" charset="0"/>
              </a:rPr>
              <a:t>Process Management: Part 1</a:t>
            </a:r>
            <a:br>
              <a:rPr lang="en-US" altLang="zh-CN" sz="4000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z="4000" dirty="0" smtClean="0">
                <a:latin typeface="Calibri" charset="0"/>
                <a:ea typeface="SimSun" charset="0"/>
                <a:cs typeface="SimSun" charset="0"/>
              </a:rPr>
              <a:t>Process Control Block (PCB)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2057400" y="3810000"/>
            <a:ext cx="4953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http://www.eng.auburn.edu/~xqin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81000" y="6350000"/>
            <a:ext cx="2133600" cy="365125"/>
          </a:xfrm>
        </p:spPr>
        <p:txBody>
          <a:bodyPr/>
          <a:lstStyle/>
          <a:p>
            <a:fld id="{8353CCE1-ED68-4673-B2B8-9A8ACC32B75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762000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/>
              <a:t>The Address Space</a:t>
            </a:r>
            <a:endParaRPr lang="en-US" sz="4400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73540"/>
            <a:ext cx="8077200" cy="56320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4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143947"/>
          </a:xfrm>
        </p:spPr>
        <p:txBody>
          <a:bodyPr/>
          <a:lstStyle/>
          <a:p>
            <a:pPr algn="ctr"/>
            <a:r>
              <a:rPr lang="en-US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Recap: Process Elements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95796040"/>
              </p:ext>
            </p:extLst>
          </p:nvPr>
        </p:nvGraphicFramePr>
        <p:xfrm>
          <a:off x="533400" y="2362200"/>
          <a:ext cx="81534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7"/>
          </a:xfrm>
        </p:spPr>
        <p:txBody>
          <a:bodyPr/>
          <a:lstStyle/>
          <a:p>
            <a:pPr algn="l"/>
            <a:r>
              <a:rPr lang="en-US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14017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Q5: While the program is executing, </a:t>
            </a:r>
            <a:r>
              <a:rPr lang="en-US" sz="2800" dirty="0">
                <a:solidFill>
                  <a:srgbClr val="FF0000"/>
                </a:solidFill>
              </a:rPr>
              <a:t>what </a:t>
            </a:r>
            <a:r>
              <a:rPr lang="en-US" sz="2800" dirty="0" smtClean="0">
                <a:solidFill>
                  <a:srgbClr val="FF0000"/>
                </a:solidFill>
              </a:rPr>
              <a:t>elements can </a:t>
            </a:r>
            <a:r>
              <a:rPr lang="en-US" sz="2800" dirty="0">
                <a:solidFill>
                  <a:srgbClr val="FF0000"/>
                </a:solidFill>
              </a:rPr>
              <a:t>uniquely </a:t>
            </a:r>
            <a:r>
              <a:rPr lang="en-US" sz="2800" dirty="0" smtClean="0">
                <a:solidFill>
                  <a:srgbClr val="FF0000"/>
                </a:solidFill>
              </a:rPr>
              <a:t>characterize its process?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22579440"/>
              </p:ext>
            </p:extLst>
          </p:nvPr>
        </p:nvGraphicFramePr>
        <p:xfrm>
          <a:off x="228600" y="2743200"/>
          <a:ext cx="82296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4495800" cy="1098332"/>
          </a:xfrm>
        </p:spPr>
        <p:txBody>
          <a:bodyPr>
            <a:noAutofit/>
          </a:bodyPr>
          <a:lstStyle/>
          <a:p>
            <a:r>
              <a:rPr lang="en-US" sz="3200" b="0" dirty="0" smtClean="0"/>
              <a:t>Process Control Block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04800" y="1524000"/>
            <a:ext cx="3886200" cy="385466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SzPct val="106000"/>
              <a:buFont typeface="Arial"/>
              <a:buChar char="•"/>
            </a:pPr>
            <a:r>
              <a:rPr lang="en-US" sz="2400" dirty="0" smtClean="0"/>
              <a:t>Contains the process elements</a:t>
            </a:r>
          </a:p>
          <a:p>
            <a:pPr marL="342900" indent="-342900">
              <a:buSzPct val="106000"/>
              <a:buFont typeface="Arial"/>
              <a:buChar char="•"/>
            </a:pPr>
            <a:r>
              <a:rPr lang="en-US" sz="2400" dirty="0" smtClean="0"/>
              <a:t>It is possible to interrupt a running process and later resume execution as if the interruption had not occurred</a:t>
            </a:r>
          </a:p>
          <a:p>
            <a:pPr marL="342900" indent="-342900">
              <a:buSzPct val="106000"/>
              <a:buFont typeface="Arial"/>
              <a:buChar char="•"/>
            </a:pPr>
            <a:r>
              <a:rPr lang="en-US" sz="2400" dirty="0" smtClean="0"/>
              <a:t>Created and managed by the operating system</a:t>
            </a:r>
          </a:p>
          <a:p>
            <a:pPr marL="342900" indent="-342900">
              <a:buSzPct val="106000"/>
              <a:buFont typeface="Arial"/>
              <a:buChar char="•"/>
            </a:pPr>
            <a:r>
              <a:rPr lang="en-US" sz="2400" dirty="0" smtClean="0"/>
              <a:t>Key tool that allows support for multiple processes</a:t>
            </a:r>
          </a:p>
          <a:p>
            <a:endParaRPr lang="en-US" dirty="0"/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>
          <a:blip r:embed="rId3"/>
          <a:srcRect l="20000" t="12727" r="20000" b="6364"/>
          <a:stretch>
            <a:fillRect/>
          </a:stretch>
        </p:blipFill>
        <p:spPr>
          <a:xfrm>
            <a:off x="4953000" y="533400"/>
            <a:ext cx="3560600" cy="62136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81000"/>
            <a:ext cx="5039119" cy="61318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5334000"/>
            <a:ext cx="3810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charset="0"/>
              </a:rPr>
              <a:t>Q6</a:t>
            </a:r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: Can you design a data structure for PCB?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2400" dirty="0">
              <a:solidFill>
                <a:srgbClr val="FF0000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0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Summary</a:t>
            </a:r>
            <a:endParaRPr lang="en-US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58904" y="2027237"/>
            <a:ext cx="7646896" cy="3840163"/>
          </a:xfrm>
        </p:spPr>
        <p:txBody>
          <a:bodyPr>
            <a:noAutofit/>
          </a:bodyPr>
          <a:lstStyle/>
          <a:p>
            <a:r>
              <a:rPr lang="en-US" sz="4000" dirty="0" smtClean="0"/>
              <a:t>What is a process?</a:t>
            </a:r>
          </a:p>
          <a:p>
            <a:pPr lvl="1"/>
            <a:r>
              <a:rPr lang="en-US" sz="3200" dirty="0" smtClean="0"/>
              <a:t>Background</a:t>
            </a:r>
          </a:p>
          <a:p>
            <a:pPr lvl="1"/>
            <a:r>
              <a:rPr lang="en-US" sz="3200" dirty="0" smtClean="0"/>
              <a:t>Processes and process control blocks</a:t>
            </a:r>
          </a:p>
          <a:p>
            <a:r>
              <a:rPr lang="en-US" sz="4000" dirty="0"/>
              <a:t>Process description</a:t>
            </a:r>
          </a:p>
          <a:p>
            <a:pPr lvl="1"/>
            <a:r>
              <a:rPr lang="en-US" sz="3200" dirty="0"/>
              <a:t>Operating system control structures</a:t>
            </a:r>
          </a:p>
          <a:p>
            <a:pPr lvl="1"/>
            <a:r>
              <a:rPr lang="en-US" sz="3200" dirty="0"/>
              <a:t>Process control </a:t>
            </a:r>
            <a:r>
              <a:rPr lang="en-US" sz="3200" dirty="0" smtClean="0"/>
              <a:t>structures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214312"/>
            <a:ext cx="8229600" cy="1233488"/>
          </a:xfrm>
        </p:spPr>
        <p:txBody>
          <a:bodyPr>
            <a:noAutofit/>
          </a:bodyPr>
          <a:lstStyle/>
          <a:p>
            <a:r>
              <a:rPr lang="en-US" dirty="0" smtClean="0"/>
              <a:t>Recap: Monolithic</a:t>
            </a:r>
            <a:r>
              <a:rPr lang="en-US" dirty="0" smtClean="0">
                <a:ea typeface="MS PGothic" charset="0"/>
              </a:rPr>
              <a:t> Kernel vs. Microkernel</a:t>
            </a:r>
            <a:endParaRPr lang="en-US" dirty="0">
              <a:ea typeface="MS P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81000" y="6350000"/>
            <a:ext cx="2133600" cy="365125"/>
          </a:xfrm>
        </p:spPr>
        <p:txBody>
          <a:bodyPr/>
          <a:lstStyle/>
          <a:p>
            <a:fld id="{8353CCE1-ED68-4673-B2B8-9A8ACC32B75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600200"/>
            <a:ext cx="9124950" cy="4401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33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External View of the Process Manager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066801"/>
            <a:ext cx="5792731" cy="4648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5867400"/>
            <a:ext cx="7467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charset="0"/>
              </a:rPr>
              <a:t>Q1: What are the three basic components in Microkernel? </a:t>
            </a:r>
            <a:endParaRPr lang="en-US" sz="2400" dirty="0">
              <a:solidFill>
                <a:srgbClr val="FF0000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43000"/>
            <a:ext cx="8458200" cy="549186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400800" cy="838200"/>
          </a:xfrm>
        </p:spPr>
        <p:txBody>
          <a:bodyPr>
            <a:noAutofit/>
          </a:bodyPr>
          <a:lstStyle/>
          <a:p>
            <a:r>
              <a:rPr lang="en-US" sz="4400" b="0" dirty="0"/>
              <a:t>Process Manager Overview</a:t>
            </a:r>
            <a:endParaRPr lang="en-US" sz="4400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62400" y="2895600"/>
            <a:ext cx="4572000" cy="2971800"/>
          </a:xfrm>
          <a:prstGeom prst="rect">
            <a:avLst/>
          </a:prstGeom>
          <a:solidFill>
            <a:srgbClr val="FF0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OS Management of Application Execution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7848600" cy="38099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Resources are made available to </a:t>
            </a:r>
            <a:r>
              <a:rPr lang="en-US" sz="3200" dirty="0" smtClean="0">
                <a:solidFill>
                  <a:srgbClr val="FF0000"/>
                </a:solidFill>
              </a:rPr>
              <a:t>multiple applications</a:t>
            </a:r>
          </a:p>
          <a:p>
            <a:r>
              <a:rPr lang="en-US" sz="3200" dirty="0" smtClean="0"/>
              <a:t>The processor is </a:t>
            </a:r>
            <a:r>
              <a:rPr lang="en-US" sz="3200" dirty="0" smtClean="0">
                <a:solidFill>
                  <a:srgbClr val="FF0000"/>
                </a:solidFill>
              </a:rPr>
              <a:t>switched</a:t>
            </a:r>
            <a:r>
              <a:rPr lang="en-US" sz="3200" dirty="0" smtClean="0"/>
              <a:t> among multiple applications so all will appear to be progressing</a:t>
            </a:r>
          </a:p>
          <a:p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FF0000"/>
                </a:solidFill>
              </a:rPr>
              <a:t>processor and I/O devices</a:t>
            </a:r>
            <a:r>
              <a:rPr lang="en-US" sz="3200" dirty="0" smtClean="0"/>
              <a:t> can be used efficiently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600200"/>
            <a:ext cx="8686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charset="0"/>
              </a:rPr>
              <a:t>Q2: What are the purposes (Design Goals) of the process manager? </a:t>
            </a:r>
            <a:endParaRPr lang="en-US" sz="2400" dirty="0">
              <a:solidFill>
                <a:srgbClr val="FF0000"/>
              </a:solidFill>
              <a:ea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7467600" cy="3657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What is a process?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14400" y="3048000"/>
            <a:ext cx="7543800" cy="1066800"/>
          </a:xfrm>
          <a:prstGeom prst="rect">
            <a:avLst/>
          </a:prstGeom>
          <a:solidFill>
            <a:srgbClr val="FFFF99"/>
          </a:solidFill>
          <a:ln w="76200" cmpd="tri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33CC"/>
              </a:buClr>
            </a:pPr>
            <a:endParaRPr lang="en-US" sz="1000" dirty="0"/>
          </a:p>
          <a:p>
            <a:pPr marL="342900" indent="-342900">
              <a:spcBef>
                <a:spcPct val="20000"/>
              </a:spcBef>
              <a:buClr>
                <a:srgbClr val="0033CC"/>
              </a:buClr>
            </a:pPr>
            <a:r>
              <a:rPr lang="en-US" sz="2800" i="1" dirty="0" smtClean="0"/>
              <a:t>     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An instance of a program in execution.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6688"/>
            <a:ext cx="8305800" cy="976312"/>
          </a:xfrm>
        </p:spPr>
        <p:txBody>
          <a:bodyPr>
            <a:noAutofit/>
          </a:bodyPr>
          <a:lstStyle/>
          <a:p>
            <a:r>
              <a:rPr lang="en-US" dirty="0" smtClean="0">
                <a:ea typeface="MS PGothic" charset="0"/>
              </a:rPr>
              <a:t>Process: A Program </a:t>
            </a:r>
            <a:r>
              <a:rPr lang="en-US" dirty="0">
                <a:ea typeface="MS PGothic" charset="0"/>
              </a:rPr>
              <a:t>in </a:t>
            </a:r>
            <a:r>
              <a:rPr lang="en-US" dirty="0" smtClean="0">
                <a:ea typeface="MS PGothic" charset="0"/>
              </a:rPr>
              <a:t>Execution</a:t>
            </a:r>
            <a:endParaRPr lang="en-US" dirty="0">
              <a:ea typeface="MS PGothic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370762" cy="4419600"/>
          </a:xfrm>
        </p:spPr>
        <p:txBody>
          <a:bodyPr>
            <a:noAutofit/>
          </a:bodyPr>
          <a:lstStyle/>
          <a:p>
            <a:r>
              <a:rPr lang="en-US" sz="2800" dirty="0" smtClean="0">
                <a:ea typeface="MS PGothic" charset="0"/>
              </a:rPr>
              <a:t>The </a:t>
            </a:r>
            <a:r>
              <a:rPr lang="en-US" sz="2800" dirty="0">
                <a:ea typeface="MS PGothic" charset="0"/>
              </a:rPr>
              <a:t>program code, also called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text section</a:t>
            </a:r>
          </a:p>
          <a:p>
            <a:r>
              <a:rPr lang="en-US" sz="2800" dirty="0">
                <a:ea typeface="MS PGothic" charset="0"/>
              </a:rPr>
              <a:t>Current activity including</a:t>
            </a:r>
            <a:r>
              <a:rPr lang="en-US" sz="2800" b="1" dirty="0">
                <a:solidFill>
                  <a:srgbClr val="3366FF"/>
                </a:solidFill>
                <a:ea typeface="MS PGothic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program counter</a:t>
            </a:r>
            <a:r>
              <a:rPr lang="en-US" sz="2800" dirty="0">
                <a:ea typeface="MS PGothic" charset="0"/>
              </a:rPr>
              <a:t>, processor registers</a:t>
            </a:r>
          </a:p>
          <a:p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Stack</a:t>
            </a:r>
            <a:r>
              <a:rPr lang="en-US" sz="2800" b="1" dirty="0">
                <a:ea typeface="MS PGothic" charset="0"/>
              </a:rPr>
              <a:t> </a:t>
            </a:r>
            <a:r>
              <a:rPr lang="en-US" sz="2800" dirty="0">
                <a:ea typeface="MS PGothic" charset="0"/>
              </a:rPr>
              <a:t>containing temporary data</a:t>
            </a:r>
          </a:p>
          <a:p>
            <a:pPr lvl="1"/>
            <a:r>
              <a:rPr lang="en-US" dirty="0">
                <a:ea typeface="MS PGothic" charset="0"/>
              </a:rPr>
              <a:t>Function parameters, return addresses, local variables</a:t>
            </a:r>
          </a:p>
          <a:p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Data section </a:t>
            </a:r>
            <a:r>
              <a:rPr lang="en-US" sz="2800" dirty="0">
                <a:ea typeface="MS PGothic" charset="0"/>
              </a:rPr>
              <a:t>containing global variables</a:t>
            </a:r>
          </a:p>
          <a:p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Heap</a:t>
            </a:r>
            <a:r>
              <a:rPr lang="en-US" sz="2800" b="1" dirty="0">
                <a:ea typeface="MS PGothic" charset="0"/>
              </a:rPr>
              <a:t> </a:t>
            </a:r>
            <a:r>
              <a:rPr lang="en-US" sz="2800" dirty="0">
                <a:ea typeface="MS PGothic" charset="0"/>
              </a:rPr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dirty="0"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dirty="0">
              <a:ea typeface="MS PGothic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90600" y="1143000"/>
            <a:ext cx="7315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FF0000"/>
                </a:solidFill>
                <a:ea typeface="MS PGothic" charset="0"/>
              </a:rPr>
              <a:t>Q3: Which parts does a running program have in a computer system?</a:t>
            </a:r>
            <a:endParaRPr lang="en-US" sz="2800" dirty="0">
              <a:solidFill>
                <a:srgbClr val="FF0000"/>
              </a:solidFill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209800"/>
            <a:ext cx="7620000" cy="426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0600" y="1143000"/>
            <a:ext cx="7315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FF0000"/>
                </a:solidFill>
                <a:ea typeface="MS PGothic" charset="0"/>
              </a:rPr>
              <a:t>Q4: Does a “non-running” program have these parts?</a:t>
            </a:r>
            <a:endParaRPr lang="en-US" sz="2800" dirty="0">
              <a:solidFill>
                <a:srgbClr val="FF0000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9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6688"/>
            <a:ext cx="8305800" cy="976312"/>
          </a:xfrm>
        </p:spPr>
        <p:txBody>
          <a:bodyPr>
            <a:noAutofit/>
          </a:bodyPr>
          <a:lstStyle/>
          <a:p>
            <a:r>
              <a:rPr lang="en-US" dirty="0" smtClean="0">
                <a:ea typeface="MS PGothic" charset="0"/>
              </a:rPr>
              <a:t>Process: A Program </a:t>
            </a:r>
            <a:r>
              <a:rPr lang="en-US" dirty="0">
                <a:ea typeface="MS PGothic" charset="0"/>
              </a:rPr>
              <a:t>in </a:t>
            </a:r>
            <a:r>
              <a:rPr lang="en-US" dirty="0" smtClean="0">
                <a:ea typeface="MS PGothic" charset="0"/>
              </a:rPr>
              <a:t>Execution</a:t>
            </a:r>
            <a:endParaRPr lang="en-US" dirty="0"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254125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42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Implementing </a:t>
            </a:r>
            <a:r>
              <a:rPr lang="en-US" dirty="0"/>
              <a:t>the Process Abstraction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50" y="1235653"/>
            <a:ext cx="7117850" cy="546994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4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2671</TotalTime>
  <Words>2248</Words>
  <Application>Microsoft Macintosh PowerPoint</Application>
  <PresentationFormat>On-screen Show (4:3)</PresentationFormat>
  <Paragraphs>281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 Design</vt:lpstr>
      <vt:lpstr>COMP 3500  Introduction to Operating Systems  Process Management: Part 1 Process Control Block (PCB)</vt:lpstr>
      <vt:lpstr>Recap: Monolithic Kernel vs. Microkernel</vt:lpstr>
      <vt:lpstr>External View of the Process Manager</vt:lpstr>
      <vt:lpstr>Process Manager Overview</vt:lpstr>
      <vt:lpstr>OS Management of Application Execution</vt:lpstr>
      <vt:lpstr>What is a process?</vt:lpstr>
      <vt:lpstr>Process: A Program in Execution</vt:lpstr>
      <vt:lpstr>Process: A Program in Execution</vt:lpstr>
      <vt:lpstr>Implementing the Process Abstraction</vt:lpstr>
      <vt:lpstr>The Address Space</vt:lpstr>
      <vt:lpstr>Recap: Process Elements</vt:lpstr>
      <vt:lpstr>Process Elements</vt:lpstr>
      <vt:lpstr>Process Control Block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Xiao Qin</cp:lastModifiedBy>
  <cp:revision>228</cp:revision>
  <dcterms:created xsi:type="dcterms:W3CDTF">2006-08-16T00:00:00Z</dcterms:created>
  <dcterms:modified xsi:type="dcterms:W3CDTF">2015-08-28T17:25:13Z</dcterms:modified>
</cp:coreProperties>
</file>