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370" r:id="rId3"/>
    <p:sldId id="376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2880" autoAdjust="0"/>
  </p:normalViewPr>
  <p:slideViewPr>
    <p:cSldViewPr>
      <p:cViewPr varScale="1">
        <p:scale>
          <a:sx n="150" d="100"/>
          <a:sy n="150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Due: Friday, Sept. 5th at 11:55 pm.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1. Project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Specification.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docxPreview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the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documentView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2. How to build tool chain: The MIPS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toolchain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for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txtPreview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the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documentView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3. How to build and run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htmlView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4.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 and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cvs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5. Configuration file: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confView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Below, you can find five source code packages: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6.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-1.10.tar.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gzView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7.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binutils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tarView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8. Download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https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dl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dropboxusercontent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/u/24238235/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9. Download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https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dl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dropboxusercontent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/u/24238235/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10.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-1.12.tar.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gzView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14400"/>
            <a:ext cx="8077200" cy="28194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2 – An Introduction to OS/161</a:t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Details (cont.)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panose="020F0502020204030204" pitchFamily="34" charset="0"/>
              </a:rPr>
              <a:t>Running your newly built kernel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Remember where is your new kernel located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%./sys161 kernel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At the prompt, type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poweroff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&lt;return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 smtClean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514600"/>
            <a:ext cx="7848600" cy="1371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334000"/>
            <a:ext cx="7848600" cy="533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0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panose="020F0502020204030204" pitchFamily="34" charset="0"/>
              </a:rPr>
              <a:t>Modifying your kernel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Create a new file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~/cs161/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/kern/main/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Edit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kern/main/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</a:t>
            </a:r>
            <a:r>
              <a:rPr lang="en-US" dirty="0" smtClean="0">
                <a:latin typeface="Calibri" panose="020F0502020204030204" pitchFamily="34" charset="0"/>
              </a:rPr>
              <a:t>hich calls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en-US" dirty="0" smtClean="0">
                <a:latin typeface="Calibri" panose="020F0502020204030204" pitchFamily="34" charset="0"/>
              </a:rPr>
              <a:t> function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Before reconfiguring and rebuilding your kernel, you </a:t>
            </a:r>
            <a:r>
              <a:rPr lang="en-US" dirty="0">
                <a:latin typeface="Calibri" panose="020F0502020204030204" pitchFamily="34" charset="0"/>
              </a:rPr>
              <a:t>will need to edit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~/cs161/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conf.kern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057400"/>
            <a:ext cx="7848600" cy="609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358714"/>
            <a:ext cx="7848600" cy="533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36557"/>
            <a:ext cx="8077200" cy="533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2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Building blocks for OS/161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43875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Before building OS/161 from os161-1.10.tar.gz, you must first build the following items: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tool chain: cs161-binutils-1.4.tar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cross compiler: cs161-gcc-1.4.tar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special </a:t>
            </a:r>
            <a:r>
              <a:rPr lang="en-US" sz="2800" dirty="0" err="1" smtClean="0">
                <a:latin typeface="Calibri" panose="020F0502020204030204" pitchFamily="34" charset="0"/>
              </a:rPr>
              <a:t>gdb</a:t>
            </a:r>
            <a:r>
              <a:rPr lang="en-US" sz="2800" dirty="0" smtClean="0">
                <a:latin typeface="Calibri" panose="020F0502020204030204" pitchFamily="34" charset="0"/>
              </a:rPr>
              <a:t>: cs161-gdb-1.4.tar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sys161 MIPS emulator: sys161-1.12.tar</a:t>
            </a:r>
          </a:p>
          <a:p>
            <a:pPr marL="514350" indent="-51435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above sequential order 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required order for </a:t>
            </a:r>
            <a:r>
              <a:rPr lang="en-US" dirty="0" smtClean="0">
                <a:latin typeface="Calibri" panose="020F0502020204030204" pitchFamily="34" charset="0"/>
              </a:rPr>
              <a:t>building!</a:t>
            </a:r>
            <a:endParaRPr lang="en-US" altLang="zh-CN" dirty="0">
              <a:latin typeface="Calibri" panose="020F0502020204030204" pitchFamily="34" charset="0"/>
              <a:ea typeface="宋体" charset="0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667000"/>
            <a:ext cx="6629400" cy="2133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5257800"/>
            <a:ext cx="7543800" cy="1295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Build the </a:t>
            </a:r>
            <a:r>
              <a:rPr lang="en-US" dirty="0" smtClean="0">
                <a:latin typeface="Calibri" panose="020F0502020204030204" pitchFamily="34" charset="0"/>
              </a:rPr>
              <a:t>sys161 Emulator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~/cs161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vfxz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sys161-1.12.tar.gz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sys161-1.12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%./configure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mipseb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861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panose="020F0502020204030204" pitchFamily="34" charset="0"/>
              </a:rPr>
              <a:t>A Tool for Code </a:t>
            </a:r>
            <a:r>
              <a:rPr lang="en-US" dirty="0">
                <a:latin typeface="Calibri" panose="020F0502020204030204" pitchFamily="34" charset="0"/>
              </a:rPr>
              <a:t>Reading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43875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You must learn how to use “</a:t>
            </a:r>
            <a:r>
              <a:rPr lang="en-US" dirty="0" err="1" smtClean="0">
                <a:latin typeface="Calibri" panose="020F0502020204030204" pitchFamily="34" charset="0"/>
              </a:rPr>
              <a:t>grep</a:t>
            </a:r>
            <a:r>
              <a:rPr lang="en-US" dirty="0" smtClean="0">
                <a:latin typeface="Calibri" panose="020F0502020204030204" pitchFamily="34" charset="0"/>
              </a:rPr>
              <a:t>” to improve your source code reading skill. </a:t>
            </a: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–r “stack” .</a:t>
            </a: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“stack” *.h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514350" indent="-514350"/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667000"/>
            <a:ext cx="6629400" cy="838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114800"/>
            <a:ext cx="6629400" cy="838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76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Code </a:t>
            </a:r>
            <a:r>
              <a:rPr lang="en-US" dirty="0" smtClean="0">
                <a:latin typeface="Calibri" panose="020F0502020204030204" pitchFamily="34" charset="0"/>
              </a:rPr>
              <a:t>Reading: An Example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106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lv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2. What </a:t>
            </a:r>
            <a:r>
              <a:rPr lang="en-US" dirty="0">
                <a:latin typeface="Calibri" panose="020F0502020204030204" pitchFamily="34" charset="0"/>
              </a:rPr>
              <a:t>bus/busses does OS/161 support?</a:t>
            </a:r>
            <a:endParaRPr lang="en-US" dirty="0" smtClean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~/cs161/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/kern/arch/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*.h</a:t>
            </a: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You must search the source code using the most </a:t>
            </a:r>
            <a:r>
              <a:rPr lang="en-US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appropriate keywords</a:t>
            </a:r>
            <a:endParaRPr lang="en-US" sz="3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514350" indent="-514350"/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81200"/>
            <a:ext cx="7924800" cy="15240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1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Building a Kernel 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43875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You must first c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onfigure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your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source code tree </a:t>
            </a: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 </a:t>
            </a:r>
            <a:endParaRPr lang="en-US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048000"/>
            <a:ext cx="6629400" cy="1219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8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Configure a </a:t>
            </a:r>
            <a:r>
              <a:rPr lang="en-US" dirty="0" smtClean="0">
                <a:latin typeface="Calibri" panose="020F0502020204030204" pitchFamily="34" charset="0"/>
              </a:rPr>
              <a:t>Kernel for Project 2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43875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You must first c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onfigure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your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source code tree </a:t>
            </a: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cd ~/cs161/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ASST0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048000"/>
            <a:ext cx="6629400" cy="1219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0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Building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Kernel </a:t>
            </a:r>
            <a:r>
              <a:rPr lang="en-US" dirty="0" smtClean="0">
                <a:latin typeface="Calibri" panose="020F0502020204030204" pitchFamily="34" charset="0"/>
              </a:rPr>
              <a:t>for Project 2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The path of your </a:t>
            </a:r>
            <a:r>
              <a:rPr lang="en-US" dirty="0" err="1" smtClean="0">
                <a:latin typeface="Calibri" panose="020F0502020204030204" pitchFamily="34" charset="0"/>
              </a:rPr>
              <a:t>makefile</a:t>
            </a:r>
            <a:r>
              <a:rPr lang="en-US" dirty="0" smtClean="0">
                <a:latin typeface="Calibri" panose="020F0502020204030204" pitchFamily="34" charset="0"/>
              </a:rPr>
              <a:t> for project 2 is important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/compile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/ASST0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%make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%make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%make install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3048000"/>
            <a:ext cx="7848600" cy="22860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2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Building </a:t>
            </a:r>
            <a:r>
              <a:rPr lang="en-US" dirty="0" smtClean="0">
                <a:latin typeface="Calibri" panose="020F0502020204030204" pitchFamily="34" charset="0"/>
              </a:rPr>
              <a:t>the User level utilities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Remember the path of the </a:t>
            </a:r>
            <a:r>
              <a:rPr lang="en-US" dirty="0" err="1" smtClean="0">
                <a:latin typeface="Calibri" panose="020F0502020204030204" pitchFamily="34" charset="0"/>
              </a:rPr>
              <a:t>makefile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%make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Now you are ready to run your kernel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514600"/>
            <a:ext cx="7848600" cy="1371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1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468</Words>
  <Application>Microsoft Macintosh PowerPoint</Application>
  <PresentationFormat>On-screen Show (4:3)</PresentationFormat>
  <Paragraphs>95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1_Default Design</vt:lpstr>
      <vt:lpstr>COMP 3500  Introduction to Operating Systems  Project 2 – An Introduction to OS/161 Details (cont.)</vt:lpstr>
      <vt:lpstr>Building blocks for OS/161</vt:lpstr>
      <vt:lpstr>Build the sys161 Emulator</vt:lpstr>
      <vt:lpstr>A Tool for Code Reading</vt:lpstr>
      <vt:lpstr>Code Reading: An Example</vt:lpstr>
      <vt:lpstr>Building a Kernel </vt:lpstr>
      <vt:lpstr>Configure a Kernel for Project 2</vt:lpstr>
      <vt:lpstr>Building the Kernel for Project 2</vt:lpstr>
      <vt:lpstr>Building the User level utilities</vt:lpstr>
      <vt:lpstr>Running your newly built kernel</vt:lpstr>
      <vt:lpstr>Modifying your kernel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218</cp:revision>
  <dcterms:created xsi:type="dcterms:W3CDTF">2006-08-22T22:53:10Z</dcterms:created>
  <dcterms:modified xsi:type="dcterms:W3CDTF">2015-08-28T13:49:32Z</dcterms:modified>
</cp:coreProperties>
</file>