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Proxima Nova" panose="020B0604020202020204" charset="0"/>
      <p:regular r:id="rId14"/>
      <p:bold r:id="rId15"/>
      <p:italic r:id="rId16"/>
      <p:boldItalic r:id="rId17"/>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C4E702-9444-4118-9468-BCF562BBD91E}">
  <a:tblStyle styleId="{A6C4E702-9444-4118-9468-BCF562BBD91E}" styleName="Table_0"/>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5" d="100"/>
          <a:sy n="145" d="100"/>
        </p:scale>
        <p:origin x="62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98389806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66839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5" name="Shape 1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46877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880414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551319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61039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7" name="Shape 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592935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56359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529178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949147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7105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72765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8"/>
        <p:cNvGrpSpPr/>
        <p:nvPr/>
      </p:nvGrpSpPr>
      <p:grpSpPr>
        <a:xfrm>
          <a:off x="0" y="0"/>
          <a:ext cx="0" cy="0"/>
          <a:chOff x="0" y="0"/>
          <a:chExt cx="0" cy="0"/>
        </a:xfrm>
      </p:grpSpPr>
      <p:cxnSp>
        <p:nvCxnSpPr>
          <p:cNvPr id="9" name="Shape 9"/>
          <p:cNvCxnSpPr/>
          <p:nvPr/>
        </p:nvCxnSpPr>
        <p:spPr>
          <a:xfrm>
            <a:off x="0" y="2998150"/>
            <a:ext cx="9144000" cy="0"/>
          </a:xfrm>
          <a:prstGeom prst="straightConnector1">
            <a:avLst/>
          </a:prstGeom>
          <a:noFill/>
          <a:ln w="19050" cap="flat" cmpd="sng">
            <a:solidFill>
              <a:schemeClr val="lt2"/>
            </a:solidFill>
            <a:prstDash val="solid"/>
            <a:round/>
            <a:headEnd type="none" w="med" len="med"/>
            <a:tailEnd type="none" w="med" len="med"/>
          </a:ln>
        </p:spPr>
      </p:cxnSp>
      <p:sp>
        <p:nvSpPr>
          <p:cNvPr id="10" name="Shape 10"/>
          <p:cNvSpPr txBox="1">
            <a:spLocks noGrp="1"/>
          </p:cNvSpPr>
          <p:nvPr>
            <p:ph type="ctrTitle"/>
          </p:nvPr>
        </p:nvSpPr>
        <p:spPr>
          <a:xfrm>
            <a:off x="510450" y="1257300"/>
            <a:ext cx="8123100" cy="1588500"/>
          </a:xfrm>
          <a:prstGeom prst="rect">
            <a:avLst/>
          </a:prstGeom>
        </p:spPr>
        <p:txBody>
          <a:bodyPr lIns="91425" tIns="91425" rIns="91425" bIns="91425" anchor="b" anchorCtr="0"/>
          <a:lstStyle>
            <a:lvl1pPr rtl="0">
              <a:spcBef>
                <a:spcPts val="0"/>
              </a:spcBef>
              <a:buClr>
                <a:schemeClr val="lt1"/>
              </a:buClr>
              <a:buSzPct val="100000"/>
              <a:defRPr sz="4800">
                <a:solidFill>
                  <a:schemeClr val="lt1"/>
                </a:solidFill>
              </a:defRPr>
            </a:lvl1pPr>
            <a:lvl2pPr rtl="0">
              <a:spcBef>
                <a:spcPts val="0"/>
              </a:spcBef>
              <a:buClr>
                <a:schemeClr val="lt1"/>
              </a:buClr>
              <a:buSzPct val="100000"/>
              <a:defRPr sz="4800">
                <a:solidFill>
                  <a:schemeClr val="lt1"/>
                </a:solidFill>
              </a:defRPr>
            </a:lvl2pPr>
            <a:lvl3pPr rtl="0">
              <a:spcBef>
                <a:spcPts val="0"/>
              </a:spcBef>
              <a:buClr>
                <a:schemeClr val="lt1"/>
              </a:buClr>
              <a:buSzPct val="100000"/>
              <a:defRPr sz="4800">
                <a:solidFill>
                  <a:schemeClr val="lt1"/>
                </a:solidFill>
              </a:defRPr>
            </a:lvl3pPr>
            <a:lvl4pPr rtl="0">
              <a:spcBef>
                <a:spcPts val="0"/>
              </a:spcBef>
              <a:buClr>
                <a:schemeClr val="lt1"/>
              </a:buClr>
              <a:buSzPct val="100000"/>
              <a:defRPr sz="4800">
                <a:solidFill>
                  <a:schemeClr val="lt1"/>
                </a:solidFill>
              </a:defRPr>
            </a:lvl4pPr>
            <a:lvl5pPr rtl="0">
              <a:spcBef>
                <a:spcPts val="0"/>
              </a:spcBef>
              <a:buClr>
                <a:schemeClr val="lt1"/>
              </a:buClr>
              <a:buSzPct val="100000"/>
              <a:defRPr sz="4800">
                <a:solidFill>
                  <a:schemeClr val="lt1"/>
                </a:solidFill>
              </a:defRPr>
            </a:lvl5pPr>
            <a:lvl6pPr rtl="0">
              <a:spcBef>
                <a:spcPts val="0"/>
              </a:spcBef>
              <a:buClr>
                <a:schemeClr val="lt1"/>
              </a:buClr>
              <a:buSzPct val="100000"/>
              <a:defRPr sz="4800">
                <a:solidFill>
                  <a:schemeClr val="lt1"/>
                </a:solidFill>
              </a:defRPr>
            </a:lvl6pPr>
            <a:lvl7pPr rtl="0">
              <a:spcBef>
                <a:spcPts val="0"/>
              </a:spcBef>
              <a:buClr>
                <a:schemeClr val="lt1"/>
              </a:buClr>
              <a:buSzPct val="100000"/>
              <a:defRPr sz="4800">
                <a:solidFill>
                  <a:schemeClr val="lt1"/>
                </a:solidFill>
              </a:defRPr>
            </a:lvl7pPr>
            <a:lvl8pPr rtl="0">
              <a:spcBef>
                <a:spcPts val="0"/>
              </a:spcBef>
              <a:buClr>
                <a:schemeClr val="lt1"/>
              </a:buClr>
              <a:buSzPct val="100000"/>
              <a:defRPr sz="4800">
                <a:solidFill>
                  <a:schemeClr val="lt1"/>
                </a:solidFill>
              </a:defRPr>
            </a:lvl8pPr>
            <a:lvl9pPr rtl="0">
              <a:spcBef>
                <a:spcPts val="0"/>
              </a:spcBef>
              <a:buClr>
                <a:schemeClr val="lt1"/>
              </a:buClr>
              <a:buSzPct val="100000"/>
              <a:defRPr sz="4800">
                <a:solidFill>
                  <a:schemeClr val="lt1"/>
                </a:solidFill>
              </a:defRPr>
            </a:lvl9pPr>
          </a:lstStyle>
          <a:p>
            <a:endParaRPr/>
          </a:p>
        </p:txBody>
      </p:sp>
      <p:sp>
        <p:nvSpPr>
          <p:cNvPr id="11" name="Shape 11"/>
          <p:cNvSpPr txBox="1">
            <a:spLocks noGrp="1"/>
          </p:cNvSpPr>
          <p:nvPr>
            <p:ph type="subTitle" idx="1"/>
          </p:nvPr>
        </p:nvSpPr>
        <p:spPr>
          <a:xfrm>
            <a:off x="510450" y="3182312"/>
            <a:ext cx="8123100" cy="629999"/>
          </a:xfrm>
          <a:prstGeom prst="rect">
            <a:avLst/>
          </a:prstGeom>
        </p:spPr>
        <p:txBody>
          <a:bodyPr lIns="91425" tIns="91425" rIns="91425" bIns="91425" anchor="t" anchorCtr="0"/>
          <a:lstStyle>
            <a:lvl1pPr rtl="0">
              <a:lnSpc>
                <a:spcPct val="100000"/>
              </a:lnSpc>
              <a:spcBef>
                <a:spcPts val="0"/>
              </a:spcBef>
              <a:spcAft>
                <a:spcPts val="0"/>
              </a:spcAft>
              <a:buClr>
                <a:schemeClr val="lt1"/>
              </a:buClr>
              <a:buSzPct val="100000"/>
              <a:buNone/>
              <a:defRPr sz="2400">
                <a:solidFill>
                  <a:schemeClr val="lt1"/>
                </a:solidFill>
              </a:defRPr>
            </a:lvl1pPr>
            <a:lvl2pPr rtl="0">
              <a:lnSpc>
                <a:spcPct val="100000"/>
              </a:lnSpc>
              <a:spcBef>
                <a:spcPts val="0"/>
              </a:spcBef>
              <a:spcAft>
                <a:spcPts val="0"/>
              </a:spcAft>
              <a:buClr>
                <a:schemeClr val="lt1"/>
              </a:buClr>
              <a:buSzPct val="100000"/>
              <a:buNone/>
              <a:defRPr sz="2400">
                <a:solidFill>
                  <a:schemeClr val="lt1"/>
                </a:solidFill>
              </a:defRPr>
            </a:lvl2pPr>
            <a:lvl3pPr rtl="0">
              <a:lnSpc>
                <a:spcPct val="100000"/>
              </a:lnSpc>
              <a:spcBef>
                <a:spcPts val="0"/>
              </a:spcBef>
              <a:spcAft>
                <a:spcPts val="0"/>
              </a:spcAft>
              <a:buClr>
                <a:schemeClr val="lt1"/>
              </a:buClr>
              <a:buSzPct val="100000"/>
              <a:buNone/>
              <a:defRPr sz="2400">
                <a:solidFill>
                  <a:schemeClr val="lt1"/>
                </a:solidFill>
              </a:defRPr>
            </a:lvl3pPr>
            <a:lvl4pPr rtl="0">
              <a:lnSpc>
                <a:spcPct val="100000"/>
              </a:lnSpc>
              <a:spcBef>
                <a:spcPts val="0"/>
              </a:spcBef>
              <a:spcAft>
                <a:spcPts val="0"/>
              </a:spcAft>
              <a:buClr>
                <a:schemeClr val="lt1"/>
              </a:buClr>
              <a:buSzPct val="100000"/>
              <a:buNone/>
              <a:defRPr sz="2400">
                <a:solidFill>
                  <a:schemeClr val="lt1"/>
                </a:solidFill>
              </a:defRPr>
            </a:lvl4pPr>
            <a:lvl5pPr rtl="0">
              <a:lnSpc>
                <a:spcPct val="100000"/>
              </a:lnSpc>
              <a:spcBef>
                <a:spcPts val="0"/>
              </a:spcBef>
              <a:spcAft>
                <a:spcPts val="0"/>
              </a:spcAft>
              <a:buClr>
                <a:schemeClr val="lt1"/>
              </a:buClr>
              <a:buSzPct val="100000"/>
              <a:buNone/>
              <a:defRPr sz="2400">
                <a:solidFill>
                  <a:schemeClr val="lt1"/>
                </a:solidFill>
              </a:defRPr>
            </a:lvl5pPr>
            <a:lvl6pPr rtl="0">
              <a:lnSpc>
                <a:spcPct val="100000"/>
              </a:lnSpc>
              <a:spcBef>
                <a:spcPts val="0"/>
              </a:spcBef>
              <a:spcAft>
                <a:spcPts val="0"/>
              </a:spcAft>
              <a:buClr>
                <a:schemeClr val="lt1"/>
              </a:buClr>
              <a:buSzPct val="100000"/>
              <a:buNone/>
              <a:defRPr sz="2400">
                <a:solidFill>
                  <a:schemeClr val="lt1"/>
                </a:solidFill>
              </a:defRPr>
            </a:lvl6pPr>
            <a:lvl7pPr rtl="0">
              <a:lnSpc>
                <a:spcPct val="100000"/>
              </a:lnSpc>
              <a:spcBef>
                <a:spcPts val="0"/>
              </a:spcBef>
              <a:spcAft>
                <a:spcPts val="0"/>
              </a:spcAft>
              <a:buClr>
                <a:schemeClr val="lt1"/>
              </a:buClr>
              <a:buSzPct val="100000"/>
              <a:buNone/>
              <a:defRPr sz="2400">
                <a:solidFill>
                  <a:schemeClr val="lt1"/>
                </a:solidFill>
              </a:defRPr>
            </a:lvl7pPr>
            <a:lvl8pPr rtl="0">
              <a:lnSpc>
                <a:spcPct val="100000"/>
              </a:lnSpc>
              <a:spcBef>
                <a:spcPts val="0"/>
              </a:spcBef>
              <a:spcAft>
                <a:spcPts val="0"/>
              </a:spcAft>
              <a:buClr>
                <a:schemeClr val="lt1"/>
              </a:buClr>
              <a:buSzPct val="100000"/>
              <a:buNone/>
              <a:defRPr sz="2400">
                <a:solidFill>
                  <a:schemeClr val="lt1"/>
                </a:solidFill>
              </a:defRPr>
            </a:lvl8pPr>
            <a:lvl9pPr rtl="0">
              <a:lnSpc>
                <a:spcPct val="100000"/>
              </a:lnSpc>
              <a:spcBef>
                <a:spcPts val="0"/>
              </a:spcBef>
              <a:spcAft>
                <a:spcPts val="0"/>
              </a:spcAft>
              <a:buClr>
                <a:schemeClr val="lt1"/>
              </a:buClr>
              <a:buSzPct val="100000"/>
              <a:buNone/>
              <a:defRPr sz="2400">
                <a:solidFill>
                  <a:schemeClr val="lt1"/>
                </a:solidFill>
              </a:defRPr>
            </a:lvl9pPr>
          </a:lstStyle>
          <a:p>
            <a:endParaRPr/>
          </a:p>
        </p:txBody>
      </p:sp>
      <p:sp>
        <p:nvSpPr>
          <p:cNvPr id="12" name="Shape 1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7"/>
        <p:cNvGrpSpPr/>
        <p:nvPr/>
      </p:nvGrpSpPr>
      <p:grpSpPr>
        <a:xfrm>
          <a:off x="0" y="0"/>
          <a:ext cx="0" cy="0"/>
          <a:chOff x="0" y="0"/>
          <a:chExt cx="0" cy="0"/>
        </a:xfrm>
      </p:grpSpPr>
      <p:sp>
        <p:nvSpPr>
          <p:cNvPr id="48" name="Shape 48"/>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a:spcBef>
                <a:spcPts val="0"/>
              </a:spcBef>
              <a:buNone/>
            </a:pPr>
            <a:endParaRPr/>
          </a:p>
        </p:txBody>
      </p:sp>
      <p:sp>
        <p:nvSpPr>
          <p:cNvPr id="49" name="Shape 49"/>
          <p:cNvSpPr txBox="1">
            <a:spLocks noGrp="1"/>
          </p:cNvSpPr>
          <p:nvPr>
            <p:ph type="title"/>
          </p:nvPr>
        </p:nvSpPr>
        <p:spPr>
          <a:xfrm>
            <a:off x="311700" y="991475"/>
            <a:ext cx="8520599" cy="1917899"/>
          </a:xfrm>
          <a:prstGeom prst="rect">
            <a:avLst/>
          </a:prstGeom>
        </p:spPr>
        <p:txBody>
          <a:bodyPr lIns="91425" tIns="91425" rIns="91425" bIns="91425" anchor="ctr" anchorCtr="0"/>
          <a:lstStyle>
            <a:lvl1pPr algn="ctr" rtl="0">
              <a:spcBef>
                <a:spcPts val="0"/>
              </a:spcBef>
              <a:buSzPct val="100000"/>
              <a:defRPr sz="14000" b="1"/>
            </a:lvl1pPr>
            <a:lvl2pPr algn="ctr" rtl="0">
              <a:spcBef>
                <a:spcPts val="0"/>
              </a:spcBef>
              <a:buSzPct val="100000"/>
              <a:defRPr sz="14000" b="1"/>
            </a:lvl2pPr>
            <a:lvl3pPr algn="ctr" rtl="0">
              <a:spcBef>
                <a:spcPts val="0"/>
              </a:spcBef>
              <a:buSzPct val="100000"/>
              <a:defRPr sz="14000" b="1"/>
            </a:lvl3pPr>
            <a:lvl4pPr algn="ctr" rtl="0">
              <a:spcBef>
                <a:spcPts val="0"/>
              </a:spcBef>
              <a:buSzPct val="100000"/>
              <a:defRPr sz="14000" b="1"/>
            </a:lvl4pPr>
            <a:lvl5pPr algn="ctr" rtl="0">
              <a:spcBef>
                <a:spcPts val="0"/>
              </a:spcBef>
              <a:buSzPct val="100000"/>
              <a:defRPr sz="14000" b="1"/>
            </a:lvl5pPr>
            <a:lvl6pPr algn="ctr" rtl="0">
              <a:spcBef>
                <a:spcPts val="0"/>
              </a:spcBef>
              <a:buSzPct val="100000"/>
              <a:defRPr sz="14000" b="1"/>
            </a:lvl6pPr>
            <a:lvl7pPr algn="ctr" rtl="0">
              <a:spcBef>
                <a:spcPts val="0"/>
              </a:spcBef>
              <a:buSzPct val="100000"/>
              <a:defRPr sz="14000" b="1"/>
            </a:lvl7pPr>
            <a:lvl8pPr algn="ctr" rtl="0">
              <a:spcBef>
                <a:spcPts val="0"/>
              </a:spcBef>
              <a:buSzPct val="100000"/>
              <a:defRPr sz="14000" b="1"/>
            </a:lvl8pPr>
            <a:lvl9pPr algn="ctr" rtl="0">
              <a:spcBef>
                <a:spcPts val="0"/>
              </a:spcBef>
              <a:buSzPct val="100000"/>
              <a:defRPr sz="14000" b="1"/>
            </a:lvl9pPr>
          </a:lstStyle>
          <a:p>
            <a:endParaRPr/>
          </a:p>
        </p:txBody>
      </p:sp>
      <p:sp>
        <p:nvSpPr>
          <p:cNvPr id="50" name="Shape 50"/>
          <p:cNvSpPr txBox="1">
            <a:spLocks noGrp="1"/>
          </p:cNvSpPr>
          <p:nvPr>
            <p:ph type="body" idx="1"/>
          </p:nvPr>
        </p:nvSpPr>
        <p:spPr>
          <a:xfrm>
            <a:off x="311700" y="3071300"/>
            <a:ext cx="8520599" cy="901799"/>
          </a:xfrm>
          <a:prstGeom prst="rect">
            <a:avLst/>
          </a:prstGeom>
        </p:spPr>
        <p:txBody>
          <a:bodyPr lIns="91425" tIns="91425" rIns="91425" bIns="91425" anchor="t" anchorCtr="0"/>
          <a:lstStyle>
            <a:lvl1pPr algn="ctr" rtl="0">
              <a:spcBef>
                <a:spcPts val="0"/>
              </a:spcBef>
              <a:defRPr/>
            </a:lvl1pPr>
            <a:lvl2pPr algn="ctr" rtl="0">
              <a:spcBef>
                <a:spcPts val="0"/>
              </a:spcBef>
              <a:defRPr/>
            </a:lvl2pPr>
            <a:lvl3pPr algn="ctr" rtl="0">
              <a:spcBef>
                <a:spcPts val="0"/>
              </a:spcBef>
              <a:defRPr/>
            </a:lvl3pPr>
            <a:lvl4pPr algn="ctr" rtl="0">
              <a:spcBef>
                <a:spcPts val="0"/>
              </a:spcBef>
              <a:defRPr/>
            </a:lvl4pPr>
            <a:lvl5pPr algn="ctr" rtl="0">
              <a:spcBef>
                <a:spcPts val="0"/>
              </a:spcBef>
              <a:defRPr/>
            </a:lvl5pPr>
            <a:lvl6pPr algn="ctr" rtl="0">
              <a:spcBef>
                <a:spcPts val="0"/>
              </a:spcBef>
              <a:defRPr/>
            </a:lvl6pPr>
            <a:lvl7pPr algn="ctr" rtl="0">
              <a:spcBef>
                <a:spcPts val="0"/>
              </a:spcBef>
              <a:defRPr/>
            </a:lvl7pPr>
            <a:lvl8pPr algn="ctr" rtl="0">
              <a:spcBef>
                <a:spcPts val="0"/>
              </a:spcBef>
              <a:defRPr/>
            </a:lvl8pPr>
            <a:lvl9pPr algn="ctr" rtl="0">
              <a:spcBef>
                <a:spcPts val="0"/>
              </a:spcBef>
              <a:defRPr/>
            </a:lvl9pPr>
          </a:lstStyle>
          <a:p>
            <a:endParaRPr/>
          </a:p>
        </p:txBody>
      </p:sp>
      <p:sp>
        <p:nvSpPr>
          <p:cNvPr id="51" name="Shape 5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2"/>
        <p:cNvGrpSpPr/>
        <p:nvPr/>
      </p:nvGrpSpPr>
      <p:grpSpPr>
        <a:xfrm>
          <a:off x="0" y="0"/>
          <a:ext cx="0" cy="0"/>
          <a:chOff x="0" y="0"/>
          <a:chExt cx="0" cy="0"/>
        </a:xfrm>
      </p:grpSpPr>
      <p:sp>
        <p:nvSpPr>
          <p:cNvPr id="53" name="Shape 5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title">
    <p:bg>
      <p:bgPr>
        <a:solidFill>
          <a:schemeClr val="dk1"/>
        </a:solidFill>
        <a:effectLst/>
      </p:bgPr>
    </p:bg>
    <p:spTree>
      <p:nvGrpSpPr>
        <p:cNvPr id="1" name="Shape 13"/>
        <p:cNvGrpSpPr/>
        <p:nvPr/>
      </p:nvGrpSpPr>
      <p:grpSpPr>
        <a:xfrm>
          <a:off x="0" y="0"/>
          <a:ext cx="0" cy="0"/>
          <a:chOff x="0" y="0"/>
          <a:chExt cx="0" cy="0"/>
        </a:xfrm>
      </p:grpSpPr>
      <p:cxnSp>
        <p:nvCxnSpPr>
          <p:cNvPr id="14" name="Shape 14"/>
          <p:cNvCxnSpPr/>
          <p:nvPr/>
        </p:nvCxnSpPr>
        <p:spPr>
          <a:xfrm>
            <a:off x="0" y="2998150"/>
            <a:ext cx="9144000" cy="0"/>
          </a:xfrm>
          <a:prstGeom prst="straightConnector1">
            <a:avLst/>
          </a:prstGeom>
          <a:noFill/>
          <a:ln w="19050" cap="flat" cmpd="sng">
            <a:solidFill>
              <a:schemeClr val="lt2"/>
            </a:solidFill>
            <a:prstDash val="solid"/>
            <a:round/>
            <a:headEnd type="none" w="med" len="med"/>
            <a:tailEnd type="none" w="med" len="med"/>
          </a:ln>
        </p:spPr>
      </p:cxnSp>
      <p:sp>
        <p:nvSpPr>
          <p:cNvPr id="15" name="Shape 15"/>
          <p:cNvSpPr txBox="1">
            <a:spLocks noGrp="1"/>
          </p:cNvSpPr>
          <p:nvPr>
            <p:ph type="title"/>
          </p:nvPr>
        </p:nvSpPr>
        <p:spPr>
          <a:xfrm>
            <a:off x="510450" y="2057400"/>
            <a:ext cx="8123100" cy="778800"/>
          </a:xfrm>
          <a:prstGeom prst="rect">
            <a:avLst/>
          </a:prstGeom>
        </p:spPr>
        <p:txBody>
          <a:bodyPr lIns="91425" tIns="91425" rIns="91425" bIns="91425" anchor="b" anchorCtr="0"/>
          <a:lstStyle>
            <a:lvl1pPr rtl="0">
              <a:spcBef>
                <a:spcPts val="0"/>
              </a:spcBef>
              <a:buClr>
                <a:schemeClr val="lt1"/>
              </a:buClr>
              <a:buSzPct val="100000"/>
              <a:defRPr sz="3600">
                <a:solidFill>
                  <a:schemeClr val="lt1"/>
                </a:solidFill>
              </a:defRPr>
            </a:lvl1pPr>
            <a:lvl2pPr rtl="0">
              <a:spcBef>
                <a:spcPts val="0"/>
              </a:spcBef>
              <a:buClr>
                <a:schemeClr val="lt1"/>
              </a:buClr>
              <a:buSzPct val="100000"/>
              <a:defRPr sz="3600">
                <a:solidFill>
                  <a:schemeClr val="lt1"/>
                </a:solidFill>
              </a:defRPr>
            </a:lvl2pPr>
            <a:lvl3pPr rtl="0">
              <a:spcBef>
                <a:spcPts val="0"/>
              </a:spcBef>
              <a:buClr>
                <a:schemeClr val="lt1"/>
              </a:buClr>
              <a:buSzPct val="100000"/>
              <a:defRPr sz="3600">
                <a:solidFill>
                  <a:schemeClr val="lt1"/>
                </a:solidFill>
              </a:defRPr>
            </a:lvl3pPr>
            <a:lvl4pPr rtl="0">
              <a:spcBef>
                <a:spcPts val="0"/>
              </a:spcBef>
              <a:buClr>
                <a:schemeClr val="lt1"/>
              </a:buClr>
              <a:buSzPct val="100000"/>
              <a:defRPr sz="3600">
                <a:solidFill>
                  <a:schemeClr val="lt1"/>
                </a:solidFill>
              </a:defRPr>
            </a:lvl4pPr>
            <a:lvl5pPr rtl="0">
              <a:spcBef>
                <a:spcPts val="0"/>
              </a:spcBef>
              <a:buClr>
                <a:schemeClr val="lt1"/>
              </a:buClr>
              <a:buSzPct val="100000"/>
              <a:defRPr sz="3600">
                <a:solidFill>
                  <a:schemeClr val="lt1"/>
                </a:solidFill>
              </a:defRPr>
            </a:lvl5pPr>
            <a:lvl6pPr rtl="0">
              <a:spcBef>
                <a:spcPts val="0"/>
              </a:spcBef>
              <a:buClr>
                <a:schemeClr val="lt1"/>
              </a:buClr>
              <a:buSzPct val="100000"/>
              <a:defRPr sz="3600">
                <a:solidFill>
                  <a:schemeClr val="lt1"/>
                </a:solidFill>
              </a:defRPr>
            </a:lvl6pPr>
            <a:lvl7pPr rtl="0">
              <a:spcBef>
                <a:spcPts val="0"/>
              </a:spcBef>
              <a:buClr>
                <a:schemeClr val="lt1"/>
              </a:buClr>
              <a:buSzPct val="100000"/>
              <a:defRPr sz="3600">
                <a:solidFill>
                  <a:schemeClr val="lt1"/>
                </a:solidFill>
              </a:defRPr>
            </a:lvl7pPr>
            <a:lvl8pPr rtl="0">
              <a:spcBef>
                <a:spcPts val="0"/>
              </a:spcBef>
              <a:buClr>
                <a:schemeClr val="lt1"/>
              </a:buClr>
              <a:buSzPct val="100000"/>
              <a:defRPr sz="3600">
                <a:solidFill>
                  <a:schemeClr val="lt1"/>
                </a:solidFill>
              </a:defRPr>
            </a:lvl8pPr>
            <a:lvl9pPr rtl="0">
              <a:spcBef>
                <a:spcPts val="0"/>
              </a:spcBef>
              <a:buClr>
                <a:schemeClr val="lt1"/>
              </a:buClr>
              <a:buSzPct val="100000"/>
              <a:defRPr sz="3600">
                <a:solidFill>
                  <a:schemeClr val="lt1"/>
                </a:solidFill>
              </a:defRPr>
            </a:lvl9pPr>
          </a:lstStyle>
          <a:p>
            <a:endParaRPr/>
          </a:p>
        </p:txBody>
      </p:sp>
      <p:sp>
        <p:nvSpPr>
          <p:cNvPr id="16" name="Shape 16"/>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a:spcBef>
                <a:spcPts val="0"/>
              </a:spcBef>
              <a:buNone/>
            </a:pPr>
            <a:endParaRPr/>
          </a:p>
        </p:txBody>
      </p:sp>
      <p:sp>
        <p:nvSpPr>
          <p:cNvPr id="19" name="Shape 19"/>
          <p:cNvSpPr txBox="1">
            <a:spLocks noGrp="1"/>
          </p:cNvSpPr>
          <p:nvPr>
            <p:ph type="title"/>
          </p:nvPr>
        </p:nvSpPr>
        <p:spPr>
          <a:xfrm>
            <a:off x="311700" y="445025"/>
            <a:ext cx="8520599" cy="572699"/>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0" name="Shape 20"/>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 name="Shape 2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311700" y="445025"/>
            <a:ext cx="8520599" cy="572699"/>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 name="Shape 24"/>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rtl="0">
              <a:spcBef>
                <a:spcPts val="0"/>
              </a:spcBef>
              <a:buSzPct val="100000"/>
              <a:defRPr sz="1400"/>
            </a:lvl1pPr>
            <a:lvl2pPr rtl="0">
              <a:spcBef>
                <a:spcPts val="0"/>
              </a:spcBef>
              <a:buSzPct val="100000"/>
              <a:defRPr sz="1200"/>
            </a:lvl2pPr>
            <a:lvl3pPr rtl="0">
              <a:spcBef>
                <a:spcPts val="0"/>
              </a:spcBef>
              <a:buSzPct val="100000"/>
              <a:defRPr sz="1200"/>
            </a:lvl3pPr>
            <a:lvl4pPr rtl="0">
              <a:spcBef>
                <a:spcPts val="0"/>
              </a:spcBef>
              <a:buSzPct val="100000"/>
              <a:defRPr sz="1200"/>
            </a:lvl4pPr>
            <a:lvl5pPr rtl="0">
              <a:spcBef>
                <a:spcPts val="0"/>
              </a:spcBef>
              <a:buSzPct val="100000"/>
              <a:defRPr sz="1200"/>
            </a:lvl5pPr>
            <a:lvl6pPr rtl="0">
              <a:spcBef>
                <a:spcPts val="0"/>
              </a:spcBef>
              <a:buSzPct val="100000"/>
              <a:defRPr sz="1200"/>
            </a:lvl6pPr>
            <a:lvl7pPr rtl="0">
              <a:spcBef>
                <a:spcPts val="0"/>
              </a:spcBef>
              <a:buSzPct val="100000"/>
              <a:defRPr sz="1200"/>
            </a:lvl7pPr>
            <a:lvl8pPr rtl="0">
              <a:spcBef>
                <a:spcPts val="0"/>
              </a:spcBef>
              <a:buSzPct val="100000"/>
              <a:defRPr sz="1200"/>
            </a:lvl8pPr>
            <a:lvl9pPr rtl="0">
              <a:spcBef>
                <a:spcPts val="0"/>
              </a:spcBef>
              <a:buSzPct val="100000"/>
              <a:defRPr sz="1200"/>
            </a:lvl9pPr>
          </a:lstStyle>
          <a:p>
            <a:endParaRPr/>
          </a:p>
        </p:txBody>
      </p:sp>
      <p:sp>
        <p:nvSpPr>
          <p:cNvPr id="25" name="Shape 25"/>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rtl="0">
              <a:spcBef>
                <a:spcPts val="0"/>
              </a:spcBef>
              <a:buSzPct val="100000"/>
              <a:defRPr sz="1400"/>
            </a:lvl1pPr>
            <a:lvl2pPr rtl="0">
              <a:spcBef>
                <a:spcPts val="0"/>
              </a:spcBef>
              <a:buSzPct val="100000"/>
              <a:defRPr sz="1200"/>
            </a:lvl2pPr>
            <a:lvl3pPr rtl="0">
              <a:spcBef>
                <a:spcPts val="0"/>
              </a:spcBef>
              <a:buSzPct val="100000"/>
              <a:defRPr sz="1200"/>
            </a:lvl3pPr>
            <a:lvl4pPr rtl="0">
              <a:spcBef>
                <a:spcPts val="0"/>
              </a:spcBef>
              <a:buSzPct val="100000"/>
              <a:defRPr sz="1200"/>
            </a:lvl4pPr>
            <a:lvl5pPr rtl="0">
              <a:spcBef>
                <a:spcPts val="0"/>
              </a:spcBef>
              <a:buSzPct val="100000"/>
              <a:defRPr sz="1200"/>
            </a:lvl5pPr>
            <a:lvl6pPr rtl="0">
              <a:spcBef>
                <a:spcPts val="0"/>
              </a:spcBef>
              <a:buSzPct val="100000"/>
              <a:defRPr sz="1200"/>
            </a:lvl6pPr>
            <a:lvl7pPr rtl="0">
              <a:spcBef>
                <a:spcPts val="0"/>
              </a:spcBef>
              <a:buSzPct val="100000"/>
              <a:defRPr sz="1200"/>
            </a:lvl7pPr>
            <a:lvl8pPr rtl="0">
              <a:spcBef>
                <a:spcPts val="0"/>
              </a:spcBef>
              <a:buSzPct val="100000"/>
              <a:defRPr sz="1200"/>
            </a:lvl8pPr>
            <a:lvl9pPr rtl="0">
              <a:spcBef>
                <a:spcPts val="0"/>
              </a:spcBef>
              <a:buSzPct val="100000"/>
              <a:defRPr sz="1200"/>
            </a:lvl9pPr>
          </a:lstStyle>
          <a:p>
            <a:endParaRPr/>
          </a:p>
        </p:txBody>
      </p:sp>
      <p:sp>
        <p:nvSpPr>
          <p:cNvPr id="26" name="Shape 26"/>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311700" y="445025"/>
            <a:ext cx="8520599" cy="572699"/>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 name="Shape 2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555600"/>
            <a:ext cx="2807999" cy="755699"/>
          </a:xfrm>
          <a:prstGeom prst="rect">
            <a:avLst/>
          </a:prstGeom>
        </p:spPr>
        <p:txBody>
          <a:bodyPr lIns="91425" tIns="91425" rIns="91425" bIns="91425" anchor="b" anchorCtr="0"/>
          <a:lstStyle>
            <a:lvl1pPr rtl="0">
              <a:spcBef>
                <a:spcPts val="0"/>
              </a:spcBef>
              <a:buSzPct val="100000"/>
              <a:defRPr sz="2400"/>
            </a:lvl1pPr>
            <a:lvl2pPr rtl="0">
              <a:spcBef>
                <a:spcPts val="0"/>
              </a:spcBef>
              <a:buSzPct val="100000"/>
              <a:defRPr sz="2400"/>
            </a:lvl2pPr>
            <a:lvl3pPr rtl="0">
              <a:spcBef>
                <a:spcPts val="0"/>
              </a:spcBef>
              <a:buSzPct val="100000"/>
              <a:defRPr sz="2400"/>
            </a:lvl3pPr>
            <a:lvl4pPr rtl="0">
              <a:spcBef>
                <a:spcPts val="0"/>
              </a:spcBef>
              <a:buSzPct val="100000"/>
              <a:defRPr sz="2400"/>
            </a:lvl4pPr>
            <a:lvl5pPr rtl="0">
              <a:spcBef>
                <a:spcPts val="0"/>
              </a:spcBef>
              <a:buSzPct val="100000"/>
              <a:defRPr sz="2400"/>
            </a:lvl5pPr>
            <a:lvl6pPr rtl="0">
              <a:spcBef>
                <a:spcPts val="0"/>
              </a:spcBef>
              <a:buSzPct val="100000"/>
              <a:defRPr sz="2400"/>
            </a:lvl6pPr>
            <a:lvl7pPr rtl="0">
              <a:spcBef>
                <a:spcPts val="0"/>
              </a:spcBef>
              <a:buSzPct val="100000"/>
              <a:defRPr sz="2400"/>
            </a:lvl7pPr>
            <a:lvl8pPr rtl="0">
              <a:spcBef>
                <a:spcPts val="0"/>
              </a:spcBef>
              <a:buSzPct val="100000"/>
              <a:defRPr sz="2400"/>
            </a:lvl8pPr>
            <a:lvl9pPr rtl="0">
              <a:spcBef>
                <a:spcPts val="0"/>
              </a:spcBef>
              <a:buSzPct val="100000"/>
              <a:defRPr sz="2400"/>
            </a:lvl9pPr>
          </a:lstStyle>
          <a:p>
            <a:endParaRPr/>
          </a:p>
        </p:txBody>
      </p:sp>
      <p:sp>
        <p:nvSpPr>
          <p:cNvPr id="32" name="Shape 32"/>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rtl="0">
              <a:spcBef>
                <a:spcPts val="0"/>
              </a:spcBef>
              <a:buSzPct val="100000"/>
              <a:defRPr sz="1200"/>
            </a:lvl1pPr>
            <a:lvl2pPr rtl="0">
              <a:spcBef>
                <a:spcPts val="0"/>
              </a:spcBef>
              <a:buSzPct val="100000"/>
              <a:defRPr sz="1200"/>
            </a:lvl2pPr>
            <a:lvl3pPr rtl="0">
              <a:spcBef>
                <a:spcPts val="0"/>
              </a:spcBef>
              <a:buSzPct val="100000"/>
              <a:defRPr sz="1200"/>
            </a:lvl3pPr>
            <a:lvl4pPr rtl="0">
              <a:spcBef>
                <a:spcPts val="0"/>
              </a:spcBef>
              <a:buSzPct val="100000"/>
              <a:defRPr sz="1200"/>
            </a:lvl4pPr>
            <a:lvl5pPr rtl="0">
              <a:spcBef>
                <a:spcPts val="0"/>
              </a:spcBef>
              <a:buSzPct val="100000"/>
              <a:defRPr sz="1200"/>
            </a:lvl5pPr>
            <a:lvl6pPr rtl="0">
              <a:spcBef>
                <a:spcPts val="0"/>
              </a:spcBef>
              <a:buSzPct val="100000"/>
              <a:defRPr sz="1200"/>
            </a:lvl6pPr>
            <a:lvl7pPr rtl="0">
              <a:spcBef>
                <a:spcPts val="0"/>
              </a:spcBef>
              <a:buSzPct val="100000"/>
              <a:defRPr sz="1200"/>
            </a:lvl7pPr>
            <a:lvl8pPr rtl="0">
              <a:spcBef>
                <a:spcPts val="0"/>
              </a:spcBef>
              <a:buSzPct val="100000"/>
              <a:defRPr sz="1200"/>
            </a:lvl8pPr>
            <a:lvl9pPr rtl="0">
              <a:spcBef>
                <a:spcPts val="0"/>
              </a:spcBef>
              <a:buSzPct val="100000"/>
              <a:defRPr sz="1200"/>
            </a:lvl9pPr>
          </a:lstStyle>
          <a:p>
            <a:endParaRPr/>
          </a:p>
        </p:txBody>
      </p:sp>
      <p:sp>
        <p:nvSpPr>
          <p:cNvPr id="33" name="Shape 3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526350"/>
            <a:ext cx="5797500" cy="4090800"/>
          </a:xfrm>
          <a:prstGeom prst="rect">
            <a:avLst/>
          </a:prstGeom>
        </p:spPr>
        <p:txBody>
          <a:bodyPr lIns="91425" tIns="91425" rIns="91425" bIns="91425" anchor="ctr" anchorCtr="0"/>
          <a:lstStyle>
            <a:lvl1pPr rtl="0">
              <a:spcBef>
                <a:spcPts val="0"/>
              </a:spcBef>
              <a:buSzPct val="100000"/>
              <a:defRPr sz="4800"/>
            </a:lvl1pPr>
            <a:lvl2pPr rtl="0">
              <a:spcBef>
                <a:spcPts val="0"/>
              </a:spcBef>
              <a:buSzPct val="100000"/>
              <a:defRPr sz="4800"/>
            </a:lvl2pPr>
            <a:lvl3pPr rtl="0">
              <a:spcBef>
                <a:spcPts val="0"/>
              </a:spcBef>
              <a:buSzPct val="100000"/>
              <a:defRPr sz="4800"/>
            </a:lvl3pPr>
            <a:lvl4pPr rtl="0">
              <a:spcBef>
                <a:spcPts val="0"/>
              </a:spcBef>
              <a:buSzPct val="100000"/>
              <a:defRPr sz="4800"/>
            </a:lvl4pPr>
            <a:lvl5pPr rtl="0">
              <a:spcBef>
                <a:spcPts val="0"/>
              </a:spcBef>
              <a:buSzPct val="100000"/>
              <a:defRPr sz="4800"/>
            </a:lvl5pPr>
            <a:lvl6pPr rtl="0">
              <a:spcBef>
                <a:spcPts val="0"/>
              </a:spcBef>
              <a:buSzPct val="100000"/>
              <a:defRPr sz="4800"/>
            </a:lvl6pPr>
            <a:lvl7pPr rtl="0">
              <a:spcBef>
                <a:spcPts val="0"/>
              </a:spcBef>
              <a:buSzPct val="100000"/>
              <a:defRPr sz="4800"/>
            </a:lvl7pPr>
            <a:lvl8pPr rtl="0">
              <a:spcBef>
                <a:spcPts val="0"/>
              </a:spcBef>
              <a:buSzPct val="100000"/>
              <a:defRPr sz="4800"/>
            </a:lvl8pPr>
            <a:lvl9pPr rtl="0">
              <a:spcBef>
                <a:spcPts val="0"/>
              </a:spcBef>
              <a:buSzPct val="100000"/>
              <a:defRPr sz="4800"/>
            </a:lvl9pPr>
          </a:lstStyle>
          <a:p>
            <a:endParaRPr/>
          </a:p>
        </p:txBody>
      </p:sp>
      <p:sp>
        <p:nvSpPr>
          <p:cNvPr id="36" name="Shape 36"/>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a:off x="4572000" y="75"/>
            <a:ext cx="4572000" cy="5143499"/>
          </a:xfrm>
          <a:prstGeom prst="rect">
            <a:avLst/>
          </a:prstGeom>
          <a:solidFill>
            <a:schemeClr val="dk1"/>
          </a:solidFill>
          <a:ln>
            <a:noFill/>
          </a:ln>
        </p:spPr>
        <p:txBody>
          <a:bodyPr lIns="91425" tIns="91425" rIns="91425" bIns="91425" anchor="ctr" anchorCtr="0">
            <a:noAutofit/>
          </a:bodyPr>
          <a:lstStyle/>
          <a:p>
            <a:pPr>
              <a:spcBef>
                <a:spcPts val="0"/>
              </a:spcBef>
              <a:buNone/>
            </a:pPr>
            <a:endParaRPr/>
          </a:p>
        </p:txBody>
      </p:sp>
      <p:cxnSp>
        <p:nvCxnSpPr>
          <p:cNvPr id="39" name="Shape 39"/>
          <p:cNvCxnSpPr/>
          <p:nvPr/>
        </p:nvCxnSpPr>
        <p:spPr>
          <a:xfrm>
            <a:off x="5029675" y="4495500"/>
            <a:ext cx="468300" cy="0"/>
          </a:xfrm>
          <a:prstGeom prst="straightConnector1">
            <a:avLst/>
          </a:prstGeom>
          <a:noFill/>
          <a:ln w="19050" cap="flat" cmpd="sng">
            <a:solidFill>
              <a:schemeClr val="lt2"/>
            </a:solidFill>
            <a:prstDash val="solid"/>
            <a:round/>
            <a:headEnd type="none" w="med" len="med"/>
            <a:tailEnd type="none" w="med" len="med"/>
          </a:ln>
        </p:spPr>
      </p:cxnSp>
      <p:sp>
        <p:nvSpPr>
          <p:cNvPr id="40" name="Shape 40"/>
          <p:cNvSpPr txBox="1">
            <a:spLocks noGrp="1"/>
          </p:cNvSpPr>
          <p:nvPr>
            <p:ph type="title"/>
          </p:nvPr>
        </p:nvSpPr>
        <p:spPr>
          <a:xfrm>
            <a:off x="265500" y="1205825"/>
            <a:ext cx="4045199" cy="1509599"/>
          </a:xfrm>
          <a:prstGeom prst="rect">
            <a:avLst/>
          </a:prstGeom>
        </p:spPr>
        <p:txBody>
          <a:bodyPr lIns="91425" tIns="91425" rIns="91425" bIns="91425" anchor="b" anchorCtr="0"/>
          <a:lstStyle>
            <a:lvl1pPr algn="ctr" rtl="0">
              <a:spcBef>
                <a:spcPts val="0"/>
              </a:spcBef>
              <a:buSzPct val="100000"/>
              <a:defRPr sz="4200"/>
            </a:lvl1pPr>
            <a:lvl2pPr algn="ctr" rtl="0">
              <a:spcBef>
                <a:spcPts val="0"/>
              </a:spcBef>
              <a:buSzPct val="100000"/>
              <a:defRPr sz="4200"/>
            </a:lvl2pPr>
            <a:lvl3pPr algn="ctr" rtl="0">
              <a:spcBef>
                <a:spcPts val="0"/>
              </a:spcBef>
              <a:buSzPct val="100000"/>
              <a:defRPr sz="4200"/>
            </a:lvl3pPr>
            <a:lvl4pPr algn="ctr" rtl="0">
              <a:spcBef>
                <a:spcPts val="0"/>
              </a:spcBef>
              <a:buSzPct val="100000"/>
              <a:defRPr sz="4200"/>
            </a:lvl4pPr>
            <a:lvl5pPr algn="ctr" rtl="0">
              <a:spcBef>
                <a:spcPts val="0"/>
              </a:spcBef>
              <a:buSzPct val="100000"/>
              <a:defRPr sz="4200"/>
            </a:lvl5pPr>
            <a:lvl6pPr algn="ctr" rtl="0">
              <a:spcBef>
                <a:spcPts val="0"/>
              </a:spcBef>
              <a:buSzPct val="100000"/>
              <a:defRPr sz="4200"/>
            </a:lvl6pPr>
            <a:lvl7pPr algn="ctr" rtl="0">
              <a:spcBef>
                <a:spcPts val="0"/>
              </a:spcBef>
              <a:buSzPct val="100000"/>
              <a:defRPr sz="4200"/>
            </a:lvl7pPr>
            <a:lvl8pPr algn="ctr" rtl="0">
              <a:spcBef>
                <a:spcPts val="0"/>
              </a:spcBef>
              <a:buSzPct val="100000"/>
              <a:defRPr sz="4200"/>
            </a:lvl8pPr>
            <a:lvl9pPr algn="ctr" rtl="0">
              <a:spcBef>
                <a:spcPts val="0"/>
              </a:spcBef>
              <a:buSzPct val="100000"/>
              <a:defRPr sz="4200"/>
            </a:lvl9pPr>
          </a:lstStyle>
          <a:p>
            <a:endParaRPr/>
          </a:p>
        </p:txBody>
      </p:sp>
      <p:sp>
        <p:nvSpPr>
          <p:cNvPr id="41" name="Shape 41"/>
          <p:cNvSpPr txBox="1">
            <a:spLocks noGrp="1"/>
          </p:cNvSpPr>
          <p:nvPr>
            <p:ph type="subTitle" idx="1"/>
          </p:nvPr>
        </p:nvSpPr>
        <p:spPr>
          <a:xfrm>
            <a:off x="265500" y="2769000"/>
            <a:ext cx="4045199" cy="1345500"/>
          </a:xfrm>
          <a:prstGeom prst="rect">
            <a:avLst/>
          </a:prstGeom>
        </p:spPr>
        <p:txBody>
          <a:bodyPr lIns="91425" tIns="91425" rIns="91425" bIns="91425" anchor="t" anchorCtr="0"/>
          <a:lstStyle>
            <a:lvl1pPr algn="ctr" rtl="0">
              <a:lnSpc>
                <a:spcPct val="100000"/>
              </a:lnSpc>
              <a:spcBef>
                <a:spcPts val="0"/>
              </a:spcBef>
              <a:spcAft>
                <a:spcPts val="0"/>
              </a:spcAft>
              <a:buSzPct val="100000"/>
              <a:buNone/>
              <a:defRPr sz="2100"/>
            </a:lvl1pPr>
            <a:lvl2pPr algn="ctr" rtl="0">
              <a:lnSpc>
                <a:spcPct val="100000"/>
              </a:lnSpc>
              <a:spcBef>
                <a:spcPts val="0"/>
              </a:spcBef>
              <a:spcAft>
                <a:spcPts val="0"/>
              </a:spcAft>
              <a:buSzPct val="100000"/>
              <a:buNone/>
              <a:defRPr sz="2100"/>
            </a:lvl2pPr>
            <a:lvl3pPr algn="ctr" rtl="0">
              <a:lnSpc>
                <a:spcPct val="100000"/>
              </a:lnSpc>
              <a:spcBef>
                <a:spcPts val="0"/>
              </a:spcBef>
              <a:spcAft>
                <a:spcPts val="0"/>
              </a:spcAft>
              <a:buSzPct val="100000"/>
              <a:buNone/>
              <a:defRPr sz="2100"/>
            </a:lvl3pPr>
            <a:lvl4pPr algn="ctr" rtl="0">
              <a:lnSpc>
                <a:spcPct val="100000"/>
              </a:lnSpc>
              <a:spcBef>
                <a:spcPts val="0"/>
              </a:spcBef>
              <a:spcAft>
                <a:spcPts val="0"/>
              </a:spcAft>
              <a:buSzPct val="100000"/>
              <a:buNone/>
              <a:defRPr sz="2100"/>
            </a:lvl4pPr>
            <a:lvl5pPr algn="ctr" rtl="0">
              <a:lnSpc>
                <a:spcPct val="100000"/>
              </a:lnSpc>
              <a:spcBef>
                <a:spcPts val="0"/>
              </a:spcBef>
              <a:spcAft>
                <a:spcPts val="0"/>
              </a:spcAft>
              <a:buSzPct val="100000"/>
              <a:buNone/>
              <a:defRPr sz="2100"/>
            </a:lvl5pPr>
            <a:lvl6pPr algn="ctr" rtl="0">
              <a:lnSpc>
                <a:spcPct val="100000"/>
              </a:lnSpc>
              <a:spcBef>
                <a:spcPts val="0"/>
              </a:spcBef>
              <a:spcAft>
                <a:spcPts val="0"/>
              </a:spcAft>
              <a:buSzPct val="100000"/>
              <a:buNone/>
              <a:defRPr sz="2100"/>
            </a:lvl6pPr>
            <a:lvl7pPr algn="ctr" rtl="0">
              <a:lnSpc>
                <a:spcPct val="100000"/>
              </a:lnSpc>
              <a:spcBef>
                <a:spcPts val="0"/>
              </a:spcBef>
              <a:spcAft>
                <a:spcPts val="0"/>
              </a:spcAft>
              <a:buSzPct val="100000"/>
              <a:buNone/>
              <a:defRPr sz="2100"/>
            </a:lvl7pPr>
            <a:lvl8pPr algn="ctr" rtl="0">
              <a:lnSpc>
                <a:spcPct val="100000"/>
              </a:lnSpc>
              <a:spcBef>
                <a:spcPts val="0"/>
              </a:spcBef>
              <a:spcAft>
                <a:spcPts val="0"/>
              </a:spcAft>
              <a:buSzPct val="100000"/>
              <a:buNone/>
              <a:defRPr sz="2100"/>
            </a:lvl8pPr>
            <a:lvl9pPr algn="ctr" rtl="0">
              <a:lnSpc>
                <a:spcPct val="100000"/>
              </a:lnSpc>
              <a:spcBef>
                <a:spcPts val="0"/>
              </a:spcBef>
              <a:spcAft>
                <a:spcPts val="0"/>
              </a:spcAft>
              <a:buSzPct val="100000"/>
              <a:buNone/>
              <a:defRPr sz="2100"/>
            </a:lvl9pPr>
          </a:lstStyle>
          <a:p>
            <a:endParaRPr/>
          </a:p>
        </p:txBody>
      </p:sp>
      <p:sp>
        <p:nvSpPr>
          <p:cNvPr id="42" name="Shape 42"/>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rtl="0">
              <a:spcBef>
                <a:spcPts val="0"/>
              </a:spcBef>
              <a:buClr>
                <a:schemeClr val="lt1"/>
              </a:buClr>
              <a:defRPr>
                <a:solidFill>
                  <a:schemeClr val="lt1"/>
                </a:solidFill>
              </a:defRPr>
            </a:lvl1pPr>
            <a:lvl2pPr rtl="0">
              <a:spcBef>
                <a:spcPts val="0"/>
              </a:spcBef>
              <a:buClr>
                <a:schemeClr val="lt1"/>
              </a:buClr>
              <a:defRPr>
                <a:solidFill>
                  <a:schemeClr val="lt1"/>
                </a:solidFill>
              </a:defRPr>
            </a:lvl2pPr>
            <a:lvl3pPr rtl="0">
              <a:spcBef>
                <a:spcPts val="0"/>
              </a:spcBef>
              <a:buClr>
                <a:schemeClr val="lt1"/>
              </a:buClr>
              <a:defRPr>
                <a:solidFill>
                  <a:schemeClr val="lt1"/>
                </a:solidFill>
              </a:defRPr>
            </a:lvl3pPr>
            <a:lvl4pPr rtl="0">
              <a:spcBef>
                <a:spcPts val="0"/>
              </a:spcBef>
              <a:buClr>
                <a:schemeClr val="lt1"/>
              </a:buClr>
              <a:defRPr>
                <a:solidFill>
                  <a:schemeClr val="lt1"/>
                </a:solidFill>
              </a:defRPr>
            </a:lvl4pPr>
            <a:lvl5pPr rtl="0">
              <a:spcBef>
                <a:spcPts val="0"/>
              </a:spcBef>
              <a:buClr>
                <a:schemeClr val="lt1"/>
              </a:buClr>
              <a:defRPr>
                <a:solidFill>
                  <a:schemeClr val="lt1"/>
                </a:solidFill>
              </a:defRPr>
            </a:lvl5pPr>
            <a:lvl6pPr rtl="0">
              <a:spcBef>
                <a:spcPts val="0"/>
              </a:spcBef>
              <a:buClr>
                <a:schemeClr val="lt1"/>
              </a:buClr>
              <a:defRPr>
                <a:solidFill>
                  <a:schemeClr val="lt1"/>
                </a:solidFill>
              </a:defRPr>
            </a:lvl6pPr>
            <a:lvl7pPr rtl="0">
              <a:spcBef>
                <a:spcPts val="0"/>
              </a:spcBef>
              <a:buClr>
                <a:schemeClr val="lt1"/>
              </a:buClr>
              <a:defRPr>
                <a:solidFill>
                  <a:schemeClr val="lt1"/>
                </a:solidFill>
              </a:defRPr>
            </a:lvl7pPr>
            <a:lvl8pPr rtl="0">
              <a:spcBef>
                <a:spcPts val="0"/>
              </a:spcBef>
              <a:buClr>
                <a:schemeClr val="lt1"/>
              </a:buClr>
              <a:defRPr>
                <a:solidFill>
                  <a:schemeClr val="lt1"/>
                </a:solidFill>
              </a:defRPr>
            </a:lvl8pPr>
            <a:lvl9pPr rtl="0">
              <a:spcBef>
                <a:spcPts val="0"/>
              </a:spcBef>
              <a:buClr>
                <a:schemeClr val="lt1"/>
              </a:buClr>
              <a:defRPr>
                <a:solidFill>
                  <a:schemeClr val="lt1"/>
                </a:solidFill>
              </a:defRPr>
            </a:lvl9pPr>
          </a:lstStyle>
          <a:p>
            <a:endParaRPr/>
          </a:p>
        </p:txBody>
      </p:sp>
      <p:sp>
        <p:nvSpPr>
          <p:cNvPr id="43" name="Shape 4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4"/>
        <p:cNvGrpSpPr/>
        <p:nvPr/>
      </p:nvGrpSpPr>
      <p:grpSpPr>
        <a:xfrm>
          <a:off x="0" y="0"/>
          <a:ext cx="0" cy="0"/>
          <a:chOff x="0" y="0"/>
          <a:chExt cx="0" cy="0"/>
        </a:xfrm>
      </p:grpSpPr>
      <p:sp>
        <p:nvSpPr>
          <p:cNvPr id="45" name="Shape 45"/>
          <p:cNvSpPr txBox="1">
            <a:spLocks noGrp="1"/>
          </p:cNvSpPr>
          <p:nvPr>
            <p:ph type="body" idx="1"/>
          </p:nvPr>
        </p:nvSpPr>
        <p:spPr>
          <a:xfrm>
            <a:off x="311700" y="4236825"/>
            <a:ext cx="5998800" cy="598799"/>
          </a:xfrm>
          <a:prstGeom prst="rect">
            <a:avLst/>
          </a:prstGeom>
        </p:spPr>
        <p:txBody>
          <a:bodyPr lIns="91425" tIns="91425" rIns="91425" bIns="91425" anchor="ctr" anchorCtr="0"/>
          <a:lstStyle>
            <a:lvl1pPr rtl="0">
              <a:lnSpc>
                <a:spcPct val="100000"/>
              </a:lnSpc>
              <a:spcBef>
                <a:spcPts val="0"/>
              </a:spcBef>
              <a:spcAft>
                <a:spcPts val="0"/>
              </a:spcAft>
              <a:buSzPct val="100000"/>
              <a:buNone/>
              <a:defRPr sz="2100"/>
            </a:lvl1pPr>
          </a:lstStyle>
          <a:p>
            <a:endParaRPr/>
          </a:p>
        </p:txBody>
      </p:sp>
      <p:sp>
        <p:nvSpPr>
          <p:cNvPr id="46" name="Shape 46"/>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a:endParaRPr/>
          </a:p>
        </p:txBody>
      </p:sp>
      <p:sp>
        <p:nvSpPr>
          <p:cNvPr id="6" name="Shape 6"/>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rt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a:endParaRPr/>
          </a:p>
        </p:txBody>
      </p:sp>
      <p:sp>
        <p:nvSpPr>
          <p:cNvPr id="7" name="Shape 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dk1"/>
                </a:solidFill>
                <a:latin typeface="Proxima Nova"/>
                <a:ea typeface="Proxima Nova"/>
                <a:cs typeface="Proxima Nova"/>
                <a:sym typeface="Proxima Nova"/>
              </a:rPr>
              <a:t>‹#›</a:t>
            </a:fld>
            <a:endParaRPr lang="en" sz="1000">
              <a:solidFill>
                <a:schemeClr val="dk1"/>
              </a:solidFill>
              <a:latin typeface="Proxima Nova"/>
              <a:ea typeface="Proxima Nova"/>
              <a:cs typeface="Proxima Nova"/>
              <a:sym typeface="Proxima Nov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ctrTitle"/>
          </p:nvPr>
        </p:nvSpPr>
        <p:spPr>
          <a:xfrm>
            <a:off x="510450" y="1257300"/>
            <a:ext cx="8123100" cy="1588500"/>
          </a:xfrm>
          <a:prstGeom prst="rect">
            <a:avLst/>
          </a:prstGeom>
        </p:spPr>
        <p:txBody>
          <a:bodyPr lIns="91425" tIns="91425" rIns="91425" bIns="91425" anchor="b" anchorCtr="0">
            <a:noAutofit/>
          </a:bodyPr>
          <a:lstStyle/>
          <a:p>
            <a:pPr>
              <a:spcBef>
                <a:spcPts val="0"/>
              </a:spcBef>
              <a:buNone/>
            </a:pPr>
            <a:r>
              <a:rPr lang="en"/>
              <a:t>Virtual Library System</a:t>
            </a:r>
          </a:p>
        </p:txBody>
      </p:sp>
      <p:sp>
        <p:nvSpPr>
          <p:cNvPr id="56" name="Shape 56"/>
          <p:cNvSpPr txBox="1">
            <a:spLocks noGrp="1"/>
          </p:cNvSpPr>
          <p:nvPr>
            <p:ph type="subTitle" idx="1"/>
          </p:nvPr>
        </p:nvSpPr>
        <p:spPr>
          <a:xfrm>
            <a:off x="510450" y="3182350"/>
            <a:ext cx="8123100" cy="1588500"/>
          </a:xfrm>
          <a:prstGeom prst="rect">
            <a:avLst/>
          </a:prstGeom>
        </p:spPr>
        <p:txBody>
          <a:bodyPr lIns="91425" tIns="91425" rIns="91425" bIns="91425" anchor="t" anchorCtr="0">
            <a:noAutofit/>
          </a:bodyPr>
          <a:lstStyle/>
          <a:p>
            <a:pPr>
              <a:spcBef>
                <a:spcPts val="0"/>
              </a:spcBef>
              <a:buNone/>
            </a:pPr>
            <a:r>
              <a:rPr lang="en" sz="1800"/>
              <a:t>Group: Midnight Kamikaze Pilots™</a:t>
            </a:r>
            <a:br>
              <a:rPr lang="en" sz="1800"/>
            </a:br>
            <a:r>
              <a:rPr lang="en" sz="1800"/>
              <a:t>Members: Josh Gaston, John Carroll, </a:t>
            </a:r>
            <a:br>
              <a:rPr lang="en" sz="1800"/>
            </a:br>
            <a:r>
              <a:rPr lang="en" sz="1800"/>
              <a:t>Chase Counsell, Ryon Campbell, Wan Lau</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sz="2400"/>
              <a:t>(h) Consolidated Class Model (Domain Class + Application Class Model)</a:t>
            </a:r>
          </a:p>
        </p:txBody>
      </p:sp>
      <p:sp>
        <p:nvSpPr>
          <p:cNvPr id="111" name="Shape 111"/>
          <p:cNvSpPr txBox="1">
            <a:spLocks noGrp="1"/>
          </p:cNvSpPr>
          <p:nvPr>
            <p:ph type="body" idx="1"/>
          </p:nvPr>
        </p:nvSpPr>
        <p:spPr>
          <a:xfrm>
            <a:off x="311700" y="1297400"/>
            <a:ext cx="8520599" cy="3271499"/>
          </a:xfrm>
          <a:prstGeom prst="rect">
            <a:avLst/>
          </a:prstGeom>
        </p:spPr>
        <p:txBody>
          <a:bodyPr lIns="91425" tIns="91425" rIns="91425" bIns="91425" anchor="t" anchorCtr="0">
            <a:noAutofit/>
          </a:bodyPr>
          <a:lstStyle/>
          <a:p>
            <a:pPr>
              <a:spcBef>
                <a:spcPts val="0"/>
              </a:spcBef>
              <a:buNone/>
            </a:pPr>
            <a:endParaRPr/>
          </a:p>
        </p:txBody>
      </p:sp>
      <p:pic>
        <p:nvPicPr>
          <p:cNvPr id="112" name="Shape 112"/>
          <p:cNvPicPr preferRelativeResize="0"/>
          <p:nvPr/>
        </p:nvPicPr>
        <p:blipFill>
          <a:blip r:embed="rId3">
            <a:alphaModFix/>
          </a:blip>
          <a:stretch>
            <a:fillRect/>
          </a:stretch>
        </p:blipFill>
        <p:spPr>
          <a:xfrm>
            <a:off x="1600950" y="1258350"/>
            <a:ext cx="5716152" cy="3742077"/>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(i) Model Review</a:t>
            </a:r>
          </a:p>
        </p:txBody>
      </p:sp>
      <p:sp>
        <p:nvSpPr>
          <p:cNvPr id="118" name="Shape 118"/>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304800" rtl="0">
              <a:lnSpc>
                <a:spcPct val="100000"/>
              </a:lnSpc>
              <a:spcBef>
                <a:spcPts val="0"/>
              </a:spcBef>
              <a:spcAft>
                <a:spcPts val="0"/>
              </a:spcAft>
              <a:buClr>
                <a:schemeClr val="dk1"/>
              </a:buClr>
              <a:buSzPct val="100000"/>
              <a:buChar char="❖"/>
            </a:pPr>
            <a:r>
              <a:rPr lang="en" sz="1200" dirty="0">
                <a:solidFill>
                  <a:schemeClr val="dk1"/>
                </a:solidFill>
              </a:rPr>
              <a:t>When modeling any system, it is very important to judge the resulting model’s</a:t>
            </a:r>
          </a:p>
          <a:p>
            <a:pPr lvl="0" rtl="0">
              <a:lnSpc>
                <a:spcPct val="100000"/>
              </a:lnSpc>
              <a:spcBef>
                <a:spcPts val="0"/>
              </a:spcBef>
              <a:spcAft>
                <a:spcPts val="0"/>
              </a:spcAft>
              <a:buNone/>
            </a:pPr>
            <a:r>
              <a:rPr lang="en" sz="1200" dirty="0">
                <a:solidFill>
                  <a:schemeClr val="dk1"/>
                </a:solidFill>
              </a:rPr>
              <a:t>correctness, completeness, and consistency. We considered these when creating and judging</a:t>
            </a:r>
          </a:p>
          <a:p>
            <a:pPr lvl="0" rtl="0">
              <a:lnSpc>
                <a:spcPct val="100000"/>
              </a:lnSpc>
              <a:spcBef>
                <a:spcPts val="0"/>
              </a:spcBef>
              <a:spcAft>
                <a:spcPts val="0"/>
              </a:spcAft>
              <a:buNone/>
            </a:pPr>
            <a:r>
              <a:rPr lang="en" sz="1200" dirty="0">
                <a:solidFill>
                  <a:schemeClr val="dk1"/>
                </a:solidFill>
              </a:rPr>
              <a:t>our models.</a:t>
            </a:r>
          </a:p>
          <a:p>
            <a:pPr lvl="0" rtl="0">
              <a:lnSpc>
                <a:spcPct val="100000"/>
              </a:lnSpc>
              <a:spcBef>
                <a:spcPts val="0"/>
              </a:spcBef>
              <a:spcAft>
                <a:spcPts val="0"/>
              </a:spcAft>
              <a:buNone/>
            </a:pPr>
            <a:endParaRPr sz="1200" dirty="0">
              <a:solidFill>
                <a:schemeClr val="dk1"/>
              </a:solidFill>
            </a:endParaRPr>
          </a:p>
          <a:p>
            <a:pPr marL="914400" lvl="0" indent="-228600" rtl="0">
              <a:lnSpc>
                <a:spcPct val="100000"/>
              </a:lnSpc>
              <a:spcBef>
                <a:spcPts val="0"/>
              </a:spcBef>
              <a:spcAft>
                <a:spcPts val="0"/>
              </a:spcAft>
              <a:buClr>
                <a:schemeClr val="dk1"/>
              </a:buClr>
              <a:buSzPct val="100000"/>
              <a:buFont typeface="Arial" panose="020B0604020202020204" pitchFamily="34" charset="0"/>
              <a:buChar char="•"/>
            </a:pPr>
            <a:r>
              <a:rPr lang="en" sz="1200" dirty="0">
                <a:solidFill>
                  <a:schemeClr val="dk1"/>
                </a:solidFill>
              </a:rPr>
              <a:t>For correctness, the model for our system performs well. Our boundary and entity</a:t>
            </a:r>
          </a:p>
          <a:p>
            <a:pPr marL="457200" lvl="0" rtl="0">
              <a:lnSpc>
                <a:spcPct val="100000"/>
              </a:lnSpc>
              <a:spcBef>
                <a:spcPts val="0"/>
              </a:spcBef>
              <a:spcAft>
                <a:spcPts val="0"/>
              </a:spcAft>
            </a:pPr>
            <a:r>
              <a:rPr lang="en" sz="1200" dirty="0">
                <a:solidFill>
                  <a:schemeClr val="dk1"/>
                </a:solidFill>
              </a:rPr>
              <a:t>objects all have descriptive nouns for names. Our use cases all have descriptive verbs for</a:t>
            </a:r>
          </a:p>
          <a:p>
            <a:pPr marL="457200" lvl="0" rtl="0">
              <a:lnSpc>
                <a:spcPct val="100000"/>
              </a:lnSpc>
              <a:spcBef>
                <a:spcPts val="0"/>
              </a:spcBef>
              <a:spcAft>
                <a:spcPts val="0"/>
              </a:spcAft>
            </a:pPr>
            <a:r>
              <a:rPr lang="en" sz="1200" dirty="0">
                <a:solidFill>
                  <a:schemeClr val="dk1"/>
                </a:solidFill>
              </a:rPr>
              <a:t>names. The descriptions fit well with our concept statement.</a:t>
            </a:r>
          </a:p>
          <a:p>
            <a:pPr marL="628650" lvl="0" indent="-171450" rtl="0">
              <a:lnSpc>
                <a:spcPct val="100000"/>
              </a:lnSpc>
              <a:spcBef>
                <a:spcPts val="0"/>
              </a:spcBef>
              <a:spcAft>
                <a:spcPts val="0"/>
              </a:spcAft>
              <a:buFont typeface="Arial" panose="020B0604020202020204" pitchFamily="34" charset="0"/>
              <a:buChar char="•"/>
            </a:pPr>
            <a:endParaRPr sz="1200" dirty="0">
              <a:solidFill>
                <a:schemeClr val="dk1"/>
              </a:solidFill>
            </a:endParaRPr>
          </a:p>
          <a:p>
            <a:pPr marL="914400" lvl="0" indent="-228600" rtl="0">
              <a:lnSpc>
                <a:spcPct val="100000"/>
              </a:lnSpc>
              <a:spcBef>
                <a:spcPts val="0"/>
              </a:spcBef>
              <a:spcAft>
                <a:spcPts val="0"/>
              </a:spcAft>
              <a:buClr>
                <a:schemeClr val="dk1"/>
              </a:buClr>
              <a:buSzPct val="100000"/>
              <a:buFont typeface="Arial" panose="020B0604020202020204" pitchFamily="34" charset="0"/>
              <a:buChar char="•"/>
            </a:pPr>
            <a:r>
              <a:rPr lang="en" sz="1200" dirty="0">
                <a:solidFill>
                  <a:schemeClr val="dk1"/>
                </a:solidFill>
              </a:rPr>
              <a:t>We worked on checking the completeness of our model by checking the attributes and</a:t>
            </a:r>
          </a:p>
          <a:p>
            <a:pPr marL="457200" lvl="0" rtl="0">
              <a:lnSpc>
                <a:spcPct val="100000"/>
              </a:lnSpc>
              <a:spcBef>
                <a:spcPts val="0"/>
              </a:spcBef>
              <a:spcAft>
                <a:spcPts val="0"/>
              </a:spcAft>
            </a:pPr>
            <a:r>
              <a:rPr lang="en" sz="1200" dirty="0">
                <a:solidFill>
                  <a:schemeClr val="dk1"/>
                </a:solidFill>
              </a:rPr>
              <a:t>events in each of our objects to make sure it was correct. We used linguistic analysis on both</a:t>
            </a:r>
            <a:br>
              <a:rPr lang="en" sz="1200" dirty="0">
                <a:solidFill>
                  <a:schemeClr val="dk1"/>
                </a:solidFill>
              </a:rPr>
            </a:br>
            <a:r>
              <a:rPr lang="en" sz="1200" dirty="0">
                <a:solidFill>
                  <a:schemeClr val="dk1"/>
                </a:solidFill>
              </a:rPr>
              <a:t>our use cases and concept statement to gather all potential classes and associations in the domain.</a:t>
            </a:r>
          </a:p>
          <a:p>
            <a:pPr marL="628650" lvl="0" indent="-171450" rtl="0">
              <a:lnSpc>
                <a:spcPct val="100000"/>
              </a:lnSpc>
              <a:spcBef>
                <a:spcPts val="0"/>
              </a:spcBef>
              <a:spcAft>
                <a:spcPts val="0"/>
              </a:spcAft>
              <a:buFont typeface="Arial" panose="020B0604020202020204" pitchFamily="34" charset="0"/>
              <a:buChar char="•"/>
            </a:pPr>
            <a:endParaRPr sz="1200" dirty="0">
              <a:solidFill>
                <a:schemeClr val="dk1"/>
              </a:solidFill>
            </a:endParaRPr>
          </a:p>
          <a:p>
            <a:pPr marL="914400" lvl="0" indent="-228600" rtl="0">
              <a:lnSpc>
                <a:spcPct val="100000"/>
              </a:lnSpc>
              <a:spcBef>
                <a:spcPts val="0"/>
              </a:spcBef>
              <a:spcAft>
                <a:spcPts val="0"/>
              </a:spcAft>
              <a:buClr>
                <a:schemeClr val="dk1"/>
              </a:buClr>
              <a:buSzPct val="100000"/>
              <a:buFont typeface="Arial" panose="020B0604020202020204" pitchFamily="34" charset="0"/>
              <a:buChar char="•"/>
            </a:pPr>
            <a:r>
              <a:rPr lang="en" sz="1200" dirty="0">
                <a:solidFill>
                  <a:schemeClr val="dk1"/>
                </a:solidFill>
              </a:rPr>
              <a:t>We were constantly checking the consistency of our model. There aren’t any classes or</a:t>
            </a:r>
          </a:p>
          <a:p>
            <a:pPr marL="457200" lvl="0" rtl="0">
              <a:lnSpc>
                <a:spcPct val="100000"/>
              </a:lnSpc>
              <a:spcBef>
                <a:spcPts val="0"/>
              </a:spcBef>
              <a:spcAft>
                <a:spcPts val="0"/>
              </a:spcAft>
            </a:pPr>
            <a:r>
              <a:rPr lang="en" sz="1200" dirty="0">
                <a:solidFill>
                  <a:schemeClr val="dk1"/>
                </a:solidFill>
              </a:rPr>
              <a:t>cases with the same names. When choosing names we made sure that similar names will have</a:t>
            </a:r>
          </a:p>
          <a:p>
            <a:pPr marL="457200" lvl="0" rtl="0">
              <a:lnSpc>
                <a:spcPct val="100000"/>
              </a:lnSpc>
              <a:spcBef>
                <a:spcPts val="0"/>
              </a:spcBef>
              <a:spcAft>
                <a:spcPts val="0"/>
              </a:spcAft>
            </a:pPr>
            <a:r>
              <a:rPr lang="en" sz="1200" dirty="0">
                <a:solidFill>
                  <a:schemeClr val="dk1"/>
                </a:solidFill>
              </a:rPr>
              <a:t>a similar concept. We also simplified some classes that have the same attributes by placing</a:t>
            </a:r>
          </a:p>
          <a:p>
            <a:pPr marL="457200" lvl="0" rtl="0">
              <a:lnSpc>
                <a:spcPct val="100000"/>
              </a:lnSpc>
              <a:spcBef>
                <a:spcPts val="0"/>
              </a:spcBef>
              <a:spcAft>
                <a:spcPts val="0"/>
              </a:spcAft>
            </a:pPr>
            <a:r>
              <a:rPr lang="en" sz="1200" dirty="0">
                <a:solidFill>
                  <a:schemeClr val="dk1"/>
                </a:solidFill>
              </a:rPr>
              <a:t>them in a generalization relationship.</a:t>
            </a:r>
          </a:p>
          <a:p>
            <a:pPr marL="457200" indent="0">
              <a:spcBef>
                <a:spcPts val="0"/>
              </a:spcBef>
              <a:buNone/>
            </a:pPr>
            <a:endParaRPr sz="1200" dirty="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Presentation Outline</a:t>
            </a:r>
          </a:p>
        </p:txBody>
      </p:sp>
      <p:sp>
        <p:nvSpPr>
          <p:cNvPr id="62" name="Shape 62"/>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lnSpc>
                <a:spcPct val="100000"/>
              </a:lnSpc>
              <a:spcBef>
                <a:spcPts val="0"/>
              </a:spcBef>
              <a:buSzPct val="100000"/>
            </a:pPr>
            <a:r>
              <a:rPr lang="en" sz="1600" dirty="0"/>
              <a:t>(c) Conceptual domain model (class diagram) derived from the concept </a:t>
            </a:r>
            <a:r>
              <a:rPr lang="en" sz="1600" dirty="0" smtClean="0"/>
              <a:t>statement</a:t>
            </a:r>
          </a:p>
          <a:p>
            <a:pPr marL="457200" lvl="0" indent="-228600" rtl="0">
              <a:lnSpc>
                <a:spcPct val="100000"/>
              </a:lnSpc>
              <a:spcBef>
                <a:spcPts val="0"/>
              </a:spcBef>
              <a:buSzPct val="100000"/>
            </a:pPr>
            <a:r>
              <a:rPr lang="en" sz="1600" dirty="0" smtClean="0"/>
              <a:t>(d) Use case diagram (including dependencies among the use cases)</a:t>
            </a:r>
          </a:p>
          <a:p>
            <a:pPr marL="457200" lvl="0" indent="-228600" rtl="0">
              <a:lnSpc>
                <a:spcPct val="100000"/>
              </a:lnSpc>
              <a:spcBef>
                <a:spcPts val="0"/>
              </a:spcBef>
              <a:buSzPct val="100000"/>
            </a:pPr>
            <a:r>
              <a:rPr lang="en" sz="1600" dirty="0" smtClean="0"/>
              <a:t>(</a:t>
            </a:r>
            <a:r>
              <a:rPr lang="en" sz="1600" dirty="0"/>
              <a:t>e) One selected essential use case (in two column format), one scenario selected from the essential use case, and the corresponding High level SSD for the scenario</a:t>
            </a:r>
          </a:p>
          <a:p>
            <a:pPr marL="457200" lvl="0" indent="-228600" rtl="0">
              <a:lnSpc>
                <a:spcPct val="100000"/>
              </a:lnSpc>
              <a:spcBef>
                <a:spcPts val="0"/>
              </a:spcBef>
              <a:buSzPct val="100000"/>
            </a:pPr>
            <a:r>
              <a:rPr lang="en" sz="1600" dirty="0"/>
              <a:t>(f) The concrete/refined version of the selected use case, its Detailed SSD</a:t>
            </a:r>
          </a:p>
          <a:p>
            <a:pPr marL="457200" lvl="0" indent="-228600" rtl="0">
              <a:lnSpc>
                <a:spcPct val="100000"/>
              </a:lnSpc>
              <a:spcBef>
                <a:spcPts val="0"/>
              </a:spcBef>
              <a:buSzPct val="100000"/>
            </a:pPr>
            <a:r>
              <a:rPr lang="en" sz="1600" dirty="0"/>
              <a:t>(g) A selected statechart derived directly from the SSDs</a:t>
            </a:r>
          </a:p>
          <a:p>
            <a:pPr marL="457200" lvl="0" indent="-228600" rtl="0">
              <a:lnSpc>
                <a:spcPct val="100000"/>
              </a:lnSpc>
              <a:spcBef>
                <a:spcPts val="0"/>
              </a:spcBef>
              <a:buSzPct val="100000"/>
            </a:pPr>
            <a:r>
              <a:rPr lang="en" sz="1600" dirty="0"/>
              <a:t>(h) Consolidated class model (domain class + application class model)</a:t>
            </a:r>
          </a:p>
          <a:p>
            <a:pPr marL="457200" lvl="0" indent="-228600" rtl="0">
              <a:lnSpc>
                <a:spcPct val="100000"/>
              </a:lnSpc>
              <a:spcBef>
                <a:spcPts val="0"/>
              </a:spcBef>
              <a:buSzPct val="100000"/>
            </a:pPr>
            <a:r>
              <a:rPr lang="en" sz="1600" dirty="0"/>
              <a:t>(i) Model review - elaborate on the quality of your model based on the completeness, correctness, and consistency criteria</a:t>
            </a:r>
          </a:p>
          <a:p>
            <a:pPr>
              <a:spcBef>
                <a:spcPts val="0"/>
              </a:spcBef>
              <a:buNone/>
            </a:pPr>
            <a:endParaRPr sz="1400" dirty="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Shape 67"/>
          <p:cNvPicPr preferRelativeResize="0"/>
          <p:nvPr/>
        </p:nvPicPr>
        <p:blipFill>
          <a:blip r:embed="rId3">
            <a:alphaModFix/>
          </a:blip>
          <a:stretch>
            <a:fillRect/>
          </a:stretch>
        </p:blipFill>
        <p:spPr>
          <a:xfrm>
            <a:off x="1769125" y="141887"/>
            <a:ext cx="5956025" cy="4859726"/>
          </a:xfrm>
          <a:prstGeom prst="rect">
            <a:avLst/>
          </a:prstGeom>
          <a:noFill/>
          <a:ln>
            <a:noFill/>
          </a:ln>
        </p:spPr>
      </p:pic>
      <p:sp>
        <p:nvSpPr>
          <p:cNvPr id="68" name="Shape 68"/>
          <p:cNvSpPr txBox="1">
            <a:spLocks noGrp="1"/>
          </p:cNvSpPr>
          <p:nvPr>
            <p:ph type="title"/>
          </p:nvPr>
        </p:nvSpPr>
        <p:spPr>
          <a:xfrm>
            <a:off x="311700" y="188175"/>
            <a:ext cx="3014099" cy="572699"/>
          </a:xfrm>
          <a:prstGeom prst="rect">
            <a:avLst/>
          </a:prstGeom>
        </p:spPr>
        <p:txBody>
          <a:bodyPr lIns="91425" tIns="91425" rIns="91425" bIns="91425" anchor="t" anchorCtr="0">
            <a:noAutofit/>
          </a:bodyPr>
          <a:lstStyle/>
          <a:p>
            <a:pPr>
              <a:spcBef>
                <a:spcPts val="0"/>
              </a:spcBef>
              <a:buNone/>
            </a:pPr>
            <a:r>
              <a:rPr lang="en"/>
              <a:t>(c) Conceptual </a:t>
            </a:r>
            <a:br>
              <a:rPr lang="en"/>
            </a:br>
            <a:r>
              <a:rPr lang="en"/>
              <a:t>Domain Model</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Shape 73"/>
          <p:cNvPicPr preferRelativeResize="0"/>
          <p:nvPr/>
        </p:nvPicPr>
        <p:blipFill>
          <a:blip r:embed="rId3">
            <a:alphaModFix/>
          </a:blip>
          <a:stretch>
            <a:fillRect/>
          </a:stretch>
        </p:blipFill>
        <p:spPr>
          <a:xfrm>
            <a:off x="448075" y="280987"/>
            <a:ext cx="8315325" cy="4581525"/>
          </a:xfrm>
          <a:prstGeom prst="rect">
            <a:avLst/>
          </a:prstGeom>
          <a:noFill/>
          <a:ln>
            <a:noFill/>
          </a:ln>
        </p:spPr>
      </p:pic>
      <p:sp>
        <p:nvSpPr>
          <p:cNvPr id="74" name="Shape 74"/>
          <p:cNvSpPr txBox="1">
            <a:spLocks noGrp="1"/>
          </p:cNvSpPr>
          <p:nvPr>
            <p:ph type="title"/>
          </p:nvPr>
        </p:nvSpPr>
        <p:spPr>
          <a:xfrm>
            <a:off x="311700" y="445025"/>
            <a:ext cx="1967100" cy="572699"/>
          </a:xfrm>
          <a:prstGeom prst="rect">
            <a:avLst/>
          </a:prstGeom>
        </p:spPr>
        <p:txBody>
          <a:bodyPr lIns="91425" tIns="91425" rIns="91425" bIns="91425" anchor="t" anchorCtr="0">
            <a:noAutofit/>
          </a:bodyPr>
          <a:lstStyle/>
          <a:p>
            <a:pPr>
              <a:spcBef>
                <a:spcPts val="0"/>
              </a:spcBef>
              <a:buNone/>
            </a:pPr>
            <a:r>
              <a:rPr lang="en"/>
              <a:t>(d) </a:t>
            </a:r>
            <a:br>
              <a:rPr lang="en"/>
            </a:br>
            <a:r>
              <a:rPr lang="en"/>
              <a:t>Use Case </a:t>
            </a:r>
            <a:br>
              <a:rPr lang="en"/>
            </a:br>
            <a:r>
              <a:rPr lang="en"/>
              <a:t>Diagram</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rtl="0">
              <a:spcBef>
                <a:spcPts val="0"/>
              </a:spcBef>
              <a:buNone/>
            </a:pPr>
            <a:r>
              <a:rPr lang="en"/>
              <a:t>(e) Essential Use Case: </a:t>
            </a:r>
            <a:r>
              <a:rPr lang="en" i="1"/>
              <a:t>Pay Fine</a:t>
            </a:r>
          </a:p>
          <a:p>
            <a:pPr>
              <a:spcBef>
                <a:spcPts val="0"/>
              </a:spcBef>
              <a:buNone/>
            </a:pPr>
            <a:endParaRPr/>
          </a:p>
        </p:txBody>
      </p:sp>
      <p:sp>
        <p:nvSpPr>
          <p:cNvPr id="80" name="Shape 80"/>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rtl="0">
              <a:lnSpc>
                <a:spcPct val="138000"/>
              </a:lnSpc>
              <a:spcBef>
                <a:spcPts val="0"/>
              </a:spcBef>
              <a:spcAft>
                <a:spcPts val="0"/>
              </a:spcAft>
              <a:buNone/>
            </a:pPr>
            <a:r>
              <a:rPr lang="en"/>
              <a:t>Pay Fine: User pays any outstanding fines that are associated to their account.</a:t>
            </a:r>
          </a:p>
          <a:p>
            <a:pPr rtl="0">
              <a:lnSpc>
                <a:spcPct val="138000"/>
              </a:lnSpc>
              <a:spcBef>
                <a:spcPts val="0"/>
              </a:spcBef>
              <a:spcAft>
                <a:spcPts val="0"/>
              </a:spcAft>
              <a:buNone/>
            </a:pPr>
            <a:r>
              <a:rPr lang="en"/>
              <a:t>Pay Fine - Scenario:</a:t>
            </a:r>
          </a:p>
          <a:p>
            <a:pPr marL="457200" lvl="0" indent="-298450" rtl="0">
              <a:lnSpc>
                <a:spcPct val="138000"/>
              </a:lnSpc>
              <a:spcBef>
                <a:spcPts val="0"/>
              </a:spcBef>
              <a:spcAft>
                <a:spcPts val="0"/>
              </a:spcAft>
              <a:buClr>
                <a:srgbClr val="000000"/>
              </a:buClr>
              <a:buSzPct val="61111"/>
              <a:buFont typeface="Arial"/>
              <a:buAutoNum type="arabicPeriod"/>
            </a:pPr>
            <a:r>
              <a:rPr lang="en"/>
              <a:t>A customer logs into his account</a:t>
            </a:r>
          </a:p>
          <a:p>
            <a:pPr marL="457200" lvl="0" indent="-298450" rtl="0">
              <a:lnSpc>
                <a:spcPct val="138000"/>
              </a:lnSpc>
              <a:spcBef>
                <a:spcPts val="0"/>
              </a:spcBef>
              <a:spcAft>
                <a:spcPts val="0"/>
              </a:spcAft>
              <a:buClr>
                <a:srgbClr val="000000"/>
              </a:buClr>
              <a:buSzPct val="61111"/>
              <a:buFont typeface="Arial"/>
              <a:buAutoNum type="arabicPeriod"/>
            </a:pPr>
            <a:r>
              <a:rPr lang="en"/>
              <a:t>He clicks into his account summary/ user info page</a:t>
            </a:r>
          </a:p>
          <a:p>
            <a:pPr marL="457200" lvl="0" indent="-298450" rtl="0">
              <a:lnSpc>
                <a:spcPct val="138000"/>
              </a:lnSpc>
              <a:spcBef>
                <a:spcPts val="0"/>
              </a:spcBef>
              <a:spcAft>
                <a:spcPts val="0"/>
              </a:spcAft>
              <a:buClr>
                <a:srgbClr val="000000"/>
              </a:buClr>
              <a:buSzPct val="61111"/>
              <a:buFont typeface="Arial"/>
              <a:buAutoNum type="arabicPeriod"/>
            </a:pPr>
            <a:r>
              <a:rPr lang="en"/>
              <a:t>He sees that he has an outstanding fine on his page</a:t>
            </a:r>
          </a:p>
          <a:p>
            <a:pPr marL="457200" lvl="0" indent="-298450" rtl="0">
              <a:lnSpc>
                <a:spcPct val="138000"/>
              </a:lnSpc>
              <a:spcBef>
                <a:spcPts val="0"/>
              </a:spcBef>
              <a:spcAft>
                <a:spcPts val="0"/>
              </a:spcAft>
              <a:buClr>
                <a:srgbClr val="000000"/>
              </a:buClr>
              <a:buSzPct val="61111"/>
              <a:buFont typeface="Arial"/>
              <a:buAutoNum type="arabicPeriod"/>
            </a:pPr>
            <a:r>
              <a:rPr lang="en"/>
              <a:t>He clicks the Pay Fine buttom on that page</a:t>
            </a:r>
          </a:p>
          <a:p>
            <a:pPr marL="457200" lvl="0" indent="-298450" rtl="0">
              <a:spcBef>
                <a:spcPts val="0"/>
              </a:spcBef>
              <a:spcAft>
                <a:spcPts val="0"/>
              </a:spcAft>
              <a:buClr>
                <a:srgbClr val="000000"/>
              </a:buClr>
              <a:buSzPct val="61111"/>
              <a:buFont typeface="Arial"/>
              <a:buAutoNum type="arabicPeriod"/>
            </a:pPr>
            <a:r>
              <a:rPr lang="en"/>
              <a:t>The customer then has paid the fine on his account with his associated credit card</a:t>
            </a:r>
          </a:p>
          <a:p>
            <a:pPr>
              <a:spcBef>
                <a:spcPts val="0"/>
              </a:spcBef>
              <a:buNone/>
            </a:pP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(e) Essential Use Case: </a:t>
            </a:r>
            <a:r>
              <a:rPr lang="en" i="1"/>
              <a:t>Pay Fine </a:t>
            </a:r>
            <a:r>
              <a:rPr lang="en"/>
              <a:t>(two-column format)</a:t>
            </a:r>
          </a:p>
        </p:txBody>
      </p:sp>
      <p:graphicFrame>
        <p:nvGraphicFramePr>
          <p:cNvPr id="86" name="Shape 86"/>
          <p:cNvGraphicFramePr/>
          <p:nvPr/>
        </p:nvGraphicFramePr>
        <p:xfrm>
          <a:off x="358725" y="1085925"/>
          <a:ext cx="3000000" cy="3000000"/>
        </p:xfrm>
        <a:graphic>
          <a:graphicData uri="http://schemas.openxmlformats.org/drawingml/2006/table">
            <a:tbl>
              <a:tblPr>
                <a:noFill/>
                <a:tableStyleId>{A6C4E702-9444-4118-9468-BCF562BBD91E}</a:tableStyleId>
              </a:tblPr>
              <a:tblGrid>
                <a:gridCol w="4642850"/>
                <a:gridCol w="3906725"/>
              </a:tblGrid>
              <a:tr h="377550">
                <a:tc>
                  <a:txBody>
                    <a:bodyPr/>
                    <a:lstStyle/>
                    <a:p>
                      <a:pPr marL="0" lvl="0" indent="0" rtl="0">
                        <a:lnSpc>
                          <a:spcPct val="144000"/>
                        </a:lnSpc>
                        <a:spcBef>
                          <a:spcPts val="0"/>
                        </a:spcBef>
                        <a:buNone/>
                      </a:pPr>
                      <a:r>
                        <a:rPr lang="en" sz="1200"/>
                        <a:t>Customer</a:t>
                      </a: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lvl="0" indent="0" rtl="0">
                        <a:lnSpc>
                          <a:spcPct val="144000"/>
                        </a:lnSpc>
                        <a:spcBef>
                          <a:spcPts val="0"/>
                        </a:spcBef>
                        <a:buNone/>
                      </a:pPr>
                      <a:r>
                        <a:rPr lang="en" sz="1200"/>
                        <a:t>System</a:t>
                      </a: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253775">
                <a:tc>
                  <a:txBody>
                    <a:bodyPr/>
                    <a:lstStyle/>
                    <a:p>
                      <a:pPr rtl="0">
                        <a:lnSpc>
                          <a:spcPct val="144000"/>
                        </a:lnSpc>
                        <a:spcBef>
                          <a:spcPts val="0"/>
                        </a:spcBef>
                        <a:buNone/>
                      </a:pPr>
                      <a:r>
                        <a:rPr lang="en" sz="1200"/>
                        <a:t>Customer logs into account</a:t>
                      </a:r>
                    </a:p>
                    <a:p>
                      <a:pPr rtl="0">
                        <a:lnSpc>
                          <a:spcPct val="144000"/>
                        </a:lnSpc>
                        <a:spcBef>
                          <a:spcPts val="0"/>
                        </a:spcBef>
                        <a:buNone/>
                      </a:pPr>
                      <a:endParaRPr sz="1200"/>
                    </a:p>
                    <a:p>
                      <a:pPr rtl="0">
                        <a:lnSpc>
                          <a:spcPct val="144000"/>
                        </a:lnSpc>
                        <a:spcBef>
                          <a:spcPts val="0"/>
                        </a:spcBef>
                        <a:buNone/>
                      </a:pPr>
                      <a:r>
                        <a:rPr lang="en" sz="1200"/>
                        <a:t>Clicks into his account summary/ user info page</a:t>
                      </a:r>
                    </a:p>
                    <a:p>
                      <a:pPr lvl="0" rtl="0">
                        <a:lnSpc>
                          <a:spcPct val="144000"/>
                        </a:lnSpc>
                        <a:spcBef>
                          <a:spcPts val="0"/>
                        </a:spcBef>
                        <a:buNone/>
                      </a:pPr>
                      <a:endParaRPr sz="1200"/>
                    </a:p>
                    <a:p>
                      <a:pPr lvl="0" rtl="0">
                        <a:lnSpc>
                          <a:spcPct val="144000"/>
                        </a:lnSpc>
                        <a:spcBef>
                          <a:spcPts val="0"/>
                        </a:spcBef>
                        <a:buNone/>
                      </a:pPr>
                      <a:r>
                        <a:rPr lang="en" sz="1200"/>
                        <a:t>Sees that he has an outstanding fine on his page</a:t>
                      </a:r>
                    </a:p>
                    <a:p>
                      <a:pPr lvl="0" rtl="0">
                        <a:lnSpc>
                          <a:spcPct val="138000"/>
                        </a:lnSpc>
                        <a:spcBef>
                          <a:spcPts val="0"/>
                        </a:spcBef>
                        <a:buNone/>
                      </a:pPr>
                      <a:r>
                        <a:rPr lang="en" sz="1200"/>
                        <a:t>He clicks the Pay Fine buttom on that page</a:t>
                      </a:r>
                    </a:p>
                    <a:p>
                      <a:pPr rtl="0">
                        <a:lnSpc>
                          <a:spcPct val="138000"/>
                        </a:lnSpc>
                        <a:spcBef>
                          <a:spcPts val="0"/>
                        </a:spcBef>
                        <a:buNone/>
                      </a:pPr>
                      <a:endParaRPr sz="1200"/>
                    </a:p>
                    <a:p>
                      <a:pPr rtl="0">
                        <a:lnSpc>
                          <a:spcPct val="138000"/>
                        </a:lnSpc>
                        <a:spcBef>
                          <a:spcPts val="0"/>
                        </a:spcBef>
                        <a:buNone/>
                      </a:pPr>
                      <a:endParaRPr sz="1200"/>
                    </a:p>
                    <a:p>
                      <a:pPr lvl="0" rtl="0">
                        <a:lnSpc>
                          <a:spcPct val="138000"/>
                        </a:lnSpc>
                        <a:spcBef>
                          <a:spcPts val="0"/>
                        </a:spcBef>
                        <a:buNone/>
                      </a:pPr>
                      <a:endParaRPr sz="1200"/>
                    </a:p>
                    <a:p>
                      <a:pPr lvl="0" rtl="0">
                        <a:lnSpc>
                          <a:spcPct val="138000"/>
                        </a:lnSpc>
                        <a:spcBef>
                          <a:spcPts val="0"/>
                        </a:spcBef>
                        <a:buNone/>
                      </a:pPr>
                      <a:r>
                        <a:rPr lang="en" sz="1200"/>
                        <a:t>The customer then has paid the fine on his account with his associated credit card</a:t>
                      </a:r>
                    </a:p>
                    <a:p>
                      <a:pPr marL="0" lvl="0" indent="0" rtl="0">
                        <a:lnSpc>
                          <a:spcPct val="144000"/>
                        </a:lnSpc>
                        <a:spcBef>
                          <a:spcPts val="0"/>
                        </a:spcBef>
                        <a:buNone/>
                      </a:pPr>
                      <a:endParaRPr sz="1200"/>
                    </a:p>
                    <a:p>
                      <a:pPr marL="0" lvl="0" indent="0" rtl="0">
                        <a:lnSpc>
                          <a:spcPct val="144000"/>
                        </a:lnSpc>
                        <a:spcBef>
                          <a:spcPts val="0"/>
                        </a:spcBef>
                        <a:buNone/>
                      </a:pPr>
                      <a:r>
                        <a:rPr lang="en" sz="1200"/>
                        <a:t>Customer logs out of account</a:t>
                      </a: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rtl="0">
                        <a:lnSpc>
                          <a:spcPct val="115000"/>
                        </a:lnSpc>
                        <a:spcBef>
                          <a:spcPts val="0"/>
                        </a:spcBef>
                        <a:buNone/>
                      </a:pPr>
                      <a:endParaRPr sz="1200"/>
                    </a:p>
                    <a:p>
                      <a:pPr rtl="0">
                        <a:lnSpc>
                          <a:spcPct val="115000"/>
                        </a:lnSpc>
                        <a:spcBef>
                          <a:spcPts val="0"/>
                        </a:spcBef>
                        <a:buNone/>
                      </a:pPr>
                      <a:r>
                        <a:rPr lang="en" sz="1200"/>
                        <a:t>Logs in okay</a:t>
                      </a:r>
                    </a:p>
                    <a:p>
                      <a:pPr rtl="0">
                        <a:lnSpc>
                          <a:spcPct val="115000"/>
                        </a:lnSpc>
                        <a:spcBef>
                          <a:spcPts val="0"/>
                        </a:spcBef>
                        <a:buNone/>
                      </a:pPr>
                      <a:endParaRPr sz="1200"/>
                    </a:p>
                    <a:p>
                      <a:pPr rtl="0">
                        <a:lnSpc>
                          <a:spcPct val="115000"/>
                        </a:lnSpc>
                        <a:spcBef>
                          <a:spcPts val="0"/>
                        </a:spcBef>
                        <a:buNone/>
                      </a:pPr>
                      <a:r>
                        <a:rPr lang="en" sz="1200"/>
                        <a:t>Displays account summary</a:t>
                      </a:r>
                    </a:p>
                    <a:p>
                      <a:pPr rtl="0">
                        <a:lnSpc>
                          <a:spcPct val="115000"/>
                        </a:lnSpc>
                        <a:spcBef>
                          <a:spcPts val="0"/>
                        </a:spcBef>
                        <a:buNone/>
                      </a:pPr>
                      <a:endParaRPr sz="1200"/>
                    </a:p>
                    <a:p>
                      <a:pPr rtl="0">
                        <a:lnSpc>
                          <a:spcPct val="115000"/>
                        </a:lnSpc>
                        <a:spcBef>
                          <a:spcPts val="0"/>
                        </a:spcBef>
                        <a:buNone/>
                      </a:pPr>
                      <a:endParaRPr sz="1200"/>
                    </a:p>
                    <a:p>
                      <a:pPr rtl="0">
                        <a:lnSpc>
                          <a:spcPct val="115000"/>
                        </a:lnSpc>
                        <a:spcBef>
                          <a:spcPts val="0"/>
                        </a:spcBef>
                        <a:buNone/>
                      </a:pPr>
                      <a:endParaRPr sz="1200"/>
                    </a:p>
                    <a:p>
                      <a:pPr rtl="0">
                        <a:lnSpc>
                          <a:spcPct val="115000"/>
                        </a:lnSpc>
                        <a:spcBef>
                          <a:spcPts val="0"/>
                        </a:spcBef>
                        <a:buNone/>
                      </a:pPr>
                      <a:endParaRPr sz="1200"/>
                    </a:p>
                    <a:p>
                      <a:pPr rtl="0">
                        <a:lnSpc>
                          <a:spcPct val="115000"/>
                        </a:lnSpc>
                        <a:spcBef>
                          <a:spcPts val="0"/>
                        </a:spcBef>
                        <a:buNone/>
                      </a:pPr>
                      <a:r>
                        <a:rPr lang="en" sz="1200"/>
                        <a:t>Processes payment</a:t>
                      </a:r>
                    </a:p>
                    <a:p>
                      <a:pPr lvl="0" rtl="0">
                        <a:lnSpc>
                          <a:spcPct val="115000"/>
                        </a:lnSpc>
                        <a:spcBef>
                          <a:spcPts val="0"/>
                        </a:spcBef>
                        <a:buNone/>
                      </a:pPr>
                      <a:r>
                        <a:rPr lang="en" sz="1200"/>
                        <a:t>Confirms payment</a:t>
                      </a: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rtl="0">
              <a:spcBef>
                <a:spcPts val="0"/>
              </a:spcBef>
              <a:buNone/>
            </a:pPr>
            <a:r>
              <a:rPr lang="en"/>
              <a:t>(e) Essential Use Case: </a:t>
            </a:r>
            <a:r>
              <a:rPr lang="en" i="1"/>
              <a:t>Pay Fine</a:t>
            </a:r>
            <a:r>
              <a:rPr lang="en"/>
              <a:t> - High level SSD</a:t>
            </a:r>
          </a:p>
          <a:p>
            <a:pPr>
              <a:spcBef>
                <a:spcPts val="0"/>
              </a:spcBef>
              <a:buNone/>
            </a:pPr>
            <a:endParaRPr/>
          </a:p>
        </p:txBody>
      </p:sp>
      <p:pic>
        <p:nvPicPr>
          <p:cNvPr id="92" name="Shape 92"/>
          <p:cNvPicPr preferRelativeResize="0"/>
          <p:nvPr/>
        </p:nvPicPr>
        <p:blipFill>
          <a:blip r:embed="rId3">
            <a:alphaModFix/>
          </a:blip>
          <a:stretch>
            <a:fillRect/>
          </a:stretch>
        </p:blipFill>
        <p:spPr>
          <a:xfrm>
            <a:off x="1423475" y="1170450"/>
            <a:ext cx="5191125" cy="35433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Shape 97"/>
          <p:cNvPicPr preferRelativeResize="0"/>
          <p:nvPr/>
        </p:nvPicPr>
        <p:blipFill>
          <a:blip r:embed="rId3">
            <a:alphaModFix/>
          </a:blip>
          <a:stretch>
            <a:fillRect/>
          </a:stretch>
        </p:blipFill>
        <p:spPr>
          <a:xfrm>
            <a:off x="1369825" y="1695524"/>
            <a:ext cx="6855798" cy="3281474"/>
          </a:xfrm>
          <a:prstGeom prst="rect">
            <a:avLst/>
          </a:prstGeom>
          <a:noFill/>
          <a:ln>
            <a:noFill/>
          </a:ln>
        </p:spPr>
      </p:pic>
      <p:sp>
        <p:nvSpPr>
          <p:cNvPr id="98" name="Shape 98"/>
          <p:cNvSpPr txBox="1">
            <a:spLocks noGrp="1"/>
          </p:cNvSpPr>
          <p:nvPr>
            <p:ph type="title"/>
          </p:nvPr>
        </p:nvSpPr>
        <p:spPr>
          <a:xfrm>
            <a:off x="311700" y="280375"/>
            <a:ext cx="8520599" cy="572699"/>
          </a:xfrm>
          <a:prstGeom prst="rect">
            <a:avLst/>
          </a:prstGeom>
        </p:spPr>
        <p:txBody>
          <a:bodyPr lIns="91425" tIns="91425" rIns="91425" bIns="91425" anchor="t" anchorCtr="0">
            <a:noAutofit/>
          </a:bodyPr>
          <a:lstStyle/>
          <a:p>
            <a:pPr>
              <a:spcBef>
                <a:spcPts val="0"/>
              </a:spcBef>
              <a:buNone/>
            </a:pPr>
            <a:r>
              <a:rPr lang="en"/>
              <a:t>(f) Concrete Use Case: </a:t>
            </a:r>
            <a:r>
              <a:rPr lang="en" i="1"/>
              <a:t>Pay Fine</a:t>
            </a:r>
            <a:r>
              <a:rPr lang="en"/>
              <a:t> - Detailed SSD</a:t>
            </a:r>
          </a:p>
        </p:txBody>
      </p:sp>
      <p:sp>
        <p:nvSpPr>
          <p:cNvPr id="99" name="Shape 99"/>
          <p:cNvSpPr txBox="1">
            <a:spLocks noGrp="1"/>
          </p:cNvSpPr>
          <p:nvPr>
            <p:ph type="body" idx="1"/>
          </p:nvPr>
        </p:nvSpPr>
        <p:spPr>
          <a:xfrm>
            <a:off x="466800" y="853075"/>
            <a:ext cx="8365500" cy="816599"/>
          </a:xfrm>
          <a:prstGeom prst="rect">
            <a:avLst/>
          </a:prstGeom>
        </p:spPr>
        <p:txBody>
          <a:bodyPr lIns="91425" tIns="91425" rIns="91425" bIns="91425" anchor="t" anchorCtr="0">
            <a:noAutofit/>
          </a:bodyPr>
          <a:lstStyle/>
          <a:p>
            <a:pPr>
              <a:lnSpc>
                <a:spcPct val="138000"/>
              </a:lnSpc>
              <a:spcBef>
                <a:spcPts val="0"/>
              </a:spcBef>
              <a:spcAft>
                <a:spcPts val="0"/>
              </a:spcAft>
              <a:buNone/>
            </a:pPr>
            <a:r>
              <a:rPr lang="en" sz="1200"/>
              <a:t>Pay fine: the customer can navigate to their account summary page from the customer menu whereby the customer may then view their outstanding fines and if there are any they can click the pay button to send a charge to the credit card associated with their account. (Boundary Objects: Account Page, Pay fine modal Control Objects: Fine Controller Entity: Customer)</a:t>
            </a:r>
            <a:br>
              <a:rPr lang="en" sz="1200"/>
            </a:br>
            <a:endParaRPr lang="en" sz="1200"/>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(g) Selected Statechart Derived From SSDs</a:t>
            </a:r>
          </a:p>
        </p:txBody>
      </p:sp>
      <p:pic>
        <p:nvPicPr>
          <p:cNvPr id="105" name="Shape 105"/>
          <p:cNvPicPr preferRelativeResize="0"/>
          <p:nvPr/>
        </p:nvPicPr>
        <p:blipFill>
          <a:blip r:embed="rId3">
            <a:alphaModFix/>
          </a:blip>
          <a:stretch>
            <a:fillRect/>
          </a:stretch>
        </p:blipFill>
        <p:spPr>
          <a:xfrm>
            <a:off x="2758800" y="1152475"/>
            <a:ext cx="3362449" cy="3786649"/>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525</Words>
  <Application>Microsoft Office PowerPoint</Application>
  <PresentationFormat>On-screen Show (16:9)</PresentationFormat>
  <Paragraphs>66</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Proxima Nova</vt:lpstr>
      <vt:lpstr>spearmint</vt:lpstr>
      <vt:lpstr>Virtual Library System</vt:lpstr>
      <vt:lpstr>Presentation Outline</vt:lpstr>
      <vt:lpstr>(c) Conceptual  Domain Model</vt:lpstr>
      <vt:lpstr>(d)  Use Case  Diagram</vt:lpstr>
      <vt:lpstr>(e) Essential Use Case: Pay Fine </vt:lpstr>
      <vt:lpstr>(e) Essential Use Case: Pay Fine (two-column format)</vt:lpstr>
      <vt:lpstr>(e) Essential Use Case: Pay Fine - High level SSD </vt:lpstr>
      <vt:lpstr>(f) Concrete Use Case: Pay Fine - Detailed SSD</vt:lpstr>
      <vt:lpstr>(g) Selected Statechart Derived From SSDs</vt:lpstr>
      <vt:lpstr>(h) Consolidated Class Model (Domain Class + Application Class Model)</vt:lpstr>
      <vt:lpstr>(i) Model Review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Library System</dc:title>
  <cp:lastModifiedBy>John Carroll</cp:lastModifiedBy>
  <cp:revision>1</cp:revision>
  <dcterms:modified xsi:type="dcterms:W3CDTF">2015-10-26T01:31:05Z</dcterms:modified>
</cp:coreProperties>
</file>