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473795" y="5052544"/>
            <a:ext cx="5637009" cy="88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1pPr>
            <a:lvl2pPr indent="0" marL="457200" marR="0" rtl="0" algn="ct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2pPr>
            <a:lvl3pPr indent="0" marL="914400" marR="0" rtl="0" algn="ctr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3pPr>
            <a:lvl4pPr indent="0" marL="1371600" marR="0" rtl="0" algn="ctr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4pPr>
            <a:lvl5pPr indent="0" marL="18288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5pPr>
            <a:lvl6pPr indent="0" marL="22860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6pPr>
            <a:lvl7pPr indent="0" marL="27432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7pPr>
            <a:lvl8pPr indent="0" marL="32004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8pPr>
            <a:lvl9pPr indent="0" marL="36576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68" marL="640080" marR="0" rtl="0" algn="l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marL="320040" rtl="0" algn="r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368040" y="-731521"/>
            <a:ext cx="3474719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marL="22860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1pPr>
            <a:lvl2pPr indent="-27940" marL="54864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2pPr>
            <a:lvl3pPr indent="-39370" marL="82296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3pPr>
            <a:lvl4pPr indent="-50800" marL="109728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4pPr>
            <a:lvl5pPr indent="-67818" marL="1389888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5pPr>
            <a:lvl6pPr indent="-75437" marL="1664207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6pPr>
            <a:lvl7pPr indent="-72389" marL="196596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7pPr>
            <a:lvl8pPr indent="-74929" marL="228600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8pPr>
            <a:lvl9pPr indent="-71881" marL="2587752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-436711" y="1966986"/>
            <a:ext cx="523833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3291392" y="764239"/>
            <a:ext cx="4894728" cy="4829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marL="22860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1pPr>
            <a:lvl2pPr indent="-27940" marL="54864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2pPr>
            <a:lvl3pPr indent="-39370" marL="82296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3pPr>
            <a:lvl4pPr indent="-50800" marL="109728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4pPr>
            <a:lvl5pPr indent="-67818" marL="1389888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5pPr>
            <a:lvl6pPr indent="-75437" marL="1664207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6pPr>
            <a:lvl7pPr indent="-72389" marL="196596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7pPr>
            <a:lvl8pPr indent="-74929" marL="228600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8pPr>
            <a:lvl9pPr indent="-71881" marL="2587752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marL="320040" rtl="0" algn="r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43000" y="73152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marL="22860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1pPr>
            <a:lvl2pPr indent="-27940" marL="54864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2pPr>
            <a:lvl3pPr indent="-39370" marL="82296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3pPr>
            <a:lvl4pPr indent="-50800" marL="109728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4pPr>
            <a:lvl5pPr indent="-67818" marL="1389888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5pPr>
            <a:lvl6pPr indent="-75437" marL="1664207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6pPr>
            <a:lvl7pPr indent="-72389" marL="196596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7pPr>
            <a:lvl8pPr indent="-74929" marL="228600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8pPr>
            <a:lvl9pPr indent="-71881" marL="2587752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033194" y="2172648"/>
            <a:ext cx="5966665" cy="24233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022438" y="4607510"/>
            <a:ext cx="5970493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marL="320040" rtl="0" algn="r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142999" y="731518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marL="22860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1pPr>
            <a:lvl2pPr indent="-27940" marL="54864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2pPr>
            <a:lvl3pPr indent="-39370" marL="82296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3pPr>
            <a:lvl4pPr indent="-50800" marL="109728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4pPr>
            <a:lvl5pPr indent="-67818" marL="1389888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5pPr>
            <a:lvl6pPr indent="-75437" marL="1664207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6pPr>
            <a:lvl7pPr indent="-72389" marL="196596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7pPr>
            <a:lvl8pPr indent="-74929" marL="228600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8pPr>
            <a:lvl9pPr indent="-71881" marL="2587752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5151" y="731520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marL="22860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1pPr>
            <a:lvl2pPr indent="-27940" marL="54864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2pPr>
            <a:lvl3pPr indent="-39370" marL="82296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3pPr>
            <a:lvl4pPr indent="-50800" marL="109728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4pPr>
            <a:lvl5pPr indent="-67818" marL="1389888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5pPr>
            <a:lvl6pPr indent="-75437" marL="1664207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6pPr>
            <a:lvl7pPr indent="-72389" marL="196596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7pPr>
            <a:lvl8pPr indent="-74929" marL="228600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8pPr>
            <a:lvl9pPr indent="-71881" marL="2587752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156446" y="1400326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7301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25" y="1399032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marL="320040" rtl="0" algn="r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marL="320040" rtl="0" algn="r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marL="22860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93514" y="731520"/>
            <a:ext cx="4017085" cy="4894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1075765" y="3497801"/>
            <a:ext cx="3388659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4475175" y="1143000"/>
            <a:ext cx="4114800" cy="3127805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77887" y="1010486"/>
            <a:ext cx="3694113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81279" marL="182880" rtl="0">
              <a:spcBef>
                <a:spcPts val="0"/>
              </a:spcBef>
              <a:buFont typeface="Georgia"/>
              <a:buChar char="*"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A7D9FF"/>
            </a:gs>
            <a:gs pos="60000">
              <a:srgbClr val="FFFFFF"/>
            </a:gs>
            <a:gs pos="100000">
              <a:srgbClr val="69BDF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10539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376830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marL="320040" marR="0" rtl="0" algn="r">
              <a:spcBef>
                <a:spcPts val="0"/>
              </a:spcBef>
              <a:buClr>
                <a:srgbClr val="C3260C"/>
              </a:buClr>
              <a:buFont typeface="Georgia"/>
              <a:buChar char="*"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143000" y="73226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1pPr>
            <a:lvl2pPr indent="-27940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2pPr>
            <a:lvl3pPr indent="-39370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3pPr>
            <a:lvl4pPr indent="-50800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4pPr>
            <a:lvl5pPr indent="-67818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5pPr>
            <a:lvl6pPr indent="-75437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6pPr>
            <a:lvl7pPr indent="-72389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7pPr>
            <a:lvl8pPr indent="-74929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8pPr>
            <a:lvl9pPr indent="-71881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Char char="*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1" baseline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1585519" y="5562600"/>
            <a:ext cx="5943599" cy="882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Michael Jones     Andrew Taylor    Mack Bartus</a:t>
            </a:r>
          </a:p>
          <a:p>
            <a:pPr indent="0" lvl="0" marL="0" marR="0" rtl="0" algn="l">
              <a:spcBef>
                <a:spcPts val="740"/>
              </a:spcBef>
              <a:spcAft>
                <a:spcPts val="30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Michael Pace     Kara Born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016" y="0"/>
            <a:ext cx="6260604" cy="532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Metaphor</a:t>
            </a:r>
            <a:b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51774" y="304800"/>
            <a:ext cx="75899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an all inclusive livestock management</a:t>
            </a:r>
            <a:r>
              <a:rPr lang="en-US"/>
              <a:t> </a:t>
            </a: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tool, FARMSdatabase provides users a means to maintain records of all of their animals, generate graphs and spreadsheets of their data over time, compare their data to other farms, and keep up-to-date contact lists of all they do business with.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Cycle Intent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731520"/>
            <a:ext cx="7315200" cy="44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Users will be able to generate a graphical</a:t>
            </a:r>
            <a:r>
              <a:rPr lang="en-US"/>
              <a:t> </a:t>
            </a: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summary, which includes the statistics of the sitewide average, to view and compare their herd data. Users and admins will be able to export their herd summary to excel. The 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will be able to view average daily weight gain on a new offspring performance page.</a:t>
            </a:r>
          </a:p>
          <a:p>
            <a:pPr indent="-889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baseline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8890" lvl="0" marL="228600" marR="0" rtl="0" algn="l">
              <a:spcBef>
                <a:spcPts val="7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baseline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31489" y="5181600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52400" y="3048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can view average daily gain (ADG) in Offspring 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can generate a graphical summary to view and 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his herd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Admin can generate a summary of all users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 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create and edit FAQs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Admin can view and delete inactive user accounts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can export his herd data summary to Microsoft Excel 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can add health scores to each animal in his herd</a:t>
            </a:r>
          </a:p>
          <a:p>
            <a:pPr indent="-7619" lvl="0" marL="45720" marR="0" rtl="0" algn="l">
              <a:spcBef>
                <a:spcPts val="780"/>
              </a:spcBef>
              <a:spcAft>
                <a:spcPts val="30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can upgrade from trial to member account via Paypal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963947" y="5608032"/>
            <a:ext cx="716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4752" lvl="0" marL="320040" marR="0" rtl="0" algn="r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b="1" baseline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 Design Decisions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28600" y="152400"/>
            <a:ext cx="8534399" cy="5455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Difficult to view progress of children weights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Created “Offspring Performance” page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Decided to add FAQ and License agreement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Admin can easily edit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Malicious/Inactive Users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Added page to view all users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Shows “member since”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-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Can Delete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Graphs looked repetitive and boring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Export to excel</a:t>
            </a:r>
          </a:p>
          <a:p>
            <a:pPr indent="-7619" lvl="0" marL="45720" marR="0" rtl="0" algn="l">
              <a:spcBef>
                <a:spcPts val="740"/>
              </a:spcBef>
              <a:spcAft>
                <a:spcPts val="30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0" baseline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 case user leaves website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209799" y="5715000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Difficulties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0998" y="731520"/>
            <a:ext cx="834131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UI/UX testing requires a lot of manual testing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add values to DB with scripting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Must account for each potential scenario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Reuse code, but difficult to validate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Dividing by zero, null values, etc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Issues publishing to website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Had to remove unused packages (Microsoft.OWIN)</a:t>
            </a:r>
          </a:p>
          <a:p>
            <a:pPr indent="-7619" lvl="0" marL="45720" marR="0" rtl="0" algn="l">
              <a:spcBef>
                <a:spcPts val="860"/>
              </a:spcBef>
              <a:spcAft>
                <a:spcPts val="30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baseline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0" baseline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Other/Non-technical - Paypal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209800" y="5334000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*Process Discussion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1000" y="381000"/>
            <a:ext cx="7848599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05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organized on Google Drive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Kept meeting minutes, cycle documentation, product backlog</a:t>
            </a: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 our backlog works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tasks are broken down by difficulty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Task highlighting who does what</a:t>
            </a: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Weekly group meetings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hangout chat for immediate problems/resolutions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133600" y="5334000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0" y="2286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05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never test enough - test each feature before publishing</a:t>
            </a: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Set up automatic backups for DB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MSSQL does not have automatic backups</a:t>
            </a: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of peer review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Allow cowboy coding if there is good documentation/comments</a:t>
            </a: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Keep end goal in mind</a:t>
            </a:r>
          </a:p>
          <a:p>
            <a:pPr indent="-193040" lvl="1" marL="54864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features once to prevent maintenance</a:t>
            </a:r>
          </a:p>
          <a:p>
            <a:pPr indent="-190500" lvl="0" marL="228600" marR="0" rtl="0" algn="l">
              <a:spcBef>
                <a:spcPts val="7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Goat gestation, realistic weaning/post weights and dates, etc.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057400" y="5486400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b="1" baseline="0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Development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9025" y="228600"/>
            <a:ext cx="82541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939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*"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 support for Sheep and other animals</a:t>
            </a:r>
          </a:p>
          <a:p>
            <a:pPr indent="-19939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*"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PayPal integration</a:t>
            </a:r>
          </a:p>
          <a:p>
            <a:pPr indent="0" lvl="0" marL="0" marR="0" rtl="0" algn="l"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* </a:t>
            </a: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Allow users to upgrade account from trial to          member</a:t>
            </a:r>
          </a:p>
          <a:p>
            <a:pPr indent="-19939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*"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Allow record keeping for milk and wool products</a:t>
            </a:r>
          </a:p>
          <a:p>
            <a:pPr indent="-19939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*"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different breed lists depending on user’s country</a:t>
            </a:r>
          </a:p>
          <a:p>
            <a:pPr indent="-19939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*"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language support</a:t>
            </a:r>
          </a:p>
          <a:p>
            <a:pPr indent="-199390" lvl="0" marL="228600" marR="0" rtl="0" algn="l">
              <a:spcBef>
                <a:spcPts val="740"/>
              </a:spcBef>
              <a:spcAft>
                <a:spcPts val="300"/>
              </a:spcAft>
              <a:buClr>
                <a:srgbClr val="3F3F3F"/>
              </a:buClr>
              <a:buSzPct val="100000"/>
              <a:buFont typeface="Trebuchet MS"/>
              <a:buChar char="*"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columns, custom graphs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pstrea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