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22363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06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79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9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96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9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35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30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19" y="2006619"/>
            <a:ext cx="4182825" cy="26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400850" y="2380037"/>
            <a:ext cx="3174000" cy="187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Amanda Bailey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John Carroll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 (Lanxin) Ma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Allison Macdonald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Cesar Sanchez</a:t>
            </a:r>
          </a:p>
        </p:txBody>
      </p:sp>
      <p:sp>
        <p:nvSpPr>
          <p:cNvPr id="61" name="Shape 61"/>
          <p:cNvSpPr/>
          <p:nvPr/>
        </p:nvSpPr>
        <p:spPr>
          <a:xfrm>
            <a:off x="479075" y="3395150"/>
            <a:ext cx="687300" cy="541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Metaphor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7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Horseshoe Farm has requested a webpage that will streamline their online tutoring program.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11700" y="1987600"/>
            <a:ext cx="2657400" cy="28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Tutors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Password Lock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 Tutoring Schedule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View Student Info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Join Session When Ready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243300" y="1961200"/>
            <a:ext cx="2657400" cy="28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Students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Password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Notifications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Simple Navigation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Progress via Horseshoes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Tutor for the Day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Math via Khan &amp; PDF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Reading Via Kindle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858175" y="1987600"/>
            <a:ext cx="2657400" cy="28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 u="sng"/>
              <a:t>Admins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Password Lock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Table of Students &amp; Tutors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View Student Info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View Tutor Info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Match Students and Tutors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Cycle Objectives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Learn web development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Build page framework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Implement login functionality for students, tutors, and admins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450" y="1171600"/>
            <a:ext cx="4379850" cy="32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570425" y="1289575"/>
            <a:ext cx="2322299" cy="23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25909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6132625" y="1057575"/>
            <a:ext cx="1173900" cy="2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Admin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324000"/>
            <a:ext cx="4384749" cy="32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813425" y="1051425"/>
            <a:ext cx="1134300" cy="2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Student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23750" y="3850950"/>
            <a:ext cx="967200" cy="352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khanacademy.com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Challenges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Limited experience with web development on the team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Highly restrictive schedules hinders meetings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Difficulty setting up some software, such as WAMP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Description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Simple page layouts for </a:t>
            </a:r>
            <a:r>
              <a:rPr lang="en" sz="1600" dirty="0" smtClean="0"/>
              <a:t>users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Built </a:t>
            </a:r>
            <a:r>
              <a:rPr lang="en" sz="1600" dirty="0"/>
              <a:t>with Bootstrap framework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HTML files built for a single task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One JavaScript file per HTML file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CSS for page styles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JQuery to listen for page events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PHP unimplemented (for now)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Front-end built with Apache, PHP, and MySQL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Product Demonstration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Old Standard TT</vt:lpstr>
      <vt:lpstr>Calibri</vt:lpstr>
      <vt:lpstr>Arial</vt:lpstr>
      <vt:lpstr>paperback</vt:lpstr>
      <vt:lpstr>PowerPoint Presentation</vt:lpstr>
      <vt:lpstr>System Metaphor</vt:lpstr>
      <vt:lpstr>Cycle Objectives</vt:lpstr>
      <vt:lpstr>User Stories</vt:lpstr>
      <vt:lpstr>Technical Challenges</vt:lpstr>
      <vt:lpstr>Design Description</vt:lpstr>
      <vt:lpstr>Product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Carroll</cp:lastModifiedBy>
  <cp:revision>1</cp:revision>
  <dcterms:modified xsi:type="dcterms:W3CDTF">2016-03-08T07:25:27Z</dcterms:modified>
</cp:coreProperties>
</file>