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0782-EA24-4EC3-A7ED-EF2E88C3A4CD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DBFB-E4FB-4558-A986-7EFA08D7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 term-2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Dr.Tony</a:t>
            </a:r>
            <a:r>
              <a:rPr lang="en-US" dirty="0" smtClean="0"/>
              <a:t> </a:t>
            </a:r>
            <a:r>
              <a:rPr lang="en-US" dirty="0" err="1" smtClean="0"/>
              <a:t>Skjellum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Vulnerability analysis</a:t>
            </a:r>
          </a:p>
          <a:p>
            <a:r>
              <a:rPr lang="en-US" dirty="0" smtClean="0"/>
              <a:t>Malware – Definition &amp; examples </a:t>
            </a:r>
          </a:p>
          <a:p>
            <a:r>
              <a:rPr lang="en-US" dirty="0" smtClean="0"/>
              <a:t>Web </a:t>
            </a:r>
            <a:r>
              <a:rPr lang="en-US" dirty="0"/>
              <a:t>application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Confinement</a:t>
            </a:r>
          </a:p>
          <a:p>
            <a:r>
              <a:rPr lang="en-US" dirty="0" smtClean="0"/>
              <a:t>Intrusion </a:t>
            </a:r>
            <a:r>
              <a:rPr lang="en-US" dirty="0"/>
              <a:t>detection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Homework 5</a:t>
            </a:r>
          </a:p>
          <a:p>
            <a:r>
              <a:rPr lang="en-US" dirty="0" smtClean="0"/>
              <a:t>(To be posted </a:t>
            </a:r>
            <a:r>
              <a:rPr lang="en-US" dirty="0" err="1" smtClean="0"/>
              <a:t>ppt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Pattern of the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</a:t>
            </a:r>
          </a:p>
          <a:p>
            <a:r>
              <a:rPr lang="en-US" b="1" u="sng" dirty="0" smtClean="0"/>
              <a:t>First one – In class </a:t>
            </a:r>
          </a:p>
          <a:p>
            <a:r>
              <a:rPr lang="en-US" dirty="0" smtClean="0"/>
              <a:t>Date – 4</a:t>
            </a:r>
            <a:r>
              <a:rPr lang="en-US" baseline="30000" dirty="0" smtClean="0"/>
              <a:t>th</a:t>
            </a:r>
            <a:r>
              <a:rPr lang="en-US" dirty="0" smtClean="0"/>
              <a:t> November </a:t>
            </a:r>
            <a:r>
              <a:rPr lang="en-US" dirty="0" smtClean="0"/>
              <a:t>(coming Wednesday)</a:t>
            </a:r>
            <a:endParaRPr lang="en-US" dirty="0" smtClean="0"/>
          </a:p>
          <a:p>
            <a:r>
              <a:rPr lang="en-US" b="1" u="sng" dirty="0" smtClean="0"/>
              <a:t>Second one – Take home</a:t>
            </a:r>
          </a:p>
          <a:p>
            <a:r>
              <a:rPr lang="en-US" dirty="0" smtClean="0"/>
              <a:t>Due on 6</a:t>
            </a:r>
            <a:r>
              <a:rPr lang="en-US" baseline="30000" dirty="0" smtClean="0"/>
              <a:t>th</a:t>
            </a:r>
            <a:r>
              <a:rPr lang="en-US" dirty="0" smtClean="0"/>
              <a:t> November </a:t>
            </a:r>
            <a:r>
              <a:rPr lang="en-US" dirty="0" smtClean="0"/>
              <a:t>(coming Friday)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expect in In-class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blanks</a:t>
            </a:r>
            <a:endParaRPr lang="en-US" dirty="0" smtClean="0"/>
          </a:p>
          <a:p>
            <a:r>
              <a:rPr lang="en-US" dirty="0" smtClean="0"/>
              <a:t>Essays (Short and 1 or 2 long)</a:t>
            </a:r>
          </a:p>
          <a:p>
            <a:r>
              <a:rPr lang="en-US" dirty="0" smtClean="0"/>
              <a:t>Multiple choice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Number of Questions need to be answered for Undergrads and grads is different.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Extra points…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5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prepare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Textbook</a:t>
            </a:r>
          </a:p>
          <a:p>
            <a:r>
              <a:rPr lang="en-US" dirty="0" smtClean="0"/>
              <a:t>There is no need for word to word sentences for questions like “ what is malware?” . At the same time don’t make it too vague like – “It’s a malicious executable file.”</a:t>
            </a:r>
          </a:p>
          <a:p>
            <a:r>
              <a:rPr lang="en-US" dirty="0" smtClean="0"/>
              <a:t>There are 5 points for notes that needs to be turned in on Wednesday. Format – same as first midterm. (one sheet- one/both sides printed/written with your notes)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1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Concepts to focus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vulnerability?</a:t>
            </a:r>
          </a:p>
          <a:p>
            <a:r>
              <a:rPr lang="en-US" dirty="0" smtClean="0"/>
              <a:t>What are different intrusion detection models?</a:t>
            </a:r>
          </a:p>
          <a:p>
            <a:r>
              <a:rPr lang="en-US" dirty="0" smtClean="0"/>
              <a:t>Taxonomy of Vulnerabilities </a:t>
            </a:r>
          </a:p>
          <a:p>
            <a:r>
              <a:rPr lang="en-US" dirty="0" smtClean="0"/>
              <a:t>Confinement problems</a:t>
            </a:r>
          </a:p>
          <a:p>
            <a:r>
              <a:rPr lang="en-US" dirty="0" smtClean="0"/>
              <a:t>Covert channels – Detection &amp; Prevention</a:t>
            </a:r>
          </a:p>
          <a:p>
            <a:r>
              <a:rPr lang="en-US" dirty="0" smtClean="0"/>
              <a:t>What are some methods that hackers use to exploit web applications.</a:t>
            </a:r>
          </a:p>
          <a:p>
            <a:r>
              <a:rPr lang="en-US" dirty="0" smtClean="0"/>
              <a:t>Overflow attacks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5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ways to answer the questions 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question- </a:t>
            </a:r>
            <a:r>
              <a:rPr lang="en-US" dirty="0">
                <a:solidFill>
                  <a:srgbClr val="FF0000"/>
                </a:solidFill>
              </a:rPr>
              <a:t>Explain malware. What kind of threats can it pose for a system?</a:t>
            </a:r>
          </a:p>
          <a:p>
            <a:r>
              <a:rPr lang="en-US" dirty="0" smtClean="0"/>
              <a:t>Your answer should address both parts of the question without fail to get full points.</a:t>
            </a:r>
          </a:p>
          <a:p>
            <a:r>
              <a:rPr lang="en-US" dirty="0" smtClean="0"/>
              <a:t>Please don’t address one part of the question with a long essay and ignore the other. This doesn’t fetch you full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8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Mid term-2 Review</vt:lpstr>
      <vt:lpstr>Topics covered</vt:lpstr>
      <vt:lpstr>Pattern of the Test</vt:lpstr>
      <vt:lpstr>What to expect in In-class test</vt:lpstr>
      <vt:lpstr>How to prepare</vt:lpstr>
      <vt:lpstr>Concepts to focus</vt:lpstr>
      <vt:lpstr>Best ways to answer the questions on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2 Review</dc:title>
  <dc:creator>Ananya Ravipati</dc:creator>
  <cp:lastModifiedBy>Ananya Ravipati</cp:lastModifiedBy>
  <cp:revision>5</cp:revision>
  <dcterms:created xsi:type="dcterms:W3CDTF">2015-10-30T16:18:00Z</dcterms:created>
  <dcterms:modified xsi:type="dcterms:W3CDTF">2015-11-02T01:23:17Z</dcterms:modified>
</cp:coreProperties>
</file>