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1"/>
  </p:sldMasterIdLst>
  <p:notesMasterIdLst>
    <p:notesMasterId r:id="rId14"/>
  </p:notesMasterIdLst>
  <p:handoutMasterIdLst>
    <p:handoutMasterId r:id="rId15"/>
  </p:handoutMasterIdLst>
  <p:sldIdLst>
    <p:sldId id="256" r:id="rId2"/>
    <p:sldId id="257" r:id="rId3"/>
    <p:sldId id="264" r:id="rId4"/>
    <p:sldId id="265" r:id="rId5"/>
    <p:sldId id="271" r:id="rId6"/>
    <p:sldId id="260" r:id="rId7"/>
    <p:sldId id="261" r:id="rId8"/>
    <p:sldId id="266" r:id="rId9"/>
    <p:sldId id="262" r:id="rId10"/>
    <p:sldId id="268"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1646" autoAdjust="0"/>
  </p:normalViewPr>
  <p:slideViewPr>
    <p:cSldViewPr snapToGrid="0">
      <p:cViewPr varScale="1">
        <p:scale>
          <a:sx n="89" d="100"/>
          <a:sy n="89"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ward Wang" userId="834c2558c6a3a227" providerId="LiveId" clId="{6799AAD9-546D-4102-971F-86B3C84F2FA7}"/>
    <pc:docChg chg="undo custSel modSld">
      <pc:chgData name="Edward Wang" userId="834c2558c6a3a227" providerId="LiveId" clId="{6799AAD9-546D-4102-971F-86B3C84F2FA7}" dt="2024-11-09T23:43:24.890" v="356" actId="6549"/>
      <pc:docMkLst>
        <pc:docMk/>
      </pc:docMkLst>
      <pc:sldChg chg="modSp mod modNotesTx">
        <pc:chgData name="Edward Wang" userId="834c2558c6a3a227" providerId="LiveId" clId="{6799AAD9-546D-4102-971F-86B3C84F2FA7}" dt="2024-11-09T22:53:33.739" v="233" actId="20577"/>
        <pc:sldMkLst>
          <pc:docMk/>
          <pc:sldMk cId="3280271358" sldId="257"/>
        </pc:sldMkLst>
        <pc:spChg chg="mod">
          <ac:chgData name="Edward Wang" userId="834c2558c6a3a227" providerId="LiveId" clId="{6799AAD9-546D-4102-971F-86B3C84F2FA7}" dt="2024-11-09T22:23:33.584" v="221"/>
          <ac:spMkLst>
            <pc:docMk/>
            <pc:sldMk cId="3280271358" sldId="257"/>
            <ac:spMk id="6" creationId="{A169EFE9-8036-D4E9-F3BC-0E135B5378D2}"/>
          </ac:spMkLst>
        </pc:spChg>
      </pc:sldChg>
      <pc:sldChg chg="modSp mod modNotesTx">
        <pc:chgData name="Edward Wang" userId="834c2558c6a3a227" providerId="LiveId" clId="{6799AAD9-546D-4102-971F-86B3C84F2FA7}" dt="2024-11-09T22:23:21.309" v="217"/>
        <pc:sldMkLst>
          <pc:docMk/>
          <pc:sldMk cId="271811639" sldId="260"/>
        </pc:sldMkLst>
        <pc:spChg chg="mod">
          <ac:chgData name="Edward Wang" userId="834c2558c6a3a227" providerId="LiveId" clId="{6799AAD9-546D-4102-971F-86B3C84F2FA7}" dt="2024-11-09T22:23:21.309" v="217"/>
          <ac:spMkLst>
            <pc:docMk/>
            <pc:sldMk cId="271811639" sldId="260"/>
            <ac:spMk id="6" creationId="{F0472081-7738-15BD-9752-262D77EB4D75}"/>
          </ac:spMkLst>
        </pc:spChg>
      </pc:sldChg>
      <pc:sldChg chg="modSp mod modNotesTx">
        <pc:chgData name="Edward Wang" userId="834c2558c6a3a227" providerId="LiveId" clId="{6799AAD9-546D-4102-971F-86B3C84F2FA7}" dt="2024-11-09T22:23:17.950" v="216"/>
        <pc:sldMkLst>
          <pc:docMk/>
          <pc:sldMk cId="1803710146" sldId="261"/>
        </pc:sldMkLst>
        <pc:spChg chg="mod">
          <ac:chgData name="Edward Wang" userId="834c2558c6a3a227" providerId="LiveId" clId="{6799AAD9-546D-4102-971F-86B3C84F2FA7}" dt="2024-11-09T22:23:17.950" v="216"/>
          <ac:spMkLst>
            <pc:docMk/>
            <pc:sldMk cId="1803710146" sldId="261"/>
            <ac:spMk id="6" creationId="{9642582A-B321-44C1-E798-EB6BA4981A1B}"/>
          </ac:spMkLst>
        </pc:spChg>
      </pc:sldChg>
      <pc:sldChg chg="modSp mod modNotesTx">
        <pc:chgData name="Edward Wang" userId="834c2558c6a3a227" providerId="LiveId" clId="{6799AAD9-546D-4102-971F-86B3C84F2FA7}" dt="2024-11-09T22:23:12.018" v="214"/>
        <pc:sldMkLst>
          <pc:docMk/>
          <pc:sldMk cId="281921028" sldId="262"/>
        </pc:sldMkLst>
        <pc:spChg chg="mod">
          <ac:chgData name="Edward Wang" userId="834c2558c6a3a227" providerId="LiveId" clId="{6799AAD9-546D-4102-971F-86B3C84F2FA7}" dt="2024-11-09T22:23:12.018" v="214"/>
          <ac:spMkLst>
            <pc:docMk/>
            <pc:sldMk cId="281921028" sldId="262"/>
            <ac:spMk id="5" creationId="{37B2A0DA-D107-31CF-8611-C8F68135BCDC}"/>
          </ac:spMkLst>
        </pc:spChg>
      </pc:sldChg>
      <pc:sldChg chg="modSp mod modNotesTx">
        <pc:chgData name="Edward Wang" userId="834c2558c6a3a227" providerId="LiveId" clId="{6799AAD9-546D-4102-971F-86B3C84F2FA7}" dt="2024-11-09T22:53:02.211" v="228" actId="20577"/>
        <pc:sldMkLst>
          <pc:docMk/>
          <pc:sldMk cId="3711797706" sldId="264"/>
        </pc:sldMkLst>
        <pc:spChg chg="mod">
          <ac:chgData name="Edward Wang" userId="834c2558c6a3a227" providerId="LiveId" clId="{6799AAD9-546D-4102-971F-86B3C84F2FA7}" dt="2024-11-09T22:23:30.357" v="220"/>
          <ac:spMkLst>
            <pc:docMk/>
            <pc:sldMk cId="3711797706" sldId="264"/>
            <ac:spMk id="7" creationId="{2A4ACB62-598C-08F1-2BE7-4497FEE8420F}"/>
          </ac:spMkLst>
        </pc:spChg>
      </pc:sldChg>
      <pc:sldChg chg="modSp mod">
        <pc:chgData name="Edward Wang" userId="834c2558c6a3a227" providerId="LiveId" clId="{6799AAD9-546D-4102-971F-86B3C84F2FA7}" dt="2024-11-09T22:23:27.664" v="219"/>
        <pc:sldMkLst>
          <pc:docMk/>
          <pc:sldMk cId="4166996383" sldId="265"/>
        </pc:sldMkLst>
        <pc:spChg chg="mod">
          <ac:chgData name="Edward Wang" userId="834c2558c6a3a227" providerId="LiveId" clId="{6799AAD9-546D-4102-971F-86B3C84F2FA7}" dt="2024-11-09T22:23:27.664" v="219"/>
          <ac:spMkLst>
            <pc:docMk/>
            <pc:sldMk cId="4166996383" sldId="265"/>
            <ac:spMk id="5" creationId="{A535CE6C-703E-D121-C256-16F7B64432D4}"/>
          </ac:spMkLst>
        </pc:spChg>
      </pc:sldChg>
      <pc:sldChg chg="modSp mod modNotesTx">
        <pc:chgData name="Edward Wang" userId="834c2558c6a3a227" providerId="LiveId" clId="{6799AAD9-546D-4102-971F-86B3C84F2FA7}" dt="2024-11-09T22:23:14.562" v="215"/>
        <pc:sldMkLst>
          <pc:docMk/>
          <pc:sldMk cId="3729995885" sldId="266"/>
        </pc:sldMkLst>
        <pc:spChg chg="mod">
          <ac:chgData name="Edward Wang" userId="834c2558c6a3a227" providerId="LiveId" clId="{6799AAD9-546D-4102-971F-86B3C84F2FA7}" dt="2024-11-09T22:23:14.562" v="215"/>
          <ac:spMkLst>
            <pc:docMk/>
            <pc:sldMk cId="3729995885" sldId="266"/>
            <ac:spMk id="5" creationId="{8086E03B-D50F-421A-6B9C-D5EBE3B28539}"/>
          </ac:spMkLst>
        </pc:spChg>
      </pc:sldChg>
      <pc:sldChg chg="modSp mod modNotesTx">
        <pc:chgData name="Edward Wang" userId="834c2558c6a3a227" providerId="LiveId" clId="{6799AAD9-546D-4102-971F-86B3C84F2FA7}" dt="2024-11-09T22:23:01.579" v="212" actId="20577"/>
        <pc:sldMkLst>
          <pc:docMk/>
          <pc:sldMk cId="3490087615" sldId="267"/>
        </pc:sldMkLst>
        <pc:spChg chg="mod">
          <ac:chgData name="Edward Wang" userId="834c2558c6a3a227" providerId="LiveId" clId="{6799AAD9-546D-4102-971F-86B3C84F2FA7}" dt="2024-11-09T22:23:01.579" v="212" actId="20577"/>
          <ac:spMkLst>
            <pc:docMk/>
            <pc:sldMk cId="3490087615" sldId="267"/>
            <ac:spMk id="6" creationId="{D751DD2D-8045-4798-73B2-E9B4E9D39E35}"/>
          </ac:spMkLst>
        </pc:spChg>
      </pc:sldChg>
      <pc:sldChg chg="modSp mod">
        <pc:chgData name="Edward Wang" userId="834c2558c6a3a227" providerId="LiveId" clId="{6799AAD9-546D-4102-971F-86B3C84F2FA7}" dt="2024-11-09T22:23:08.186" v="213"/>
        <pc:sldMkLst>
          <pc:docMk/>
          <pc:sldMk cId="3058838741" sldId="268"/>
        </pc:sldMkLst>
        <pc:spChg chg="mod">
          <ac:chgData name="Edward Wang" userId="834c2558c6a3a227" providerId="LiveId" clId="{6799AAD9-546D-4102-971F-86B3C84F2FA7}" dt="2024-11-09T22:23:08.186" v="213"/>
          <ac:spMkLst>
            <pc:docMk/>
            <pc:sldMk cId="3058838741" sldId="268"/>
            <ac:spMk id="4" creationId="{6769A53F-6EC9-D520-674F-A026602E778D}"/>
          </ac:spMkLst>
        </pc:spChg>
      </pc:sldChg>
      <pc:sldChg chg="modSp mod modNotesTx">
        <pc:chgData name="Edward Wang" userId="834c2558c6a3a227" providerId="LiveId" clId="{6799AAD9-546D-4102-971F-86B3C84F2FA7}" dt="2024-11-09T22:22:54" v="204" actId="20577"/>
        <pc:sldMkLst>
          <pc:docMk/>
          <pc:sldMk cId="181746554" sldId="269"/>
        </pc:sldMkLst>
        <pc:spChg chg="mod">
          <ac:chgData name="Edward Wang" userId="834c2558c6a3a227" providerId="LiveId" clId="{6799AAD9-546D-4102-971F-86B3C84F2FA7}" dt="2024-11-09T22:22:54" v="204" actId="20577"/>
          <ac:spMkLst>
            <pc:docMk/>
            <pc:sldMk cId="181746554" sldId="269"/>
            <ac:spMk id="7" creationId="{DD00C41F-0D9A-F7D6-E83C-2F8C812D70E6}"/>
          </ac:spMkLst>
        </pc:spChg>
      </pc:sldChg>
      <pc:sldChg chg="modSp mod modNotesTx">
        <pc:chgData name="Edward Wang" userId="834c2558c6a3a227" providerId="LiveId" clId="{6799AAD9-546D-4102-971F-86B3C84F2FA7}" dt="2024-11-09T23:43:24.890" v="356" actId="6549"/>
        <pc:sldMkLst>
          <pc:docMk/>
          <pc:sldMk cId="3571951671" sldId="271"/>
        </pc:sldMkLst>
        <pc:spChg chg="mod">
          <ac:chgData name="Edward Wang" userId="834c2558c6a3a227" providerId="LiveId" clId="{6799AAD9-546D-4102-971F-86B3C84F2FA7}" dt="2024-11-09T22:23:24.333" v="218"/>
          <ac:spMkLst>
            <pc:docMk/>
            <pc:sldMk cId="3571951671" sldId="271"/>
            <ac:spMk id="7" creationId="{BFDC5EC3-3F15-FB31-11A8-EDD5665E7760}"/>
          </ac:spMkLst>
        </pc:spChg>
      </pc:sldChg>
    </pc:docChg>
  </pc:docChgLst>
  <pc:docChgLst>
    <pc:chgData name="Edward Wang" userId="834c2558c6a3a227" providerId="LiveId" clId="{7E6B4283-49D9-462F-825C-6FD1FABE9FAC}"/>
    <pc:docChg chg="modSld">
      <pc:chgData name="Edward Wang" userId="834c2558c6a3a227" providerId="LiveId" clId="{7E6B4283-49D9-462F-825C-6FD1FABE9FAC}" dt="2024-11-10T23:43:34.137" v="2" actId="20577"/>
      <pc:docMkLst>
        <pc:docMk/>
      </pc:docMkLst>
      <pc:sldChg chg="modSp mod modNotesTx">
        <pc:chgData name="Edward Wang" userId="834c2558c6a3a227" providerId="LiveId" clId="{7E6B4283-49D9-462F-825C-6FD1FABE9FAC}" dt="2024-11-10T23:43:34.137" v="2" actId="20577"/>
        <pc:sldMkLst>
          <pc:docMk/>
          <pc:sldMk cId="1724764523" sldId="256"/>
        </pc:sldMkLst>
        <pc:spChg chg="mod">
          <ac:chgData name="Edward Wang" userId="834c2558c6a3a227" providerId="LiveId" clId="{7E6B4283-49D9-462F-825C-6FD1FABE9FAC}" dt="2024-11-10T23:43:27.024" v="1" actId="6549"/>
          <ac:spMkLst>
            <pc:docMk/>
            <pc:sldMk cId="1724764523" sldId="256"/>
            <ac:spMk id="3" creationId="{DAA44B8D-060F-479E-AD82-70E7A8913AE1}"/>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3CEB5D-BABE-44E4-84A6-0A1285C71C20}"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A501069-628C-49A7-881A-751E1A9E442B}">
      <dgm:prSet phldrT="[Text]"/>
      <dgm:spPr/>
      <dgm:t>
        <a:bodyPr/>
        <a:lstStyle/>
        <a:p>
          <a:r>
            <a:rPr lang="en-US"/>
            <a:t>Tokenization (the, fat, cat)</a:t>
          </a:r>
        </a:p>
      </dgm:t>
    </dgm:pt>
    <dgm:pt modelId="{3DB360D0-07E7-40C4-B2E0-776682AD6CC4}" type="parTrans" cxnId="{6B6FA7C9-C1BC-434E-A836-537190E5796E}">
      <dgm:prSet/>
      <dgm:spPr/>
      <dgm:t>
        <a:bodyPr/>
        <a:lstStyle/>
        <a:p>
          <a:endParaRPr lang="en-US"/>
        </a:p>
      </dgm:t>
    </dgm:pt>
    <dgm:pt modelId="{5B666315-2ED0-4CAF-8280-0ADEF6831429}" type="sibTrans" cxnId="{6B6FA7C9-C1BC-434E-A836-537190E5796E}">
      <dgm:prSet/>
      <dgm:spPr/>
      <dgm:t>
        <a:bodyPr/>
        <a:lstStyle/>
        <a:p>
          <a:endParaRPr lang="en-US"/>
        </a:p>
      </dgm:t>
    </dgm:pt>
    <dgm:pt modelId="{54E68401-9BD6-4A24-B391-93F9DFB46D29}">
      <dgm:prSet/>
      <dgm:spPr/>
      <dgm:t>
        <a:bodyPr/>
        <a:lstStyle/>
        <a:p>
          <a:r>
            <a:rPr lang="en-US"/>
            <a:t>Lemmatization (running -&gt; run)</a:t>
          </a:r>
        </a:p>
      </dgm:t>
    </dgm:pt>
    <dgm:pt modelId="{6EAFF13A-5A29-4162-B5B9-F571CF4CEA6F}" type="parTrans" cxnId="{0454E98F-6314-4EEE-B036-D9C89DB29625}">
      <dgm:prSet/>
      <dgm:spPr/>
      <dgm:t>
        <a:bodyPr/>
        <a:lstStyle/>
        <a:p>
          <a:endParaRPr lang="en-US"/>
        </a:p>
      </dgm:t>
    </dgm:pt>
    <dgm:pt modelId="{CBB47839-8CC7-4038-8207-ACF24D22F99E}" type="sibTrans" cxnId="{0454E98F-6314-4EEE-B036-D9C89DB29625}">
      <dgm:prSet/>
      <dgm:spPr/>
      <dgm:t>
        <a:bodyPr/>
        <a:lstStyle/>
        <a:p>
          <a:endParaRPr lang="en-US"/>
        </a:p>
      </dgm:t>
    </dgm:pt>
    <dgm:pt modelId="{D3A42AD9-1034-4E1B-B1AB-4401822A7DC3}">
      <dgm:prSet phldrT="[Text]"/>
      <dgm:spPr/>
      <dgm:t>
        <a:bodyPr/>
        <a:lstStyle/>
        <a:p>
          <a:r>
            <a:rPr lang="en-US"/>
            <a:t>Lowercase &amp; Special Characters ($*()!)</a:t>
          </a:r>
        </a:p>
      </dgm:t>
    </dgm:pt>
    <dgm:pt modelId="{D9316599-B4C2-470B-869E-0440A56F7D39}" type="parTrans" cxnId="{FEE04B04-F9AE-432C-AB85-D0001D50B478}">
      <dgm:prSet/>
      <dgm:spPr/>
      <dgm:t>
        <a:bodyPr/>
        <a:lstStyle/>
        <a:p>
          <a:endParaRPr lang="en-US"/>
        </a:p>
      </dgm:t>
    </dgm:pt>
    <dgm:pt modelId="{BC3C9BCC-498A-40FB-9AC6-CE63B3B8F8E0}" type="sibTrans" cxnId="{FEE04B04-F9AE-432C-AB85-D0001D50B478}">
      <dgm:prSet/>
      <dgm:spPr/>
      <dgm:t>
        <a:bodyPr/>
        <a:lstStyle/>
        <a:p>
          <a:endParaRPr lang="en-US"/>
        </a:p>
      </dgm:t>
    </dgm:pt>
    <dgm:pt modelId="{93B725F6-8E2A-4ADF-AF24-9AFC07A77C19}">
      <dgm:prSet phldrT="[Text]"/>
      <dgm:spPr/>
      <dgm:t>
        <a:bodyPr/>
        <a:lstStyle/>
        <a:p>
          <a:r>
            <a:rPr lang="en-US"/>
            <a:t>Spelling Corrections (gr8 -&gt; great)</a:t>
          </a:r>
        </a:p>
      </dgm:t>
    </dgm:pt>
    <dgm:pt modelId="{E100DCA8-8FD6-4D5B-BC21-B6E03F276729}" type="parTrans" cxnId="{839D185E-DCC8-4564-B1C4-032C29BA7DE1}">
      <dgm:prSet/>
      <dgm:spPr/>
      <dgm:t>
        <a:bodyPr/>
        <a:lstStyle/>
        <a:p>
          <a:endParaRPr lang="en-US"/>
        </a:p>
      </dgm:t>
    </dgm:pt>
    <dgm:pt modelId="{CAF942D9-E270-45C6-8A15-54F927F88F2F}" type="sibTrans" cxnId="{839D185E-DCC8-4564-B1C4-032C29BA7DE1}">
      <dgm:prSet/>
      <dgm:spPr/>
      <dgm:t>
        <a:bodyPr/>
        <a:lstStyle/>
        <a:p>
          <a:endParaRPr lang="en-US"/>
        </a:p>
      </dgm:t>
    </dgm:pt>
    <dgm:pt modelId="{255F2C52-A6D6-4026-9226-E880E0ECE2C6}">
      <dgm:prSet phldrT="[Text]"/>
      <dgm:spPr/>
      <dgm:t>
        <a:bodyPr/>
        <a:lstStyle/>
        <a:p>
          <a:r>
            <a:rPr lang="en-US"/>
            <a:t>Removal of Hashtags (#), Mentions (@), and URLs (www)</a:t>
          </a:r>
        </a:p>
      </dgm:t>
    </dgm:pt>
    <dgm:pt modelId="{D3D06B37-CDA7-4252-A169-A13166C8D936}" type="sibTrans" cxnId="{0B3658EA-507E-4EFF-9B32-0D8BD3DD8E73}">
      <dgm:prSet/>
      <dgm:spPr/>
      <dgm:t>
        <a:bodyPr/>
        <a:lstStyle/>
        <a:p>
          <a:endParaRPr lang="en-US"/>
        </a:p>
      </dgm:t>
    </dgm:pt>
    <dgm:pt modelId="{A187A8A0-13B7-407A-9CA0-5D0540136811}" type="parTrans" cxnId="{0B3658EA-507E-4EFF-9B32-0D8BD3DD8E73}">
      <dgm:prSet/>
      <dgm:spPr/>
      <dgm:t>
        <a:bodyPr/>
        <a:lstStyle/>
        <a:p>
          <a:endParaRPr lang="en-US"/>
        </a:p>
      </dgm:t>
    </dgm:pt>
    <dgm:pt modelId="{75357F6F-101C-B145-BC43-971EAF7751EE}" type="pres">
      <dgm:prSet presAssocID="{A73CEB5D-BABE-44E4-84A6-0A1285C71C20}" presName="outerComposite" presStyleCnt="0">
        <dgm:presLayoutVars>
          <dgm:chMax val="5"/>
          <dgm:dir/>
          <dgm:resizeHandles val="exact"/>
        </dgm:presLayoutVars>
      </dgm:prSet>
      <dgm:spPr/>
    </dgm:pt>
    <dgm:pt modelId="{A7059C6F-ECBA-0644-A47D-E3660557C47C}" type="pres">
      <dgm:prSet presAssocID="{A73CEB5D-BABE-44E4-84A6-0A1285C71C20}" presName="dummyMaxCanvas" presStyleCnt="0">
        <dgm:presLayoutVars/>
      </dgm:prSet>
      <dgm:spPr/>
    </dgm:pt>
    <dgm:pt modelId="{5C0D3782-7BF3-304E-9DDC-91E6D1E691EB}" type="pres">
      <dgm:prSet presAssocID="{A73CEB5D-BABE-44E4-84A6-0A1285C71C20}" presName="FiveNodes_1" presStyleLbl="node1" presStyleIdx="0" presStyleCnt="5">
        <dgm:presLayoutVars>
          <dgm:bulletEnabled val="1"/>
        </dgm:presLayoutVars>
      </dgm:prSet>
      <dgm:spPr/>
    </dgm:pt>
    <dgm:pt modelId="{255D0BF3-2AA4-A84E-8C97-B4DC3A4293E7}" type="pres">
      <dgm:prSet presAssocID="{A73CEB5D-BABE-44E4-84A6-0A1285C71C20}" presName="FiveNodes_2" presStyleLbl="node1" presStyleIdx="1" presStyleCnt="5">
        <dgm:presLayoutVars>
          <dgm:bulletEnabled val="1"/>
        </dgm:presLayoutVars>
      </dgm:prSet>
      <dgm:spPr/>
    </dgm:pt>
    <dgm:pt modelId="{5F3DEA03-4B28-834D-9517-9EB8B83240D6}" type="pres">
      <dgm:prSet presAssocID="{A73CEB5D-BABE-44E4-84A6-0A1285C71C20}" presName="FiveNodes_3" presStyleLbl="node1" presStyleIdx="2" presStyleCnt="5">
        <dgm:presLayoutVars>
          <dgm:bulletEnabled val="1"/>
        </dgm:presLayoutVars>
      </dgm:prSet>
      <dgm:spPr/>
    </dgm:pt>
    <dgm:pt modelId="{43A31FFA-6549-DA48-9E58-817EDFCE912D}" type="pres">
      <dgm:prSet presAssocID="{A73CEB5D-BABE-44E4-84A6-0A1285C71C20}" presName="FiveNodes_4" presStyleLbl="node1" presStyleIdx="3" presStyleCnt="5">
        <dgm:presLayoutVars>
          <dgm:bulletEnabled val="1"/>
        </dgm:presLayoutVars>
      </dgm:prSet>
      <dgm:spPr/>
    </dgm:pt>
    <dgm:pt modelId="{68600C5C-452F-F442-8523-20FCFF8310E1}" type="pres">
      <dgm:prSet presAssocID="{A73CEB5D-BABE-44E4-84A6-0A1285C71C20}" presName="FiveNodes_5" presStyleLbl="node1" presStyleIdx="4" presStyleCnt="5">
        <dgm:presLayoutVars>
          <dgm:bulletEnabled val="1"/>
        </dgm:presLayoutVars>
      </dgm:prSet>
      <dgm:spPr/>
    </dgm:pt>
    <dgm:pt modelId="{D9AEB140-3550-AF40-B543-BD303DC80AEB}" type="pres">
      <dgm:prSet presAssocID="{A73CEB5D-BABE-44E4-84A6-0A1285C71C20}" presName="FiveConn_1-2" presStyleLbl="fgAccFollowNode1" presStyleIdx="0" presStyleCnt="4">
        <dgm:presLayoutVars>
          <dgm:bulletEnabled val="1"/>
        </dgm:presLayoutVars>
      </dgm:prSet>
      <dgm:spPr/>
    </dgm:pt>
    <dgm:pt modelId="{1FB015F7-9881-1A4D-9C63-12697E6A70A7}" type="pres">
      <dgm:prSet presAssocID="{A73CEB5D-BABE-44E4-84A6-0A1285C71C20}" presName="FiveConn_2-3" presStyleLbl="fgAccFollowNode1" presStyleIdx="1" presStyleCnt="4">
        <dgm:presLayoutVars>
          <dgm:bulletEnabled val="1"/>
        </dgm:presLayoutVars>
      </dgm:prSet>
      <dgm:spPr/>
    </dgm:pt>
    <dgm:pt modelId="{09A3C559-5CA1-FF44-A21D-F89EECA38A37}" type="pres">
      <dgm:prSet presAssocID="{A73CEB5D-BABE-44E4-84A6-0A1285C71C20}" presName="FiveConn_3-4" presStyleLbl="fgAccFollowNode1" presStyleIdx="2" presStyleCnt="4">
        <dgm:presLayoutVars>
          <dgm:bulletEnabled val="1"/>
        </dgm:presLayoutVars>
      </dgm:prSet>
      <dgm:spPr/>
    </dgm:pt>
    <dgm:pt modelId="{9CA55E21-C429-5440-A4CE-CDB507147A41}" type="pres">
      <dgm:prSet presAssocID="{A73CEB5D-BABE-44E4-84A6-0A1285C71C20}" presName="FiveConn_4-5" presStyleLbl="fgAccFollowNode1" presStyleIdx="3" presStyleCnt="4">
        <dgm:presLayoutVars>
          <dgm:bulletEnabled val="1"/>
        </dgm:presLayoutVars>
      </dgm:prSet>
      <dgm:spPr/>
    </dgm:pt>
    <dgm:pt modelId="{51367E3F-7AB4-7E49-AE1E-2EAA456A367D}" type="pres">
      <dgm:prSet presAssocID="{A73CEB5D-BABE-44E4-84A6-0A1285C71C20}" presName="FiveNodes_1_text" presStyleLbl="node1" presStyleIdx="4" presStyleCnt="5">
        <dgm:presLayoutVars>
          <dgm:bulletEnabled val="1"/>
        </dgm:presLayoutVars>
      </dgm:prSet>
      <dgm:spPr/>
    </dgm:pt>
    <dgm:pt modelId="{966C075C-91FA-224D-91D4-13F1AD6C9B56}" type="pres">
      <dgm:prSet presAssocID="{A73CEB5D-BABE-44E4-84A6-0A1285C71C20}" presName="FiveNodes_2_text" presStyleLbl="node1" presStyleIdx="4" presStyleCnt="5">
        <dgm:presLayoutVars>
          <dgm:bulletEnabled val="1"/>
        </dgm:presLayoutVars>
      </dgm:prSet>
      <dgm:spPr/>
    </dgm:pt>
    <dgm:pt modelId="{37383355-46ED-4F44-96D7-3B394391294A}" type="pres">
      <dgm:prSet presAssocID="{A73CEB5D-BABE-44E4-84A6-0A1285C71C20}" presName="FiveNodes_3_text" presStyleLbl="node1" presStyleIdx="4" presStyleCnt="5">
        <dgm:presLayoutVars>
          <dgm:bulletEnabled val="1"/>
        </dgm:presLayoutVars>
      </dgm:prSet>
      <dgm:spPr/>
    </dgm:pt>
    <dgm:pt modelId="{90CF9125-472C-B04F-B1A3-739B2AA58BF2}" type="pres">
      <dgm:prSet presAssocID="{A73CEB5D-BABE-44E4-84A6-0A1285C71C20}" presName="FiveNodes_4_text" presStyleLbl="node1" presStyleIdx="4" presStyleCnt="5">
        <dgm:presLayoutVars>
          <dgm:bulletEnabled val="1"/>
        </dgm:presLayoutVars>
      </dgm:prSet>
      <dgm:spPr/>
    </dgm:pt>
    <dgm:pt modelId="{7A742C3B-D067-DA4F-8A12-0745DE62D373}" type="pres">
      <dgm:prSet presAssocID="{A73CEB5D-BABE-44E4-84A6-0A1285C71C20}" presName="FiveNodes_5_text" presStyleLbl="node1" presStyleIdx="4" presStyleCnt="5">
        <dgm:presLayoutVars>
          <dgm:bulletEnabled val="1"/>
        </dgm:presLayoutVars>
      </dgm:prSet>
      <dgm:spPr/>
    </dgm:pt>
  </dgm:ptLst>
  <dgm:cxnLst>
    <dgm:cxn modelId="{D95A2F03-387E-9041-8B30-7862D0DCF2FF}" type="presOf" srcId="{93B725F6-8E2A-4ADF-AF24-9AFC07A77C19}" destId="{966C075C-91FA-224D-91D4-13F1AD6C9B56}" srcOrd="1" destOrd="0" presId="urn:microsoft.com/office/officeart/2005/8/layout/vProcess5"/>
    <dgm:cxn modelId="{FEE04B04-F9AE-432C-AB85-D0001D50B478}" srcId="{A73CEB5D-BABE-44E4-84A6-0A1285C71C20}" destId="{D3A42AD9-1034-4E1B-B1AB-4401822A7DC3}" srcOrd="2" destOrd="0" parTransId="{D9316599-B4C2-470B-869E-0440A56F7D39}" sibTransId="{BC3C9BCC-498A-40FB-9AC6-CE63B3B8F8E0}"/>
    <dgm:cxn modelId="{5FC5160D-786D-FD4C-BBA8-ED18796A4CBE}" type="presOf" srcId="{D3A42AD9-1034-4E1B-B1AB-4401822A7DC3}" destId="{5F3DEA03-4B28-834D-9517-9EB8B83240D6}" srcOrd="0" destOrd="0" presId="urn:microsoft.com/office/officeart/2005/8/layout/vProcess5"/>
    <dgm:cxn modelId="{E6CB485D-73B8-C14D-963F-C519FF3692F8}" type="presOf" srcId="{BC3C9BCC-498A-40FB-9AC6-CE63B3B8F8E0}" destId="{09A3C559-5CA1-FF44-A21D-F89EECA38A37}" srcOrd="0" destOrd="0" presId="urn:microsoft.com/office/officeart/2005/8/layout/vProcess5"/>
    <dgm:cxn modelId="{839D185E-DCC8-4564-B1C4-032C29BA7DE1}" srcId="{A73CEB5D-BABE-44E4-84A6-0A1285C71C20}" destId="{93B725F6-8E2A-4ADF-AF24-9AFC07A77C19}" srcOrd="1" destOrd="0" parTransId="{E100DCA8-8FD6-4D5B-BC21-B6E03F276729}" sibTransId="{CAF942D9-E270-45C6-8A15-54F927F88F2F}"/>
    <dgm:cxn modelId="{BF45384E-1548-AE4B-A55F-91275553E7F3}" type="presOf" srcId="{D3A42AD9-1034-4E1B-B1AB-4401822A7DC3}" destId="{37383355-46ED-4F44-96D7-3B394391294A}" srcOrd="1" destOrd="0" presId="urn:microsoft.com/office/officeart/2005/8/layout/vProcess5"/>
    <dgm:cxn modelId="{50C3ED52-5B26-9F4A-B26B-0D3435143623}" type="presOf" srcId="{255F2C52-A6D6-4026-9226-E880E0ECE2C6}" destId="{51367E3F-7AB4-7E49-AE1E-2EAA456A367D}" srcOrd="1" destOrd="0" presId="urn:microsoft.com/office/officeart/2005/8/layout/vProcess5"/>
    <dgm:cxn modelId="{E3728158-65B8-144B-BAC7-10EE0234C7C8}" type="presOf" srcId="{3A501069-628C-49A7-881A-751E1A9E442B}" destId="{90CF9125-472C-B04F-B1A3-739B2AA58BF2}" srcOrd="1" destOrd="0" presId="urn:microsoft.com/office/officeart/2005/8/layout/vProcess5"/>
    <dgm:cxn modelId="{48C82E5A-7F54-F441-A08A-5945D707C534}" type="presOf" srcId="{CAF942D9-E270-45C6-8A15-54F927F88F2F}" destId="{1FB015F7-9881-1A4D-9C63-12697E6A70A7}" srcOrd="0" destOrd="0" presId="urn:microsoft.com/office/officeart/2005/8/layout/vProcess5"/>
    <dgm:cxn modelId="{7F50977E-09C9-C142-A2EC-65C82D25BF54}" type="presOf" srcId="{3A501069-628C-49A7-881A-751E1A9E442B}" destId="{43A31FFA-6549-DA48-9E58-817EDFCE912D}" srcOrd="0" destOrd="0" presId="urn:microsoft.com/office/officeart/2005/8/layout/vProcess5"/>
    <dgm:cxn modelId="{E8DF9388-EACB-0740-9007-DCC49428C577}" type="presOf" srcId="{A73CEB5D-BABE-44E4-84A6-0A1285C71C20}" destId="{75357F6F-101C-B145-BC43-971EAF7751EE}" srcOrd="0" destOrd="0" presId="urn:microsoft.com/office/officeart/2005/8/layout/vProcess5"/>
    <dgm:cxn modelId="{0454E98F-6314-4EEE-B036-D9C89DB29625}" srcId="{A73CEB5D-BABE-44E4-84A6-0A1285C71C20}" destId="{54E68401-9BD6-4A24-B391-93F9DFB46D29}" srcOrd="4" destOrd="0" parTransId="{6EAFF13A-5A29-4162-B5B9-F571CF4CEA6F}" sibTransId="{CBB47839-8CC7-4038-8207-ACF24D22F99E}"/>
    <dgm:cxn modelId="{7A464694-3FCE-0045-887F-8361F9126675}" type="presOf" srcId="{D3D06B37-CDA7-4252-A169-A13166C8D936}" destId="{D9AEB140-3550-AF40-B543-BD303DC80AEB}" srcOrd="0" destOrd="0" presId="urn:microsoft.com/office/officeart/2005/8/layout/vProcess5"/>
    <dgm:cxn modelId="{98BDB0AB-13E9-9F40-B7D1-74A6269B9489}" type="presOf" srcId="{93B725F6-8E2A-4ADF-AF24-9AFC07A77C19}" destId="{255D0BF3-2AA4-A84E-8C97-B4DC3A4293E7}" srcOrd="0" destOrd="0" presId="urn:microsoft.com/office/officeart/2005/8/layout/vProcess5"/>
    <dgm:cxn modelId="{6B6FA7C9-C1BC-434E-A836-537190E5796E}" srcId="{A73CEB5D-BABE-44E4-84A6-0A1285C71C20}" destId="{3A501069-628C-49A7-881A-751E1A9E442B}" srcOrd="3" destOrd="0" parTransId="{3DB360D0-07E7-40C4-B2E0-776682AD6CC4}" sibTransId="{5B666315-2ED0-4CAF-8280-0ADEF6831429}"/>
    <dgm:cxn modelId="{04C75DD2-D40B-9F4A-9499-C29DACCE8BE8}" type="presOf" srcId="{255F2C52-A6D6-4026-9226-E880E0ECE2C6}" destId="{5C0D3782-7BF3-304E-9DDC-91E6D1E691EB}" srcOrd="0" destOrd="0" presId="urn:microsoft.com/office/officeart/2005/8/layout/vProcess5"/>
    <dgm:cxn modelId="{4367F5D2-17A6-C14B-A54B-CD00C69C4D7B}" type="presOf" srcId="{54E68401-9BD6-4A24-B391-93F9DFB46D29}" destId="{7A742C3B-D067-DA4F-8A12-0745DE62D373}" srcOrd="1" destOrd="0" presId="urn:microsoft.com/office/officeart/2005/8/layout/vProcess5"/>
    <dgm:cxn modelId="{6A6B33E8-8F06-A545-B3B7-56781DCE941B}" type="presOf" srcId="{54E68401-9BD6-4A24-B391-93F9DFB46D29}" destId="{68600C5C-452F-F442-8523-20FCFF8310E1}" srcOrd="0" destOrd="0" presId="urn:microsoft.com/office/officeart/2005/8/layout/vProcess5"/>
    <dgm:cxn modelId="{0B3658EA-507E-4EFF-9B32-0D8BD3DD8E73}" srcId="{A73CEB5D-BABE-44E4-84A6-0A1285C71C20}" destId="{255F2C52-A6D6-4026-9226-E880E0ECE2C6}" srcOrd="0" destOrd="0" parTransId="{A187A8A0-13B7-407A-9CA0-5D0540136811}" sibTransId="{D3D06B37-CDA7-4252-A169-A13166C8D936}"/>
    <dgm:cxn modelId="{819D8BFF-01CC-0247-AF21-6616E3D58706}" type="presOf" srcId="{5B666315-2ED0-4CAF-8280-0ADEF6831429}" destId="{9CA55E21-C429-5440-A4CE-CDB507147A41}" srcOrd="0" destOrd="0" presId="urn:microsoft.com/office/officeart/2005/8/layout/vProcess5"/>
    <dgm:cxn modelId="{AB26B5D5-E773-524C-A5FA-22506324F861}" type="presParOf" srcId="{75357F6F-101C-B145-BC43-971EAF7751EE}" destId="{A7059C6F-ECBA-0644-A47D-E3660557C47C}" srcOrd="0" destOrd="0" presId="urn:microsoft.com/office/officeart/2005/8/layout/vProcess5"/>
    <dgm:cxn modelId="{CFD066D5-9F47-3441-9D1B-A618ADD43340}" type="presParOf" srcId="{75357F6F-101C-B145-BC43-971EAF7751EE}" destId="{5C0D3782-7BF3-304E-9DDC-91E6D1E691EB}" srcOrd="1" destOrd="0" presId="urn:microsoft.com/office/officeart/2005/8/layout/vProcess5"/>
    <dgm:cxn modelId="{4B71C389-0664-D44A-A1E2-4B34A032AFC7}" type="presParOf" srcId="{75357F6F-101C-B145-BC43-971EAF7751EE}" destId="{255D0BF3-2AA4-A84E-8C97-B4DC3A4293E7}" srcOrd="2" destOrd="0" presId="urn:microsoft.com/office/officeart/2005/8/layout/vProcess5"/>
    <dgm:cxn modelId="{564A7CC4-03AF-3A4C-8380-03FDF3948F2D}" type="presParOf" srcId="{75357F6F-101C-B145-BC43-971EAF7751EE}" destId="{5F3DEA03-4B28-834D-9517-9EB8B83240D6}" srcOrd="3" destOrd="0" presId="urn:microsoft.com/office/officeart/2005/8/layout/vProcess5"/>
    <dgm:cxn modelId="{E72807A1-664C-2542-8974-6326DC596B3F}" type="presParOf" srcId="{75357F6F-101C-B145-BC43-971EAF7751EE}" destId="{43A31FFA-6549-DA48-9E58-817EDFCE912D}" srcOrd="4" destOrd="0" presId="urn:microsoft.com/office/officeart/2005/8/layout/vProcess5"/>
    <dgm:cxn modelId="{55DC5F31-5D25-4F43-8F78-819CC090E331}" type="presParOf" srcId="{75357F6F-101C-B145-BC43-971EAF7751EE}" destId="{68600C5C-452F-F442-8523-20FCFF8310E1}" srcOrd="5" destOrd="0" presId="urn:microsoft.com/office/officeart/2005/8/layout/vProcess5"/>
    <dgm:cxn modelId="{06FF607E-DDDE-1E47-8DAD-E2D1AF2EAE8D}" type="presParOf" srcId="{75357F6F-101C-B145-BC43-971EAF7751EE}" destId="{D9AEB140-3550-AF40-B543-BD303DC80AEB}" srcOrd="6" destOrd="0" presId="urn:microsoft.com/office/officeart/2005/8/layout/vProcess5"/>
    <dgm:cxn modelId="{4930341F-F667-F64A-AC8D-48503A54BCBB}" type="presParOf" srcId="{75357F6F-101C-B145-BC43-971EAF7751EE}" destId="{1FB015F7-9881-1A4D-9C63-12697E6A70A7}" srcOrd="7" destOrd="0" presId="urn:microsoft.com/office/officeart/2005/8/layout/vProcess5"/>
    <dgm:cxn modelId="{6104BC6A-DF03-C94F-A7A6-5EC472757F34}" type="presParOf" srcId="{75357F6F-101C-B145-BC43-971EAF7751EE}" destId="{09A3C559-5CA1-FF44-A21D-F89EECA38A37}" srcOrd="8" destOrd="0" presId="urn:microsoft.com/office/officeart/2005/8/layout/vProcess5"/>
    <dgm:cxn modelId="{EB57C898-42F9-1D40-BFB3-4C59658A7C16}" type="presParOf" srcId="{75357F6F-101C-B145-BC43-971EAF7751EE}" destId="{9CA55E21-C429-5440-A4CE-CDB507147A41}" srcOrd="9" destOrd="0" presId="urn:microsoft.com/office/officeart/2005/8/layout/vProcess5"/>
    <dgm:cxn modelId="{17F12124-FD0A-7E4C-AB06-02BFCFC9723A}" type="presParOf" srcId="{75357F6F-101C-B145-BC43-971EAF7751EE}" destId="{51367E3F-7AB4-7E49-AE1E-2EAA456A367D}" srcOrd="10" destOrd="0" presId="urn:microsoft.com/office/officeart/2005/8/layout/vProcess5"/>
    <dgm:cxn modelId="{52C76807-5D82-0C4C-94C4-5929B5D11CCF}" type="presParOf" srcId="{75357F6F-101C-B145-BC43-971EAF7751EE}" destId="{966C075C-91FA-224D-91D4-13F1AD6C9B56}" srcOrd="11" destOrd="0" presId="urn:microsoft.com/office/officeart/2005/8/layout/vProcess5"/>
    <dgm:cxn modelId="{BD6CCDED-DF01-8E42-B9CD-6FE3B256C6C9}" type="presParOf" srcId="{75357F6F-101C-B145-BC43-971EAF7751EE}" destId="{37383355-46ED-4F44-96D7-3B394391294A}" srcOrd="12" destOrd="0" presId="urn:microsoft.com/office/officeart/2005/8/layout/vProcess5"/>
    <dgm:cxn modelId="{FD0812E4-0B02-8248-93D9-C739DEB5579D}" type="presParOf" srcId="{75357F6F-101C-B145-BC43-971EAF7751EE}" destId="{90CF9125-472C-B04F-B1A3-739B2AA58BF2}" srcOrd="13" destOrd="0" presId="urn:microsoft.com/office/officeart/2005/8/layout/vProcess5"/>
    <dgm:cxn modelId="{21A13D13-8B01-1547-AE5C-B581CFA0A038}" type="presParOf" srcId="{75357F6F-101C-B145-BC43-971EAF7751EE}" destId="{7A742C3B-D067-DA4F-8A12-0745DE62D373}"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4476A4-324B-4973-BC2C-33B4ED329835}"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7553C194-BCDC-4CC2-A6FC-52ADEB611768}">
      <dgm:prSet/>
      <dgm:spPr/>
      <dgm:t>
        <a:bodyPr/>
        <a:lstStyle/>
        <a:p>
          <a:pPr>
            <a:lnSpc>
              <a:spcPct val="100000"/>
            </a:lnSpc>
            <a:defRPr b="1"/>
          </a:pPr>
          <a:r>
            <a:rPr lang="en-US"/>
            <a:t>Naïve Bayes</a:t>
          </a:r>
        </a:p>
      </dgm:t>
    </dgm:pt>
    <dgm:pt modelId="{53D0CD87-10B0-42FD-8D9E-2D8519A6786F}" type="parTrans" cxnId="{2542B8AF-7E1A-4B36-8A2C-A073ADD60A82}">
      <dgm:prSet/>
      <dgm:spPr/>
      <dgm:t>
        <a:bodyPr/>
        <a:lstStyle/>
        <a:p>
          <a:endParaRPr lang="en-US"/>
        </a:p>
      </dgm:t>
    </dgm:pt>
    <dgm:pt modelId="{2FCD60A4-0468-422C-87AD-BC0D21EA17DB}" type="sibTrans" cxnId="{2542B8AF-7E1A-4B36-8A2C-A073ADD60A82}">
      <dgm:prSet/>
      <dgm:spPr/>
      <dgm:t>
        <a:bodyPr/>
        <a:lstStyle/>
        <a:p>
          <a:endParaRPr lang="en-US"/>
        </a:p>
      </dgm:t>
    </dgm:pt>
    <dgm:pt modelId="{A45172C2-9134-44A7-A21D-9FCAA5384F3F}">
      <dgm:prSet/>
      <dgm:spPr/>
      <dgm:t>
        <a:bodyPr/>
        <a:lstStyle/>
        <a:p>
          <a:pPr>
            <a:lnSpc>
              <a:spcPct val="100000"/>
            </a:lnSpc>
          </a:pPr>
          <a:r>
            <a:rPr lang="en-US"/>
            <a:t>Probabilistic model assuming independent features (words)</a:t>
          </a:r>
        </a:p>
      </dgm:t>
    </dgm:pt>
    <dgm:pt modelId="{C972BC5B-027C-4417-BF81-A1C76F53B98B}" type="parTrans" cxnId="{EC1BCBBF-18CE-458C-AAAD-CD66DD2D2360}">
      <dgm:prSet/>
      <dgm:spPr/>
      <dgm:t>
        <a:bodyPr/>
        <a:lstStyle/>
        <a:p>
          <a:endParaRPr lang="en-US"/>
        </a:p>
      </dgm:t>
    </dgm:pt>
    <dgm:pt modelId="{3FF625D2-BAAB-4993-8812-3FBE999E4D01}" type="sibTrans" cxnId="{EC1BCBBF-18CE-458C-AAAD-CD66DD2D2360}">
      <dgm:prSet/>
      <dgm:spPr/>
      <dgm:t>
        <a:bodyPr/>
        <a:lstStyle/>
        <a:p>
          <a:endParaRPr lang="en-US"/>
        </a:p>
      </dgm:t>
    </dgm:pt>
    <dgm:pt modelId="{2B695A56-BC9B-4A74-A8D2-55FD0E7E393B}">
      <dgm:prSet/>
      <dgm:spPr/>
      <dgm:t>
        <a:bodyPr/>
        <a:lstStyle/>
        <a:p>
          <a:pPr>
            <a:lnSpc>
              <a:spcPct val="100000"/>
            </a:lnSpc>
          </a:pPr>
          <a:r>
            <a:rPr lang="en-US"/>
            <a:t>Calculates class likelihood based on words in a tweet</a:t>
          </a:r>
        </a:p>
      </dgm:t>
    </dgm:pt>
    <dgm:pt modelId="{6385D101-7436-4069-ABEF-76EF71FA81AC}" type="parTrans" cxnId="{F7E4AA9C-F942-4FD3-94DA-972FDC9E83B9}">
      <dgm:prSet/>
      <dgm:spPr/>
      <dgm:t>
        <a:bodyPr/>
        <a:lstStyle/>
        <a:p>
          <a:endParaRPr lang="en-US"/>
        </a:p>
      </dgm:t>
    </dgm:pt>
    <dgm:pt modelId="{C8562972-52A5-43B1-85EB-29491BD3B3B0}" type="sibTrans" cxnId="{F7E4AA9C-F942-4FD3-94DA-972FDC9E83B9}">
      <dgm:prSet/>
      <dgm:spPr/>
      <dgm:t>
        <a:bodyPr/>
        <a:lstStyle/>
        <a:p>
          <a:endParaRPr lang="en-US"/>
        </a:p>
      </dgm:t>
    </dgm:pt>
    <dgm:pt modelId="{19F5B0B2-18E0-4F84-84BB-CDCBD1BEDC81}">
      <dgm:prSet/>
      <dgm:spPr/>
      <dgm:t>
        <a:bodyPr/>
        <a:lstStyle/>
        <a:p>
          <a:pPr>
            <a:lnSpc>
              <a:spcPct val="100000"/>
            </a:lnSpc>
          </a:pPr>
          <a:r>
            <a:rPr lang="en-US"/>
            <a:t>Fast &amp; easy to implement</a:t>
          </a:r>
        </a:p>
      </dgm:t>
    </dgm:pt>
    <dgm:pt modelId="{CC3C825D-F865-41CC-881D-94B7968B4D59}" type="parTrans" cxnId="{04C5D1A6-5221-4CE2-A92F-C11A252B8B66}">
      <dgm:prSet/>
      <dgm:spPr/>
      <dgm:t>
        <a:bodyPr/>
        <a:lstStyle/>
        <a:p>
          <a:endParaRPr lang="en-US"/>
        </a:p>
      </dgm:t>
    </dgm:pt>
    <dgm:pt modelId="{CBB17E1A-8EE2-484A-8D0D-F6F217996C05}" type="sibTrans" cxnId="{04C5D1A6-5221-4CE2-A92F-C11A252B8B66}">
      <dgm:prSet/>
      <dgm:spPr/>
      <dgm:t>
        <a:bodyPr/>
        <a:lstStyle/>
        <a:p>
          <a:endParaRPr lang="en-US"/>
        </a:p>
      </dgm:t>
    </dgm:pt>
    <dgm:pt modelId="{EC3C0DDC-058C-40AB-9838-77D583CA19D6}">
      <dgm:prSet/>
      <dgm:spPr/>
      <dgm:t>
        <a:bodyPr/>
        <a:lstStyle/>
        <a:p>
          <a:pPr>
            <a:lnSpc>
              <a:spcPct val="100000"/>
            </a:lnSpc>
          </a:pPr>
          <a:r>
            <a:rPr lang="en-US"/>
            <a:t>Linear model predicting class probability based on weighted features</a:t>
          </a:r>
        </a:p>
      </dgm:t>
    </dgm:pt>
    <dgm:pt modelId="{3988CF5A-4899-4BAC-83FD-17A1D6EA6367}" type="parTrans" cxnId="{CB237CDA-AAAB-493D-A0DC-47E25A4D6F09}">
      <dgm:prSet/>
      <dgm:spPr/>
      <dgm:t>
        <a:bodyPr/>
        <a:lstStyle/>
        <a:p>
          <a:endParaRPr lang="en-US"/>
        </a:p>
      </dgm:t>
    </dgm:pt>
    <dgm:pt modelId="{FD011A77-623D-4C66-9E2B-13204BF843EA}" type="sibTrans" cxnId="{CB237CDA-AAAB-493D-A0DC-47E25A4D6F09}">
      <dgm:prSet/>
      <dgm:spPr/>
      <dgm:t>
        <a:bodyPr/>
        <a:lstStyle/>
        <a:p>
          <a:endParaRPr lang="en-US"/>
        </a:p>
      </dgm:t>
    </dgm:pt>
    <dgm:pt modelId="{E8DC06C2-C4D9-4E34-8A6B-9FC8D202629F}">
      <dgm:prSet/>
      <dgm:spPr/>
      <dgm:t>
        <a:bodyPr/>
        <a:lstStyle/>
        <a:p>
          <a:pPr>
            <a:lnSpc>
              <a:spcPct val="100000"/>
            </a:lnSpc>
          </a:pPr>
          <a:r>
            <a:rPr lang="en-US"/>
            <a:t>Uses TF-IDF (Term Frequency - Inverse Document Frequency) to evaluate word importance</a:t>
          </a:r>
        </a:p>
      </dgm:t>
    </dgm:pt>
    <dgm:pt modelId="{6DA9EAD7-0D1B-4ED3-B078-4E2BEE9CFD34}" type="parTrans" cxnId="{9235BDFF-B3C3-48B3-9FE2-742341EE5F7E}">
      <dgm:prSet/>
      <dgm:spPr/>
      <dgm:t>
        <a:bodyPr/>
        <a:lstStyle/>
        <a:p>
          <a:endParaRPr lang="en-US"/>
        </a:p>
      </dgm:t>
    </dgm:pt>
    <dgm:pt modelId="{C039B888-E486-4ECF-901A-052E644402EC}" type="sibTrans" cxnId="{9235BDFF-B3C3-48B3-9FE2-742341EE5F7E}">
      <dgm:prSet/>
      <dgm:spPr/>
      <dgm:t>
        <a:bodyPr/>
        <a:lstStyle/>
        <a:p>
          <a:endParaRPr lang="en-US"/>
        </a:p>
      </dgm:t>
    </dgm:pt>
    <dgm:pt modelId="{C16D60B7-73F1-4918-A493-385D30E3AFB3}">
      <dgm:prSet/>
      <dgm:spPr/>
      <dgm:t>
        <a:bodyPr/>
        <a:lstStyle/>
        <a:p>
          <a:pPr algn="ctr">
            <a:defRPr b="1"/>
          </a:pPr>
          <a:r>
            <a:rPr lang="en-US"/>
            <a:t>Logistic</a:t>
          </a:r>
          <a:br>
            <a:rPr lang="en-US"/>
          </a:br>
          <a:r>
            <a:rPr lang="en-US"/>
            <a:t>      Regression	</a:t>
          </a:r>
        </a:p>
      </dgm:t>
    </dgm:pt>
    <dgm:pt modelId="{6F5E8E06-1999-4ABD-B5ED-1C10F48E4466}" type="sibTrans" cxnId="{294AB1A1-3EB4-4961-8745-4B0D77B4D4EF}">
      <dgm:prSet/>
      <dgm:spPr/>
      <dgm:t>
        <a:bodyPr/>
        <a:lstStyle/>
        <a:p>
          <a:endParaRPr lang="en-US"/>
        </a:p>
      </dgm:t>
    </dgm:pt>
    <dgm:pt modelId="{305E92AC-C24E-413F-9EBE-751E9EA56634}" type="parTrans" cxnId="{294AB1A1-3EB4-4961-8745-4B0D77B4D4EF}">
      <dgm:prSet/>
      <dgm:spPr/>
      <dgm:t>
        <a:bodyPr/>
        <a:lstStyle/>
        <a:p>
          <a:endParaRPr lang="en-US"/>
        </a:p>
      </dgm:t>
    </dgm:pt>
    <dgm:pt modelId="{7C49867D-9129-8744-A7F2-28C57E776D90}" type="pres">
      <dgm:prSet presAssocID="{F54476A4-324B-4973-BC2C-33B4ED329835}" presName="Name0" presStyleCnt="0">
        <dgm:presLayoutVars>
          <dgm:dir/>
          <dgm:animLvl val="lvl"/>
          <dgm:resizeHandles val="exact"/>
        </dgm:presLayoutVars>
      </dgm:prSet>
      <dgm:spPr/>
    </dgm:pt>
    <dgm:pt modelId="{BFD9323E-8A1B-5C4A-A297-336BA59E0690}" type="pres">
      <dgm:prSet presAssocID="{7553C194-BCDC-4CC2-A6FC-52ADEB611768}" presName="linNode" presStyleCnt="0"/>
      <dgm:spPr/>
    </dgm:pt>
    <dgm:pt modelId="{DA6987BC-2E2B-7644-93D6-B475CC9670D9}" type="pres">
      <dgm:prSet presAssocID="{7553C194-BCDC-4CC2-A6FC-52ADEB611768}" presName="parentText" presStyleLbl="alignNode1" presStyleIdx="0" presStyleCnt="2">
        <dgm:presLayoutVars>
          <dgm:chMax val="1"/>
          <dgm:bulletEnabled/>
        </dgm:presLayoutVars>
      </dgm:prSet>
      <dgm:spPr/>
    </dgm:pt>
    <dgm:pt modelId="{0EAE6794-04E9-1541-9509-5D68D44FC742}" type="pres">
      <dgm:prSet presAssocID="{7553C194-BCDC-4CC2-A6FC-52ADEB611768}" presName="descendantText" presStyleLbl="alignAccFollowNode1" presStyleIdx="0" presStyleCnt="2">
        <dgm:presLayoutVars>
          <dgm:bulletEnabled/>
        </dgm:presLayoutVars>
      </dgm:prSet>
      <dgm:spPr/>
    </dgm:pt>
    <dgm:pt modelId="{9D15FCAB-119C-EE4A-B14B-6B15B080B80E}" type="pres">
      <dgm:prSet presAssocID="{2FCD60A4-0468-422C-87AD-BC0D21EA17DB}" presName="sp" presStyleCnt="0"/>
      <dgm:spPr/>
    </dgm:pt>
    <dgm:pt modelId="{3BA7713B-3B5C-D54B-B41C-E8CDA1592584}" type="pres">
      <dgm:prSet presAssocID="{C16D60B7-73F1-4918-A493-385D30E3AFB3}" presName="linNode" presStyleCnt="0"/>
      <dgm:spPr/>
    </dgm:pt>
    <dgm:pt modelId="{D283A781-DFD4-4B4F-B597-D19FA62EBC7F}" type="pres">
      <dgm:prSet presAssocID="{C16D60B7-73F1-4918-A493-385D30E3AFB3}" presName="parentText" presStyleLbl="alignNode1" presStyleIdx="1" presStyleCnt="2">
        <dgm:presLayoutVars>
          <dgm:chMax val="1"/>
          <dgm:bulletEnabled/>
        </dgm:presLayoutVars>
      </dgm:prSet>
      <dgm:spPr/>
    </dgm:pt>
    <dgm:pt modelId="{54780DAE-0C41-F74D-8A17-E8483FF67DD7}" type="pres">
      <dgm:prSet presAssocID="{C16D60B7-73F1-4918-A493-385D30E3AFB3}" presName="descendantText" presStyleLbl="alignAccFollowNode1" presStyleIdx="1" presStyleCnt="2">
        <dgm:presLayoutVars>
          <dgm:bulletEnabled/>
        </dgm:presLayoutVars>
      </dgm:prSet>
      <dgm:spPr/>
    </dgm:pt>
  </dgm:ptLst>
  <dgm:cxnLst>
    <dgm:cxn modelId="{BAD39C4A-DF3C-0940-BE5B-8682EBAFB283}" type="presOf" srcId="{2B695A56-BC9B-4A74-A8D2-55FD0E7E393B}" destId="{0EAE6794-04E9-1541-9509-5D68D44FC742}" srcOrd="0" destOrd="1" presId="urn:microsoft.com/office/officeart/2016/7/layout/VerticalSolidActionList"/>
    <dgm:cxn modelId="{F7E4AA9C-F942-4FD3-94DA-972FDC9E83B9}" srcId="{7553C194-BCDC-4CC2-A6FC-52ADEB611768}" destId="{2B695A56-BC9B-4A74-A8D2-55FD0E7E393B}" srcOrd="1" destOrd="0" parTransId="{6385D101-7436-4069-ABEF-76EF71FA81AC}" sibTransId="{C8562972-52A5-43B1-85EB-29491BD3B3B0}"/>
    <dgm:cxn modelId="{294AB1A1-3EB4-4961-8745-4B0D77B4D4EF}" srcId="{F54476A4-324B-4973-BC2C-33B4ED329835}" destId="{C16D60B7-73F1-4918-A493-385D30E3AFB3}" srcOrd="1" destOrd="0" parTransId="{305E92AC-C24E-413F-9EBE-751E9EA56634}" sibTransId="{6F5E8E06-1999-4ABD-B5ED-1C10F48E4466}"/>
    <dgm:cxn modelId="{AF3D53A6-DBC7-FB4E-89DF-728129DCABD0}" type="presOf" srcId="{E8DC06C2-C4D9-4E34-8A6B-9FC8D202629F}" destId="{54780DAE-0C41-F74D-8A17-E8483FF67DD7}" srcOrd="0" destOrd="1" presId="urn:microsoft.com/office/officeart/2016/7/layout/VerticalSolidActionList"/>
    <dgm:cxn modelId="{04C5D1A6-5221-4CE2-A92F-C11A252B8B66}" srcId="{7553C194-BCDC-4CC2-A6FC-52ADEB611768}" destId="{19F5B0B2-18E0-4F84-84BB-CDCBD1BEDC81}" srcOrd="2" destOrd="0" parTransId="{CC3C825D-F865-41CC-881D-94B7968B4D59}" sibTransId="{CBB17E1A-8EE2-484A-8D0D-F6F217996C05}"/>
    <dgm:cxn modelId="{2542B8AF-7E1A-4B36-8A2C-A073ADD60A82}" srcId="{F54476A4-324B-4973-BC2C-33B4ED329835}" destId="{7553C194-BCDC-4CC2-A6FC-52ADEB611768}" srcOrd="0" destOrd="0" parTransId="{53D0CD87-10B0-42FD-8D9E-2D8519A6786F}" sibTransId="{2FCD60A4-0468-422C-87AD-BC0D21EA17DB}"/>
    <dgm:cxn modelId="{992998B7-C2E3-DA45-9B34-EBF4A71116A3}" type="presOf" srcId="{EC3C0DDC-058C-40AB-9838-77D583CA19D6}" destId="{54780DAE-0C41-F74D-8A17-E8483FF67DD7}" srcOrd="0" destOrd="0" presId="urn:microsoft.com/office/officeart/2016/7/layout/VerticalSolidActionList"/>
    <dgm:cxn modelId="{EC1BCBBF-18CE-458C-AAAD-CD66DD2D2360}" srcId="{7553C194-BCDC-4CC2-A6FC-52ADEB611768}" destId="{A45172C2-9134-44A7-A21D-9FCAA5384F3F}" srcOrd="0" destOrd="0" parTransId="{C972BC5B-027C-4417-BF81-A1C76F53B98B}" sibTransId="{3FF625D2-BAAB-4993-8812-3FBE999E4D01}"/>
    <dgm:cxn modelId="{1BC61ED2-F8A5-B043-8C3D-209239BF7FBF}" type="presOf" srcId="{C16D60B7-73F1-4918-A493-385D30E3AFB3}" destId="{D283A781-DFD4-4B4F-B597-D19FA62EBC7F}" srcOrd="0" destOrd="0" presId="urn:microsoft.com/office/officeart/2016/7/layout/VerticalSolidActionList"/>
    <dgm:cxn modelId="{03C96AD3-FD3F-5643-A3A5-F881CABC982B}" type="presOf" srcId="{19F5B0B2-18E0-4F84-84BB-CDCBD1BEDC81}" destId="{0EAE6794-04E9-1541-9509-5D68D44FC742}" srcOrd="0" destOrd="2" presId="urn:microsoft.com/office/officeart/2016/7/layout/VerticalSolidActionList"/>
    <dgm:cxn modelId="{2DCC58D3-43CD-ED4C-A025-D5D215C536B9}" type="presOf" srcId="{7553C194-BCDC-4CC2-A6FC-52ADEB611768}" destId="{DA6987BC-2E2B-7644-93D6-B475CC9670D9}" srcOrd="0" destOrd="0" presId="urn:microsoft.com/office/officeart/2016/7/layout/VerticalSolidActionList"/>
    <dgm:cxn modelId="{BE34C0D9-0E1B-0740-9121-210341C6081B}" type="presOf" srcId="{A45172C2-9134-44A7-A21D-9FCAA5384F3F}" destId="{0EAE6794-04E9-1541-9509-5D68D44FC742}" srcOrd="0" destOrd="0" presId="urn:microsoft.com/office/officeart/2016/7/layout/VerticalSolidActionList"/>
    <dgm:cxn modelId="{CB237CDA-AAAB-493D-A0DC-47E25A4D6F09}" srcId="{C16D60B7-73F1-4918-A493-385D30E3AFB3}" destId="{EC3C0DDC-058C-40AB-9838-77D583CA19D6}" srcOrd="0" destOrd="0" parTransId="{3988CF5A-4899-4BAC-83FD-17A1D6EA6367}" sibTransId="{FD011A77-623D-4C66-9E2B-13204BF843EA}"/>
    <dgm:cxn modelId="{B8E7D7E8-8A6B-6546-8EFB-8FEA516AE1DA}" type="presOf" srcId="{F54476A4-324B-4973-BC2C-33B4ED329835}" destId="{7C49867D-9129-8744-A7F2-28C57E776D90}" srcOrd="0" destOrd="0" presId="urn:microsoft.com/office/officeart/2016/7/layout/VerticalSolidActionList"/>
    <dgm:cxn modelId="{9235BDFF-B3C3-48B3-9FE2-742341EE5F7E}" srcId="{C16D60B7-73F1-4918-A493-385D30E3AFB3}" destId="{E8DC06C2-C4D9-4E34-8A6B-9FC8D202629F}" srcOrd="1" destOrd="0" parTransId="{6DA9EAD7-0D1B-4ED3-B078-4E2BEE9CFD34}" sibTransId="{C039B888-E486-4ECF-901A-052E644402EC}"/>
    <dgm:cxn modelId="{BDC40BF2-04E8-8E42-AC5D-41FAAC53975B}" type="presParOf" srcId="{7C49867D-9129-8744-A7F2-28C57E776D90}" destId="{BFD9323E-8A1B-5C4A-A297-336BA59E0690}" srcOrd="0" destOrd="0" presId="urn:microsoft.com/office/officeart/2016/7/layout/VerticalSolidActionList"/>
    <dgm:cxn modelId="{DD015097-403F-814A-B2E3-188299CE0E21}" type="presParOf" srcId="{BFD9323E-8A1B-5C4A-A297-336BA59E0690}" destId="{DA6987BC-2E2B-7644-93D6-B475CC9670D9}" srcOrd="0" destOrd="0" presId="urn:microsoft.com/office/officeart/2016/7/layout/VerticalSolidActionList"/>
    <dgm:cxn modelId="{5A1DCB5E-813A-B443-92B5-32C193338503}" type="presParOf" srcId="{BFD9323E-8A1B-5C4A-A297-336BA59E0690}" destId="{0EAE6794-04E9-1541-9509-5D68D44FC742}" srcOrd="1" destOrd="0" presId="urn:microsoft.com/office/officeart/2016/7/layout/VerticalSolidActionList"/>
    <dgm:cxn modelId="{6D434AA7-E96F-E84C-BDF8-A98D7E88D0EE}" type="presParOf" srcId="{7C49867D-9129-8744-A7F2-28C57E776D90}" destId="{9D15FCAB-119C-EE4A-B14B-6B15B080B80E}" srcOrd="1" destOrd="0" presId="urn:microsoft.com/office/officeart/2016/7/layout/VerticalSolidActionList"/>
    <dgm:cxn modelId="{2721FA37-C723-7D4B-9DD7-3EAC907A11F3}" type="presParOf" srcId="{7C49867D-9129-8744-A7F2-28C57E776D90}" destId="{3BA7713B-3B5C-D54B-B41C-E8CDA1592584}" srcOrd="2" destOrd="0" presId="urn:microsoft.com/office/officeart/2016/7/layout/VerticalSolidActionList"/>
    <dgm:cxn modelId="{20FA218C-8456-8A4E-99E3-699035C29E9D}" type="presParOf" srcId="{3BA7713B-3B5C-D54B-B41C-E8CDA1592584}" destId="{D283A781-DFD4-4B4F-B597-D19FA62EBC7F}" srcOrd="0" destOrd="0" presId="urn:microsoft.com/office/officeart/2016/7/layout/VerticalSolidActionList"/>
    <dgm:cxn modelId="{3159FF91-C632-6C49-862A-F17E4BBCDF60}" type="presParOf" srcId="{3BA7713B-3B5C-D54B-B41C-E8CDA1592584}" destId="{54780DAE-0C41-F74D-8A17-E8483FF67DD7}"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9B1E16-2ED4-42DA-9C3D-DB11D32B4C6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A4BB63-DBC2-43AE-ADC0-B73C0DF9E5AC}">
      <dgm:prSet/>
      <dgm:spPr/>
      <dgm:t>
        <a:bodyPr/>
        <a:lstStyle/>
        <a:p>
          <a:pPr>
            <a:lnSpc>
              <a:spcPct val="100000"/>
            </a:lnSpc>
          </a:pPr>
          <a:r>
            <a:rPr lang="en-US"/>
            <a:t>Preprocessing Delays:</a:t>
          </a:r>
        </a:p>
      </dgm:t>
    </dgm:pt>
    <dgm:pt modelId="{FE7F53B2-CEC5-4324-B002-60B8B21D38D0}" type="parTrans" cxnId="{198B0923-AD51-4F3C-86E4-2D7378B810E4}">
      <dgm:prSet/>
      <dgm:spPr/>
      <dgm:t>
        <a:bodyPr/>
        <a:lstStyle/>
        <a:p>
          <a:endParaRPr lang="en-US"/>
        </a:p>
      </dgm:t>
    </dgm:pt>
    <dgm:pt modelId="{7450A934-F8B5-4778-B0E1-7D35EB38C10C}" type="sibTrans" cxnId="{198B0923-AD51-4F3C-86E4-2D7378B810E4}">
      <dgm:prSet/>
      <dgm:spPr/>
      <dgm:t>
        <a:bodyPr/>
        <a:lstStyle/>
        <a:p>
          <a:endParaRPr lang="en-US"/>
        </a:p>
      </dgm:t>
    </dgm:pt>
    <dgm:pt modelId="{6F4F6054-F5E5-41DD-8B79-1B852DEB534B}">
      <dgm:prSet/>
      <dgm:spPr/>
      <dgm:t>
        <a:bodyPr/>
        <a:lstStyle/>
        <a:p>
          <a:pPr>
            <a:lnSpc>
              <a:spcPct val="100000"/>
            </a:lnSpc>
          </a:pPr>
          <a:r>
            <a:rPr lang="en-US"/>
            <a:t>Sarcasm Handling</a:t>
          </a:r>
        </a:p>
      </dgm:t>
    </dgm:pt>
    <dgm:pt modelId="{002384C4-D59A-43A1-9384-42391D194247}" type="parTrans" cxnId="{0AADA6FA-D276-4BB3-AEED-50989E42FE77}">
      <dgm:prSet/>
      <dgm:spPr/>
      <dgm:t>
        <a:bodyPr/>
        <a:lstStyle/>
        <a:p>
          <a:endParaRPr lang="en-US"/>
        </a:p>
      </dgm:t>
    </dgm:pt>
    <dgm:pt modelId="{0EDE4743-E3F2-44B6-A75B-1C97549B6E2F}" type="sibTrans" cxnId="{0AADA6FA-D276-4BB3-AEED-50989E42FE77}">
      <dgm:prSet/>
      <dgm:spPr/>
      <dgm:t>
        <a:bodyPr/>
        <a:lstStyle/>
        <a:p>
          <a:endParaRPr lang="en-US"/>
        </a:p>
      </dgm:t>
    </dgm:pt>
    <dgm:pt modelId="{C75982FF-25AE-440F-B581-C84E0CA7CCDB}">
      <dgm:prSet/>
      <dgm:spPr/>
      <dgm:t>
        <a:bodyPr/>
        <a:lstStyle/>
        <a:p>
          <a:pPr>
            <a:lnSpc>
              <a:spcPct val="100000"/>
            </a:lnSpc>
          </a:pPr>
          <a:r>
            <a:rPr lang="en-US"/>
            <a:t>“Oh great, the Random Forest is STILL training”</a:t>
          </a:r>
        </a:p>
      </dgm:t>
    </dgm:pt>
    <dgm:pt modelId="{CEDF3C4B-8DDB-4473-85DF-0F1F06C017EB}" type="parTrans" cxnId="{12300AD9-60CA-4A7A-8152-108B1497E176}">
      <dgm:prSet/>
      <dgm:spPr/>
      <dgm:t>
        <a:bodyPr/>
        <a:lstStyle/>
        <a:p>
          <a:endParaRPr lang="en-US"/>
        </a:p>
      </dgm:t>
    </dgm:pt>
    <dgm:pt modelId="{B4D685F0-7D31-4AB7-8BEA-B6FE92FA5685}" type="sibTrans" cxnId="{12300AD9-60CA-4A7A-8152-108B1497E176}">
      <dgm:prSet/>
      <dgm:spPr/>
      <dgm:t>
        <a:bodyPr/>
        <a:lstStyle/>
        <a:p>
          <a:endParaRPr lang="en-US"/>
        </a:p>
      </dgm:t>
    </dgm:pt>
    <dgm:pt modelId="{4DD7F723-7AEA-4095-8F44-750375839BD6}">
      <dgm:prSet/>
      <dgm:spPr/>
      <dgm:t>
        <a:bodyPr/>
        <a:lstStyle/>
        <a:p>
          <a:pPr>
            <a:lnSpc>
              <a:spcPct val="100000"/>
            </a:lnSpc>
          </a:pPr>
          <a:r>
            <a:rPr lang="en-US"/>
            <a:t>Random Forest Training</a:t>
          </a:r>
        </a:p>
      </dgm:t>
    </dgm:pt>
    <dgm:pt modelId="{22D93329-33D2-4B76-97A9-741D62C33125}" type="parTrans" cxnId="{296BAE55-1E10-4146-B9E8-2329D7E73030}">
      <dgm:prSet/>
      <dgm:spPr/>
      <dgm:t>
        <a:bodyPr/>
        <a:lstStyle/>
        <a:p>
          <a:endParaRPr lang="en-US"/>
        </a:p>
      </dgm:t>
    </dgm:pt>
    <dgm:pt modelId="{2C9A2CD1-8F69-4472-9E66-55B9C2B8E7B6}" type="sibTrans" cxnId="{296BAE55-1E10-4146-B9E8-2329D7E73030}">
      <dgm:prSet/>
      <dgm:spPr/>
      <dgm:t>
        <a:bodyPr/>
        <a:lstStyle/>
        <a:p>
          <a:endParaRPr lang="en-US"/>
        </a:p>
      </dgm:t>
    </dgm:pt>
    <dgm:pt modelId="{50335852-6DD8-44D8-89FD-D7398BE2CC59}">
      <dgm:prSet/>
      <dgm:spPr/>
      <dgm:t>
        <a:bodyPr/>
        <a:lstStyle/>
        <a:p>
          <a:pPr>
            <a:lnSpc>
              <a:spcPct val="100000"/>
            </a:lnSpc>
          </a:pPr>
          <a:r>
            <a:rPr lang="en-US"/>
            <a:t>Features not optimized</a:t>
          </a:r>
        </a:p>
      </dgm:t>
    </dgm:pt>
    <dgm:pt modelId="{C2B260DB-6691-43E7-B2BF-BB12DCFBE8A6}" type="parTrans" cxnId="{58CAAAF2-4611-428E-B14C-17BB1F4884DA}">
      <dgm:prSet/>
      <dgm:spPr/>
      <dgm:t>
        <a:bodyPr/>
        <a:lstStyle/>
        <a:p>
          <a:endParaRPr lang="en-US"/>
        </a:p>
      </dgm:t>
    </dgm:pt>
    <dgm:pt modelId="{5A288B85-05AC-4F5E-BE3D-392F47C86706}" type="sibTrans" cxnId="{58CAAAF2-4611-428E-B14C-17BB1F4884DA}">
      <dgm:prSet/>
      <dgm:spPr/>
      <dgm:t>
        <a:bodyPr/>
        <a:lstStyle/>
        <a:p>
          <a:endParaRPr lang="en-US"/>
        </a:p>
      </dgm:t>
    </dgm:pt>
    <dgm:pt modelId="{ED2914BA-5CCC-482E-B2AB-93254DD1A36E}">
      <dgm:prSet/>
      <dgm:spPr/>
      <dgm:t>
        <a:bodyPr/>
        <a:lstStyle/>
        <a:p>
          <a:pPr>
            <a:lnSpc>
              <a:spcPct val="100000"/>
            </a:lnSpc>
          </a:pPr>
          <a:r>
            <a:rPr lang="en-US"/>
            <a:t>Long Runtime: </a:t>
          </a:r>
        </a:p>
        <a:p>
          <a:pPr>
            <a:lnSpc>
              <a:spcPct val="100000"/>
            </a:lnSpc>
          </a:pPr>
          <a:r>
            <a:rPr lang="en-US"/>
            <a:t>3 minutes per tree (100 trees, 5-fold CV)</a:t>
          </a:r>
        </a:p>
      </dgm:t>
    </dgm:pt>
    <dgm:pt modelId="{507D1DDA-A45F-4B81-89D9-34A86EBF6112}" type="parTrans" cxnId="{4502CB50-6CCB-45FF-B9AF-40A8E4352105}">
      <dgm:prSet/>
      <dgm:spPr/>
      <dgm:t>
        <a:bodyPr/>
        <a:lstStyle/>
        <a:p>
          <a:endParaRPr lang="en-US"/>
        </a:p>
      </dgm:t>
    </dgm:pt>
    <dgm:pt modelId="{199AC6EF-3BA2-423B-86BE-0F98ECD7767C}" type="sibTrans" cxnId="{4502CB50-6CCB-45FF-B9AF-40A8E4352105}">
      <dgm:prSet/>
      <dgm:spPr/>
      <dgm:t>
        <a:bodyPr/>
        <a:lstStyle/>
        <a:p>
          <a:endParaRPr lang="en-US"/>
        </a:p>
      </dgm:t>
    </dgm:pt>
    <dgm:pt modelId="{06FF5EE3-6655-9845-881A-217F39171C1B}">
      <dgm:prSet/>
      <dgm:spPr/>
      <dgm:t>
        <a:bodyPr/>
        <a:lstStyle/>
        <a:p>
          <a:pPr>
            <a:lnSpc>
              <a:spcPct val="100000"/>
            </a:lnSpc>
          </a:pPr>
          <a:r>
            <a:rPr lang="en-US"/>
            <a:t>Took longer than expected</a:t>
          </a:r>
        </a:p>
      </dgm:t>
    </dgm:pt>
    <dgm:pt modelId="{D19A847F-B3B6-814D-82F4-6EC23803CDFB}" type="parTrans" cxnId="{99100F77-6A80-5B4B-9773-83EF216D8E04}">
      <dgm:prSet/>
      <dgm:spPr/>
      <dgm:t>
        <a:bodyPr/>
        <a:lstStyle/>
        <a:p>
          <a:endParaRPr lang="en-US"/>
        </a:p>
      </dgm:t>
    </dgm:pt>
    <dgm:pt modelId="{DD951CF1-5443-E14F-AA7A-3186A2F03389}" type="sibTrans" cxnId="{99100F77-6A80-5B4B-9773-83EF216D8E04}">
      <dgm:prSet/>
      <dgm:spPr/>
      <dgm:t>
        <a:bodyPr/>
        <a:lstStyle/>
        <a:p>
          <a:endParaRPr lang="en-US"/>
        </a:p>
      </dgm:t>
    </dgm:pt>
    <dgm:pt modelId="{BEB692C6-307D-460F-9D90-CD0BDBDE20EF}" type="pres">
      <dgm:prSet presAssocID="{5F9B1E16-2ED4-42DA-9C3D-DB11D32B4C67}" presName="root" presStyleCnt="0">
        <dgm:presLayoutVars>
          <dgm:dir/>
          <dgm:resizeHandles val="exact"/>
        </dgm:presLayoutVars>
      </dgm:prSet>
      <dgm:spPr/>
    </dgm:pt>
    <dgm:pt modelId="{C90D8241-C503-4B6F-AA3B-BA8E3B541FA3}" type="pres">
      <dgm:prSet presAssocID="{42A4BB63-DBC2-43AE-ADC0-B73C0DF9E5AC}" presName="compNode" presStyleCnt="0"/>
      <dgm:spPr/>
    </dgm:pt>
    <dgm:pt modelId="{34EFE3D6-A9E5-4C86-8C4A-018A8B1D6E69}" type="pres">
      <dgm:prSet presAssocID="{42A4BB63-DBC2-43AE-ADC0-B73C0DF9E5AC}" presName="bgRect" presStyleLbl="bgShp" presStyleIdx="0" presStyleCnt="3"/>
      <dgm:spPr/>
    </dgm:pt>
    <dgm:pt modelId="{CDD0E4FF-A388-41C0-AE83-F26E852BF7EB}" type="pres">
      <dgm:prSet presAssocID="{42A4BB63-DBC2-43AE-ADC0-B73C0DF9E5A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715DABF1-B44C-4223-BC2E-B29E59610B6F}" type="pres">
      <dgm:prSet presAssocID="{42A4BB63-DBC2-43AE-ADC0-B73C0DF9E5AC}" presName="spaceRect" presStyleCnt="0"/>
      <dgm:spPr/>
    </dgm:pt>
    <dgm:pt modelId="{D1738705-4033-4121-AA6F-F45F77737852}" type="pres">
      <dgm:prSet presAssocID="{42A4BB63-DBC2-43AE-ADC0-B73C0DF9E5AC}" presName="parTx" presStyleLbl="revTx" presStyleIdx="0" presStyleCnt="6">
        <dgm:presLayoutVars>
          <dgm:chMax val="0"/>
          <dgm:chPref val="0"/>
        </dgm:presLayoutVars>
      </dgm:prSet>
      <dgm:spPr/>
    </dgm:pt>
    <dgm:pt modelId="{2BC1FCD5-C935-4C3C-B02B-B8611A95B69C}" type="pres">
      <dgm:prSet presAssocID="{42A4BB63-DBC2-43AE-ADC0-B73C0DF9E5AC}" presName="desTx" presStyleLbl="revTx" presStyleIdx="1" presStyleCnt="6">
        <dgm:presLayoutVars/>
      </dgm:prSet>
      <dgm:spPr/>
    </dgm:pt>
    <dgm:pt modelId="{7F0775D7-312B-4A0A-87D1-D87832B91F8F}" type="pres">
      <dgm:prSet presAssocID="{7450A934-F8B5-4778-B0E1-7D35EB38C10C}" presName="sibTrans" presStyleCnt="0"/>
      <dgm:spPr/>
    </dgm:pt>
    <dgm:pt modelId="{37C47719-3429-47F1-9E34-0B66D7A93CFE}" type="pres">
      <dgm:prSet presAssocID="{6F4F6054-F5E5-41DD-8B79-1B852DEB534B}" presName="compNode" presStyleCnt="0"/>
      <dgm:spPr/>
    </dgm:pt>
    <dgm:pt modelId="{ACB77EC8-BE85-45F8-A2E8-CD840C80C601}" type="pres">
      <dgm:prSet presAssocID="{6F4F6054-F5E5-41DD-8B79-1B852DEB534B}" presName="bgRect" presStyleLbl="bgShp" presStyleIdx="1" presStyleCnt="3"/>
      <dgm:spPr/>
    </dgm:pt>
    <dgm:pt modelId="{7BF19774-B8A5-448D-B82A-C23E64BA0FEB}" type="pres">
      <dgm:prSet presAssocID="{6F4F6054-F5E5-41DD-8B79-1B852DEB534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42049D36-958E-445D-BDD6-CF2E367BEDD1}" type="pres">
      <dgm:prSet presAssocID="{6F4F6054-F5E5-41DD-8B79-1B852DEB534B}" presName="spaceRect" presStyleCnt="0"/>
      <dgm:spPr/>
    </dgm:pt>
    <dgm:pt modelId="{1261696F-AC97-479D-A5DC-119AA1466772}" type="pres">
      <dgm:prSet presAssocID="{6F4F6054-F5E5-41DD-8B79-1B852DEB534B}" presName="parTx" presStyleLbl="revTx" presStyleIdx="2" presStyleCnt="6">
        <dgm:presLayoutVars>
          <dgm:chMax val="0"/>
          <dgm:chPref val="0"/>
        </dgm:presLayoutVars>
      </dgm:prSet>
      <dgm:spPr/>
    </dgm:pt>
    <dgm:pt modelId="{C315BA4D-5B16-4D9D-82EE-0D039CEACBD1}" type="pres">
      <dgm:prSet presAssocID="{6F4F6054-F5E5-41DD-8B79-1B852DEB534B}" presName="desTx" presStyleLbl="revTx" presStyleIdx="3" presStyleCnt="6">
        <dgm:presLayoutVars/>
      </dgm:prSet>
      <dgm:spPr/>
    </dgm:pt>
    <dgm:pt modelId="{463EF678-674D-4BAA-B796-2941579272DB}" type="pres">
      <dgm:prSet presAssocID="{0EDE4743-E3F2-44B6-A75B-1C97549B6E2F}" presName="sibTrans" presStyleCnt="0"/>
      <dgm:spPr/>
    </dgm:pt>
    <dgm:pt modelId="{2C7FF5BE-DA93-4F68-B246-CAA63C44A2C1}" type="pres">
      <dgm:prSet presAssocID="{4DD7F723-7AEA-4095-8F44-750375839BD6}" presName="compNode" presStyleCnt="0"/>
      <dgm:spPr/>
    </dgm:pt>
    <dgm:pt modelId="{1A229861-1757-448A-82DE-4C639065EE41}" type="pres">
      <dgm:prSet presAssocID="{4DD7F723-7AEA-4095-8F44-750375839BD6}" presName="bgRect" presStyleLbl="bgShp" presStyleIdx="2" presStyleCnt="3"/>
      <dgm:spPr/>
    </dgm:pt>
    <dgm:pt modelId="{5646F6AD-7655-4262-ADA6-50B66E90E77F}" type="pres">
      <dgm:prSet presAssocID="{4DD7F723-7AEA-4095-8F44-750375839B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r tree"/>
        </a:ext>
      </dgm:extLst>
    </dgm:pt>
    <dgm:pt modelId="{87FE5F84-D963-41E1-86E5-E3E8D46F6656}" type="pres">
      <dgm:prSet presAssocID="{4DD7F723-7AEA-4095-8F44-750375839BD6}" presName="spaceRect" presStyleCnt="0"/>
      <dgm:spPr/>
    </dgm:pt>
    <dgm:pt modelId="{1F6C19DB-42D3-4A2D-80F9-58F7F2335E47}" type="pres">
      <dgm:prSet presAssocID="{4DD7F723-7AEA-4095-8F44-750375839BD6}" presName="parTx" presStyleLbl="revTx" presStyleIdx="4" presStyleCnt="6">
        <dgm:presLayoutVars>
          <dgm:chMax val="0"/>
          <dgm:chPref val="0"/>
        </dgm:presLayoutVars>
      </dgm:prSet>
      <dgm:spPr/>
    </dgm:pt>
    <dgm:pt modelId="{AE737B3D-4682-495B-8C75-E3B5F7065A4E}" type="pres">
      <dgm:prSet presAssocID="{4DD7F723-7AEA-4095-8F44-750375839BD6}" presName="desTx" presStyleLbl="revTx" presStyleIdx="5" presStyleCnt="6">
        <dgm:presLayoutVars/>
      </dgm:prSet>
      <dgm:spPr/>
    </dgm:pt>
  </dgm:ptLst>
  <dgm:cxnLst>
    <dgm:cxn modelId="{91EAEE21-77DA-F84E-9725-94ADDAFE366D}" type="presOf" srcId="{06FF5EE3-6655-9845-881A-217F39171C1B}" destId="{2BC1FCD5-C935-4C3C-B02B-B8611A95B69C}" srcOrd="0" destOrd="0" presId="urn:microsoft.com/office/officeart/2018/2/layout/IconVerticalSolidList"/>
    <dgm:cxn modelId="{198B0923-AD51-4F3C-86E4-2D7378B810E4}" srcId="{5F9B1E16-2ED4-42DA-9C3D-DB11D32B4C67}" destId="{42A4BB63-DBC2-43AE-ADC0-B73C0DF9E5AC}" srcOrd="0" destOrd="0" parTransId="{FE7F53B2-CEC5-4324-B002-60B8B21D38D0}" sibTransId="{7450A934-F8B5-4778-B0E1-7D35EB38C10C}"/>
    <dgm:cxn modelId="{D077BD69-A263-114F-95C3-5072B709261B}" type="presOf" srcId="{42A4BB63-DBC2-43AE-ADC0-B73C0DF9E5AC}" destId="{D1738705-4033-4121-AA6F-F45F77737852}" srcOrd="0" destOrd="0" presId="urn:microsoft.com/office/officeart/2018/2/layout/IconVerticalSolidList"/>
    <dgm:cxn modelId="{A9EE266D-018C-F94D-937B-67CFE27AA885}" type="presOf" srcId="{4DD7F723-7AEA-4095-8F44-750375839BD6}" destId="{1F6C19DB-42D3-4A2D-80F9-58F7F2335E47}" srcOrd="0" destOrd="0" presId="urn:microsoft.com/office/officeart/2018/2/layout/IconVerticalSolidList"/>
    <dgm:cxn modelId="{4502CB50-6CCB-45FF-B9AF-40A8E4352105}" srcId="{4DD7F723-7AEA-4095-8F44-750375839BD6}" destId="{ED2914BA-5CCC-482E-B2AB-93254DD1A36E}" srcOrd="1" destOrd="0" parTransId="{507D1DDA-A45F-4B81-89D9-34A86EBF6112}" sibTransId="{199AC6EF-3BA2-423B-86BE-0F98ECD7767C}"/>
    <dgm:cxn modelId="{296BAE55-1E10-4146-B9E8-2329D7E73030}" srcId="{5F9B1E16-2ED4-42DA-9C3D-DB11D32B4C67}" destId="{4DD7F723-7AEA-4095-8F44-750375839BD6}" srcOrd="2" destOrd="0" parTransId="{22D93329-33D2-4B76-97A9-741D62C33125}" sibTransId="{2C9A2CD1-8F69-4472-9E66-55B9C2B8E7B6}"/>
    <dgm:cxn modelId="{99100F77-6A80-5B4B-9773-83EF216D8E04}" srcId="{42A4BB63-DBC2-43AE-ADC0-B73C0DF9E5AC}" destId="{06FF5EE3-6655-9845-881A-217F39171C1B}" srcOrd="0" destOrd="0" parTransId="{D19A847F-B3B6-814D-82F4-6EC23803CDFB}" sibTransId="{DD951CF1-5443-E14F-AA7A-3186A2F03389}"/>
    <dgm:cxn modelId="{9993487E-0803-414C-BF93-DBED85F8357D}" type="presOf" srcId="{6F4F6054-F5E5-41DD-8B79-1B852DEB534B}" destId="{1261696F-AC97-479D-A5DC-119AA1466772}" srcOrd="0" destOrd="0" presId="urn:microsoft.com/office/officeart/2018/2/layout/IconVerticalSolidList"/>
    <dgm:cxn modelId="{40219287-370C-2047-8AE1-07C9D497B62C}" type="presOf" srcId="{50335852-6DD8-44D8-89FD-D7398BE2CC59}" destId="{AE737B3D-4682-495B-8C75-E3B5F7065A4E}" srcOrd="0" destOrd="0" presId="urn:microsoft.com/office/officeart/2018/2/layout/IconVerticalSolidList"/>
    <dgm:cxn modelId="{8C2115CA-AF38-9746-9B27-5FCD226A84E5}" type="presOf" srcId="{ED2914BA-5CCC-482E-B2AB-93254DD1A36E}" destId="{AE737B3D-4682-495B-8C75-E3B5F7065A4E}" srcOrd="0" destOrd="1" presId="urn:microsoft.com/office/officeart/2018/2/layout/IconVerticalSolidList"/>
    <dgm:cxn modelId="{12300AD9-60CA-4A7A-8152-108B1497E176}" srcId="{6F4F6054-F5E5-41DD-8B79-1B852DEB534B}" destId="{C75982FF-25AE-440F-B581-C84E0CA7CCDB}" srcOrd="0" destOrd="0" parTransId="{CEDF3C4B-8DDB-4473-85DF-0F1F06C017EB}" sibTransId="{B4D685F0-7D31-4AB7-8BEA-B6FE92FA5685}"/>
    <dgm:cxn modelId="{C6C57DDF-C0DA-E14F-845E-428CFA070072}" type="presOf" srcId="{5F9B1E16-2ED4-42DA-9C3D-DB11D32B4C67}" destId="{BEB692C6-307D-460F-9D90-CD0BDBDE20EF}" srcOrd="0" destOrd="0" presId="urn:microsoft.com/office/officeart/2018/2/layout/IconVerticalSolidList"/>
    <dgm:cxn modelId="{AD9D2CE9-A842-D846-A7F8-7E520FE25AC6}" type="presOf" srcId="{C75982FF-25AE-440F-B581-C84E0CA7CCDB}" destId="{C315BA4D-5B16-4D9D-82EE-0D039CEACBD1}" srcOrd="0" destOrd="0" presId="urn:microsoft.com/office/officeart/2018/2/layout/IconVerticalSolidList"/>
    <dgm:cxn modelId="{58CAAAF2-4611-428E-B14C-17BB1F4884DA}" srcId="{4DD7F723-7AEA-4095-8F44-750375839BD6}" destId="{50335852-6DD8-44D8-89FD-D7398BE2CC59}" srcOrd="0" destOrd="0" parTransId="{C2B260DB-6691-43E7-B2BF-BB12DCFBE8A6}" sibTransId="{5A288B85-05AC-4F5E-BE3D-392F47C86706}"/>
    <dgm:cxn modelId="{0AADA6FA-D276-4BB3-AEED-50989E42FE77}" srcId="{5F9B1E16-2ED4-42DA-9C3D-DB11D32B4C67}" destId="{6F4F6054-F5E5-41DD-8B79-1B852DEB534B}" srcOrd="1" destOrd="0" parTransId="{002384C4-D59A-43A1-9384-42391D194247}" sibTransId="{0EDE4743-E3F2-44B6-A75B-1C97549B6E2F}"/>
    <dgm:cxn modelId="{60D89D01-5579-8444-8B7A-82CF931E73B4}" type="presParOf" srcId="{BEB692C6-307D-460F-9D90-CD0BDBDE20EF}" destId="{C90D8241-C503-4B6F-AA3B-BA8E3B541FA3}" srcOrd="0" destOrd="0" presId="urn:microsoft.com/office/officeart/2018/2/layout/IconVerticalSolidList"/>
    <dgm:cxn modelId="{2D9BB342-2146-ED46-AE56-3F14BB1C58B4}" type="presParOf" srcId="{C90D8241-C503-4B6F-AA3B-BA8E3B541FA3}" destId="{34EFE3D6-A9E5-4C86-8C4A-018A8B1D6E69}" srcOrd="0" destOrd="0" presId="urn:microsoft.com/office/officeart/2018/2/layout/IconVerticalSolidList"/>
    <dgm:cxn modelId="{8275D2F6-0B05-8344-A280-6239D1D87DD0}" type="presParOf" srcId="{C90D8241-C503-4B6F-AA3B-BA8E3B541FA3}" destId="{CDD0E4FF-A388-41C0-AE83-F26E852BF7EB}" srcOrd="1" destOrd="0" presId="urn:microsoft.com/office/officeart/2018/2/layout/IconVerticalSolidList"/>
    <dgm:cxn modelId="{2F359042-46B3-9740-93E0-3255F1F0AA3E}" type="presParOf" srcId="{C90D8241-C503-4B6F-AA3B-BA8E3B541FA3}" destId="{715DABF1-B44C-4223-BC2E-B29E59610B6F}" srcOrd="2" destOrd="0" presId="urn:microsoft.com/office/officeart/2018/2/layout/IconVerticalSolidList"/>
    <dgm:cxn modelId="{82D66F98-492C-DF4E-B480-9CD38DB9677F}" type="presParOf" srcId="{C90D8241-C503-4B6F-AA3B-BA8E3B541FA3}" destId="{D1738705-4033-4121-AA6F-F45F77737852}" srcOrd="3" destOrd="0" presId="urn:microsoft.com/office/officeart/2018/2/layout/IconVerticalSolidList"/>
    <dgm:cxn modelId="{2BA81A44-2AA4-1B4B-913B-303264E65008}" type="presParOf" srcId="{C90D8241-C503-4B6F-AA3B-BA8E3B541FA3}" destId="{2BC1FCD5-C935-4C3C-B02B-B8611A95B69C}" srcOrd="4" destOrd="0" presId="urn:microsoft.com/office/officeart/2018/2/layout/IconVerticalSolidList"/>
    <dgm:cxn modelId="{DA3C75DE-C7B8-3346-87B7-985A7E7BFAFC}" type="presParOf" srcId="{BEB692C6-307D-460F-9D90-CD0BDBDE20EF}" destId="{7F0775D7-312B-4A0A-87D1-D87832B91F8F}" srcOrd="1" destOrd="0" presId="urn:microsoft.com/office/officeart/2018/2/layout/IconVerticalSolidList"/>
    <dgm:cxn modelId="{5B0D24A3-F743-1944-8448-6CC2F032758A}" type="presParOf" srcId="{BEB692C6-307D-460F-9D90-CD0BDBDE20EF}" destId="{37C47719-3429-47F1-9E34-0B66D7A93CFE}" srcOrd="2" destOrd="0" presId="urn:microsoft.com/office/officeart/2018/2/layout/IconVerticalSolidList"/>
    <dgm:cxn modelId="{7AB36C41-51FC-0F4D-933B-E0D181A65DEF}" type="presParOf" srcId="{37C47719-3429-47F1-9E34-0B66D7A93CFE}" destId="{ACB77EC8-BE85-45F8-A2E8-CD840C80C601}" srcOrd="0" destOrd="0" presId="urn:microsoft.com/office/officeart/2018/2/layout/IconVerticalSolidList"/>
    <dgm:cxn modelId="{E5A86579-E3D3-3F4F-AA9C-0EC954B3439E}" type="presParOf" srcId="{37C47719-3429-47F1-9E34-0B66D7A93CFE}" destId="{7BF19774-B8A5-448D-B82A-C23E64BA0FEB}" srcOrd="1" destOrd="0" presId="urn:microsoft.com/office/officeart/2018/2/layout/IconVerticalSolidList"/>
    <dgm:cxn modelId="{34F25D9F-F900-A249-9CB1-CDA9475A4109}" type="presParOf" srcId="{37C47719-3429-47F1-9E34-0B66D7A93CFE}" destId="{42049D36-958E-445D-BDD6-CF2E367BEDD1}" srcOrd="2" destOrd="0" presId="urn:microsoft.com/office/officeart/2018/2/layout/IconVerticalSolidList"/>
    <dgm:cxn modelId="{5017E323-DF61-4A4B-86E6-E9AF7064D378}" type="presParOf" srcId="{37C47719-3429-47F1-9E34-0B66D7A93CFE}" destId="{1261696F-AC97-479D-A5DC-119AA1466772}" srcOrd="3" destOrd="0" presId="urn:microsoft.com/office/officeart/2018/2/layout/IconVerticalSolidList"/>
    <dgm:cxn modelId="{418DA07F-91F2-7A41-94DC-1A9813C96A12}" type="presParOf" srcId="{37C47719-3429-47F1-9E34-0B66D7A93CFE}" destId="{C315BA4D-5B16-4D9D-82EE-0D039CEACBD1}" srcOrd="4" destOrd="0" presId="urn:microsoft.com/office/officeart/2018/2/layout/IconVerticalSolidList"/>
    <dgm:cxn modelId="{29AD916D-BD67-0C47-B2BF-DFD1A96790E1}" type="presParOf" srcId="{BEB692C6-307D-460F-9D90-CD0BDBDE20EF}" destId="{463EF678-674D-4BAA-B796-2941579272DB}" srcOrd="3" destOrd="0" presId="urn:microsoft.com/office/officeart/2018/2/layout/IconVerticalSolidList"/>
    <dgm:cxn modelId="{AC3E6338-458E-DB43-8785-B7F04A993B46}" type="presParOf" srcId="{BEB692C6-307D-460F-9D90-CD0BDBDE20EF}" destId="{2C7FF5BE-DA93-4F68-B246-CAA63C44A2C1}" srcOrd="4" destOrd="0" presId="urn:microsoft.com/office/officeart/2018/2/layout/IconVerticalSolidList"/>
    <dgm:cxn modelId="{C60C050B-42A6-E14D-994F-79516451D0F6}" type="presParOf" srcId="{2C7FF5BE-DA93-4F68-B246-CAA63C44A2C1}" destId="{1A229861-1757-448A-82DE-4C639065EE41}" srcOrd="0" destOrd="0" presId="urn:microsoft.com/office/officeart/2018/2/layout/IconVerticalSolidList"/>
    <dgm:cxn modelId="{B9740123-E2B8-4D44-8CFB-C07FA5D36992}" type="presParOf" srcId="{2C7FF5BE-DA93-4F68-B246-CAA63C44A2C1}" destId="{5646F6AD-7655-4262-ADA6-50B66E90E77F}" srcOrd="1" destOrd="0" presId="urn:microsoft.com/office/officeart/2018/2/layout/IconVerticalSolidList"/>
    <dgm:cxn modelId="{EFDFE68F-0914-2F45-8FFE-8278159A0FC4}" type="presParOf" srcId="{2C7FF5BE-DA93-4F68-B246-CAA63C44A2C1}" destId="{87FE5F84-D963-41E1-86E5-E3E8D46F6656}" srcOrd="2" destOrd="0" presId="urn:microsoft.com/office/officeart/2018/2/layout/IconVerticalSolidList"/>
    <dgm:cxn modelId="{27075D55-5D43-054A-9A4B-4146789AC851}" type="presParOf" srcId="{2C7FF5BE-DA93-4F68-B246-CAA63C44A2C1}" destId="{1F6C19DB-42D3-4A2D-80F9-58F7F2335E47}" srcOrd="3" destOrd="0" presId="urn:microsoft.com/office/officeart/2018/2/layout/IconVerticalSolidList"/>
    <dgm:cxn modelId="{2B8559CB-B480-A241-8317-FBFBE1ECDE51}" type="presParOf" srcId="{2C7FF5BE-DA93-4F68-B246-CAA63C44A2C1}" destId="{AE737B3D-4682-495B-8C75-E3B5F7065A4E}"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973799-4C1E-430F-9AB9-4F72CA659A7D}" type="doc">
      <dgm:prSet loTypeId="urn:microsoft.com/office/officeart/2005/8/layout/chevron1" loCatId="process" qsTypeId="urn:microsoft.com/office/officeart/2005/8/quickstyle/simple1" qsCatId="simple" csTypeId="urn:microsoft.com/office/officeart/2005/8/colors/colorful2" csCatId="colorful" phldr="1"/>
      <dgm:spPr/>
      <dgm:t>
        <a:bodyPr/>
        <a:lstStyle/>
        <a:p>
          <a:endParaRPr lang="en-US"/>
        </a:p>
      </dgm:t>
    </dgm:pt>
    <dgm:pt modelId="{5799EF43-8FC7-43D8-A6CF-CBF42DB30988}">
      <dgm:prSet/>
      <dgm:spPr/>
      <dgm:t>
        <a:bodyPr/>
        <a:lstStyle/>
        <a:p>
          <a:pPr>
            <a:defRPr b="1"/>
          </a:pPr>
          <a:r>
            <a:rPr lang="en-US"/>
            <a:t>Best Model: RNN</a:t>
          </a:r>
        </a:p>
      </dgm:t>
    </dgm:pt>
    <dgm:pt modelId="{6EF6F59B-F034-48AB-BDFD-95F24F333593}" type="parTrans" cxnId="{91EC80B1-3E49-480E-B023-21E88361A888}">
      <dgm:prSet/>
      <dgm:spPr/>
      <dgm:t>
        <a:bodyPr/>
        <a:lstStyle/>
        <a:p>
          <a:endParaRPr lang="en-US"/>
        </a:p>
      </dgm:t>
    </dgm:pt>
    <dgm:pt modelId="{B8B32314-89D2-454C-9CC6-C945CC8C394C}" type="sibTrans" cxnId="{91EC80B1-3E49-480E-B023-21E88361A888}">
      <dgm:prSet/>
      <dgm:spPr/>
      <dgm:t>
        <a:bodyPr/>
        <a:lstStyle/>
        <a:p>
          <a:endParaRPr lang="en-US"/>
        </a:p>
      </dgm:t>
    </dgm:pt>
    <dgm:pt modelId="{812B6545-D4BF-4574-9E00-51D5F4DB30F3}">
      <dgm:prSet/>
      <dgm:spPr/>
      <dgm:t>
        <a:bodyPr/>
        <a:lstStyle/>
        <a:p>
          <a:r>
            <a:rPr lang="en-US"/>
            <a:t>F1 score of 0.81</a:t>
          </a:r>
        </a:p>
      </dgm:t>
    </dgm:pt>
    <dgm:pt modelId="{FB590961-0015-42BE-870D-AB9AC76F5835}" type="parTrans" cxnId="{B2FA3B5D-A55E-44A5-A43B-676BB604AB65}">
      <dgm:prSet/>
      <dgm:spPr/>
      <dgm:t>
        <a:bodyPr/>
        <a:lstStyle/>
        <a:p>
          <a:endParaRPr lang="en-US"/>
        </a:p>
      </dgm:t>
    </dgm:pt>
    <dgm:pt modelId="{C272B121-2178-4C4F-A1BD-CF3F3FC17949}" type="sibTrans" cxnId="{B2FA3B5D-A55E-44A5-A43B-676BB604AB65}">
      <dgm:prSet/>
      <dgm:spPr/>
      <dgm:t>
        <a:bodyPr/>
        <a:lstStyle/>
        <a:p>
          <a:endParaRPr lang="en-US"/>
        </a:p>
      </dgm:t>
    </dgm:pt>
    <dgm:pt modelId="{C94BDA95-C1BD-45A6-948F-C7E7536C67FC}">
      <dgm:prSet/>
      <dgm:spPr/>
      <dgm:t>
        <a:bodyPr/>
        <a:lstStyle/>
        <a:p>
          <a:pPr>
            <a:defRPr b="1"/>
          </a:pPr>
          <a:r>
            <a:rPr lang="en-US"/>
            <a:t>Future Improvements:</a:t>
          </a:r>
        </a:p>
      </dgm:t>
    </dgm:pt>
    <dgm:pt modelId="{CA979DE5-721F-486A-B072-B22C900C0DEB}" type="parTrans" cxnId="{975E4466-0F7B-4CDD-85F0-6A3694C1DEB0}">
      <dgm:prSet/>
      <dgm:spPr/>
      <dgm:t>
        <a:bodyPr/>
        <a:lstStyle/>
        <a:p>
          <a:endParaRPr lang="en-US"/>
        </a:p>
      </dgm:t>
    </dgm:pt>
    <dgm:pt modelId="{A04B7AB3-E0F7-4CA7-9FAD-844EB27CDDC9}" type="sibTrans" cxnId="{975E4466-0F7B-4CDD-85F0-6A3694C1DEB0}">
      <dgm:prSet/>
      <dgm:spPr/>
      <dgm:t>
        <a:bodyPr/>
        <a:lstStyle/>
        <a:p>
          <a:endParaRPr lang="en-US"/>
        </a:p>
      </dgm:t>
    </dgm:pt>
    <dgm:pt modelId="{BAA53CA8-232B-4A70-AA77-28CACE1636FB}">
      <dgm:prSet/>
      <dgm:spPr/>
      <dgm:t>
        <a:bodyPr/>
        <a:lstStyle/>
        <a:p>
          <a:r>
            <a:rPr lang="en-US"/>
            <a:t>Sarcasm Detection</a:t>
          </a:r>
        </a:p>
      </dgm:t>
    </dgm:pt>
    <dgm:pt modelId="{B1F83964-25E9-4A6F-A83C-B308963A1627}" type="parTrans" cxnId="{3CAF3B9A-F958-4E82-B3BC-5CCA3DCCB49A}">
      <dgm:prSet/>
      <dgm:spPr/>
      <dgm:t>
        <a:bodyPr/>
        <a:lstStyle/>
        <a:p>
          <a:endParaRPr lang="en-US"/>
        </a:p>
      </dgm:t>
    </dgm:pt>
    <dgm:pt modelId="{23414607-6909-4506-BF60-6EA2C8EFAFB3}" type="sibTrans" cxnId="{3CAF3B9A-F958-4E82-B3BC-5CCA3DCCB49A}">
      <dgm:prSet/>
      <dgm:spPr/>
      <dgm:t>
        <a:bodyPr/>
        <a:lstStyle/>
        <a:p>
          <a:endParaRPr lang="en-US"/>
        </a:p>
      </dgm:t>
    </dgm:pt>
    <dgm:pt modelId="{9620F304-272E-446A-BCCC-7FE29E0497D8}">
      <dgm:prSet/>
      <dgm:spPr/>
      <dgm:t>
        <a:bodyPr/>
        <a:lstStyle/>
        <a:p>
          <a:r>
            <a:rPr lang="en-US"/>
            <a:t>Random Forest Failures</a:t>
          </a:r>
        </a:p>
      </dgm:t>
    </dgm:pt>
    <dgm:pt modelId="{AF125148-2D1A-450E-B318-AB72AC49979F}" type="parTrans" cxnId="{100244B2-ACE6-4656-9E0B-5CAACE54268E}">
      <dgm:prSet/>
      <dgm:spPr/>
      <dgm:t>
        <a:bodyPr/>
        <a:lstStyle/>
        <a:p>
          <a:endParaRPr lang="en-US"/>
        </a:p>
      </dgm:t>
    </dgm:pt>
    <dgm:pt modelId="{2BFC6EC1-237F-41E9-B78C-8DF0CA8D9E7B}" type="sibTrans" cxnId="{100244B2-ACE6-4656-9E0B-5CAACE54268E}">
      <dgm:prSet/>
      <dgm:spPr/>
      <dgm:t>
        <a:bodyPr/>
        <a:lstStyle/>
        <a:p>
          <a:endParaRPr lang="en-US"/>
        </a:p>
      </dgm:t>
    </dgm:pt>
    <dgm:pt modelId="{5DF9921A-A16F-480D-98E9-91982DCFB2FB}">
      <dgm:prSet/>
      <dgm:spPr/>
      <dgm:t>
        <a:bodyPr/>
        <a:lstStyle/>
        <a:p>
          <a:r>
            <a:rPr lang="en-US"/>
            <a:t>Explore State-of-the-Art Models</a:t>
          </a:r>
        </a:p>
      </dgm:t>
    </dgm:pt>
    <dgm:pt modelId="{F86B5B22-8C7D-4E5B-814B-6F989B937646}" type="parTrans" cxnId="{25484A30-E0CE-4573-98EB-89210FF11A71}">
      <dgm:prSet/>
      <dgm:spPr/>
      <dgm:t>
        <a:bodyPr/>
        <a:lstStyle/>
        <a:p>
          <a:endParaRPr lang="en-US"/>
        </a:p>
      </dgm:t>
    </dgm:pt>
    <dgm:pt modelId="{93A726A1-11CA-43B3-B6E2-EF0B7E45F17B}" type="sibTrans" cxnId="{25484A30-E0CE-4573-98EB-89210FF11A71}">
      <dgm:prSet/>
      <dgm:spPr/>
      <dgm:t>
        <a:bodyPr/>
        <a:lstStyle/>
        <a:p>
          <a:endParaRPr lang="en-US"/>
        </a:p>
      </dgm:t>
    </dgm:pt>
    <dgm:pt modelId="{3131F41D-4430-46E6-A5A3-03215B7B3C73}">
      <dgm:prSet/>
      <dgm:spPr/>
      <dgm:t>
        <a:bodyPr/>
        <a:lstStyle/>
        <a:p>
          <a:r>
            <a:rPr lang="en-US" err="1"/>
            <a:t>e.g</a:t>
          </a:r>
          <a:r>
            <a:rPr lang="en-US"/>
            <a:t> BERT</a:t>
          </a:r>
        </a:p>
      </dgm:t>
    </dgm:pt>
    <dgm:pt modelId="{7B513AB8-F674-409C-874F-FEADADD1DFCD}" type="parTrans" cxnId="{952E83DB-808E-44BF-AF86-0139636CBB0B}">
      <dgm:prSet/>
      <dgm:spPr/>
      <dgm:t>
        <a:bodyPr/>
        <a:lstStyle/>
        <a:p>
          <a:endParaRPr lang="en-US"/>
        </a:p>
      </dgm:t>
    </dgm:pt>
    <dgm:pt modelId="{9B3D2373-5C3D-4FCA-B207-BABA7803108B}" type="sibTrans" cxnId="{952E83DB-808E-44BF-AF86-0139636CBB0B}">
      <dgm:prSet/>
      <dgm:spPr/>
      <dgm:t>
        <a:bodyPr/>
        <a:lstStyle/>
        <a:p>
          <a:endParaRPr lang="en-US"/>
        </a:p>
      </dgm:t>
    </dgm:pt>
    <dgm:pt modelId="{B5A9C31B-501D-4393-BC77-50B49CF7D9A8}">
      <dgm:prSet/>
      <dgm:spPr/>
      <dgm:t>
        <a:bodyPr/>
        <a:lstStyle/>
        <a:p>
          <a:r>
            <a:rPr lang="en-US"/>
            <a:t>Expand to other languages</a:t>
          </a:r>
        </a:p>
      </dgm:t>
    </dgm:pt>
    <dgm:pt modelId="{AB4D7EC7-A1A1-470C-A281-7C10AE9CD956}" type="parTrans" cxnId="{77F8B54A-9D66-473A-8C0A-0636FDC5E7BE}">
      <dgm:prSet/>
      <dgm:spPr/>
      <dgm:t>
        <a:bodyPr/>
        <a:lstStyle/>
        <a:p>
          <a:endParaRPr lang="en-US"/>
        </a:p>
      </dgm:t>
    </dgm:pt>
    <dgm:pt modelId="{6AF2E2B4-0D07-48F5-927B-6066946827B3}" type="sibTrans" cxnId="{77F8B54A-9D66-473A-8C0A-0636FDC5E7BE}">
      <dgm:prSet/>
      <dgm:spPr/>
      <dgm:t>
        <a:bodyPr/>
        <a:lstStyle/>
        <a:p>
          <a:endParaRPr lang="en-US"/>
        </a:p>
      </dgm:t>
    </dgm:pt>
    <dgm:pt modelId="{CA9DA5E8-6639-134E-9316-15540152FAAF}" type="pres">
      <dgm:prSet presAssocID="{E8973799-4C1E-430F-9AB9-4F72CA659A7D}" presName="Name0" presStyleCnt="0">
        <dgm:presLayoutVars>
          <dgm:dir/>
          <dgm:animLvl val="lvl"/>
          <dgm:resizeHandles val="exact"/>
        </dgm:presLayoutVars>
      </dgm:prSet>
      <dgm:spPr/>
    </dgm:pt>
    <dgm:pt modelId="{221657A2-C307-404D-9DE4-F2A00A61441D}" type="pres">
      <dgm:prSet presAssocID="{5799EF43-8FC7-43D8-A6CF-CBF42DB30988}" presName="composite" presStyleCnt="0"/>
      <dgm:spPr/>
    </dgm:pt>
    <dgm:pt modelId="{CE9D34D8-253C-F84C-9621-BAEBB458C528}" type="pres">
      <dgm:prSet presAssocID="{5799EF43-8FC7-43D8-A6CF-CBF42DB30988}" presName="parTx" presStyleLbl="node1" presStyleIdx="0" presStyleCnt="2">
        <dgm:presLayoutVars>
          <dgm:chMax val="0"/>
          <dgm:chPref val="0"/>
          <dgm:bulletEnabled val="1"/>
        </dgm:presLayoutVars>
      </dgm:prSet>
      <dgm:spPr/>
    </dgm:pt>
    <dgm:pt modelId="{3B9C6C67-6442-254D-A91A-6A02BE8229C5}" type="pres">
      <dgm:prSet presAssocID="{5799EF43-8FC7-43D8-A6CF-CBF42DB30988}" presName="desTx" presStyleLbl="revTx" presStyleIdx="0" presStyleCnt="2">
        <dgm:presLayoutVars>
          <dgm:bulletEnabled val="1"/>
        </dgm:presLayoutVars>
      </dgm:prSet>
      <dgm:spPr/>
    </dgm:pt>
    <dgm:pt modelId="{3FCACE9F-6937-D645-968C-C8FB8FA76DDB}" type="pres">
      <dgm:prSet presAssocID="{B8B32314-89D2-454C-9CC6-C945CC8C394C}" presName="space" presStyleCnt="0"/>
      <dgm:spPr/>
    </dgm:pt>
    <dgm:pt modelId="{49EF006D-A447-9F47-BC15-955389E2758D}" type="pres">
      <dgm:prSet presAssocID="{C94BDA95-C1BD-45A6-948F-C7E7536C67FC}" presName="composite" presStyleCnt="0"/>
      <dgm:spPr/>
    </dgm:pt>
    <dgm:pt modelId="{32576CEA-EAF5-B149-A233-469263CE1A28}" type="pres">
      <dgm:prSet presAssocID="{C94BDA95-C1BD-45A6-948F-C7E7536C67FC}" presName="parTx" presStyleLbl="node1" presStyleIdx="1" presStyleCnt="2">
        <dgm:presLayoutVars>
          <dgm:chMax val="0"/>
          <dgm:chPref val="0"/>
          <dgm:bulletEnabled val="1"/>
        </dgm:presLayoutVars>
      </dgm:prSet>
      <dgm:spPr/>
    </dgm:pt>
    <dgm:pt modelId="{8DE63495-0F55-7143-B440-451DA1604DAB}" type="pres">
      <dgm:prSet presAssocID="{C94BDA95-C1BD-45A6-948F-C7E7536C67FC}" presName="desTx" presStyleLbl="revTx" presStyleIdx="1" presStyleCnt="2">
        <dgm:presLayoutVars>
          <dgm:bulletEnabled val="1"/>
        </dgm:presLayoutVars>
      </dgm:prSet>
      <dgm:spPr/>
    </dgm:pt>
  </dgm:ptLst>
  <dgm:cxnLst>
    <dgm:cxn modelId="{43BD662F-81D9-1941-96C1-508C644F01E9}" type="presOf" srcId="{E8973799-4C1E-430F-9AB9-4F72CA659A7D}" destId="{CA9DA5E8-6639-134E-9316-15540152FAAF}" srcOrd="0" destOrd="0" presId="urn:microsoft.com/office/officeart/2005/8/layout/chevron1"/>
    <dgm:cxn modelId="{25484A30-E0CE-4573-98EB-89210FF11A71}" srcId="{C94BDA95-C1BD-45A6-948F-C7E7536C67FC}" destId="{5DF9921A-A16F-480D-98E9-91982DCFB2FB}" srcOrd="2" destOrd="0" parTransId="{F86B5B22-8C7D-4E5B-814B-6F989B937646}" sibTransId="{93A726A1-11CA-43B3-B6E2-EF0B7E45F17B}"/>
    <dgm:cxn modelId="{B2FA3B5D-A55E-44A5-A43B-676BB604AB65}" srcId="{5799EF43-8FC7-43D8-A6CF-CBF42DB30988}" destId="{812B6545-D4BF-4574-9E00-51D5F4DB30F3}" srcOrd="0" destOrd="0" parTransId="{FB590961-0015-42BE-870D-AB9AC76F5835}" sibTransId="{C272B121-2178-4C4F-A1BD-CF3F3FC17949}"/>
    <dgm:cxn modelId="{9E837B60-1F41-C148-AC12-AB23F03F80A2}" type="presOf" srcId="{812B6545-D4BF-4574-9E00-51D5F4DB30F3}" destId="{3B9C6C67-6442-254D-A91A-6A02BE8229C5}" srcOrd="0" destOrd="0" presId="urn:microsoft.com/office/officeart/2005/8/layout/chevron1"/>
    <dgm:cxn modelId="{975E4466-0F7B-4CDD-85F0-6A3694C1DEB0}" srcId="{E8973799-4C1E-430F-9AB9-4F72CA659A7D}" destId="{C94BDA95-C1BD-45A6-948F-C7E7536C67FC}" srcOrd="1" destOrd="0" parTransId="{CA979DE5-721F-486A-B072-B22C900C0DEB}" sibTransId="{A04B7AB3-E0F7-4CA7-9FAD-844EB27CDDC9}"/>
    <dgm:cxn modelId="{77F8B54A-9D66-473A-8C0A-0636FDC5E7BE}" srcId="{C94BDA95-C1BD-45A6-948F-C7E7536C67FC}" destId="{B5A9C31B-501D-4393-BC77-50B49CF7D9A8}" srcOrd="3" destOrd="0" parTransId="{AB4D7EC7-A1A1-470C-A281-7C10AE9CD956}" sibTransId="{6AF2E2B4-0D07-48F5-927B-6066946827B3}"/>
    <dgm:cxn modelId="{EF51B175-8358-404A-8EDB-61A87F90CD97}" type="presOf" srcId="{5799EF43-8FC7-43D8-A6CF-CBF42DB30988}" destId="{CE9D34D8-253C-F84C-9621-BAEBB458C528}" srcOrd="0" destOrd="0" presId="urn:microsoft.com/office/officeart/2005/8/layout/chevron1"/>
    <dgm:cxn modelId="{9A70CA78-7DE0-5248-873D-D8D4240D415A}" type="presOf" srcId="{3131F41D-4430-46E6-A5A3-03215B7B3C73}" destId="{8DE63495-0F55-7143-B440-451DA1604DAB}" srcOrd="0" destOrd="3" presId="urn:microsoft.com/office/officeart/2005/8/layout/chevron1"/>
    <dgm:cxn modelId="{19B0888E-98D7-7A44-B7FE-A4DF699475F1}" type="presOf" srcId="{5DF9921A-A16F-480D-98E9-91982DCFB2FB}" destId="{8DE63495-0F55-7143-B440-451DA1604DAB}" srcOrd="0" destOrd="2" presId="urn:microsoft.com/office/officeart/2005/8/layout/chevron1"/>
    <dgm:cxn modelId="{3CAF3B9A-F958-4E82-B3BC-5CCA3DCCB49A}" srcId="{C94BDA95-C1BD-45A6-948F-C7E7536C67FC}" destId="{BAA53CA8-232B-4A70-AA77-28CACE1636FB}" srcOrd="0" destOrd="0" parTransId="{B1F83964-25E9-4A6F-A83C-B308963A1627}" sibTransId="{23414607-6909-4506-BF60-6EA2C8EFAFB3}"/>
    <dgm:cxn modelId="{690814AD-D573-534E-A625-77524D59E34F}" type="presOf" srcId="{BAA53CA8-232B-4A70-AA77-28CACE1636FB}" destId="{8DE63495-0F55-7143-B440-451DA1604DAB}" srcOrd="0" destOrd="0" presId="urn:microsoft.com/office/officeart/2005/8/layout/chevron1"/>
    <dgm:cxn modelId="{91EC80B1-3E49-480E-B023-21E88361A888}" srcId="{E8973799-4C1E-430F-9AB9-4F72CA659A7D}" destId="{5799EF43-8FC7-43D8-A6CF-CBF42DB30988}" srcOrd="0" destOrd="0" parTransId="{6EF6F59B-F034-48AB-BDFD-95F24F333593}" sibTransId="{B8B32314-89D2-454C-9CC6-C945CC8C394C}"/>
    <dgm:cxn modelId="{100244B2-ACE6-4656-9E0B-5CAACE54268E}" srcId="{C94BDA95-C1BD-45A6-948F-C7E7536C67FC}" destId="{9620F304-272E-446A-BCCC-7FE29E0497D8}" srcOrd="1" destOrd="0" parTransId="{AF125148-2D1A-450E-B318-AB72AC49979F}" sibTransId="{2BFC6EC1-237F-41E9-B78C-8DF0CA8D9E7B}"/>
    <dgm:cxn modelId="{0ECDA4C3-7B4A-B24E-B6A6-848A983C5487}" type="presOf" srcId="{C94BDA95-C1BD-45A6-948F-C7E7536C67FC}" destId="{32576CEA-EAF5-B149-A233-469263CE1A28}" srcOrd="0" destOrd="0" presId="urn:microsoft.com/office/officeart/2005/8/layout/chevron1"/>
    <dgm:cxn modelId="{1CDFBECD-4CD3-804F-83D1-365A546573E8}" type="presOf" srcId="{9620F304-272E-446A-BCCC-7FE29E0497D8}" destId="{8DE63495-0F55-7143-B440-451DA1604DAB}" srcOrd="0" destOrd="1" presId="urn:microsoft.com/office/officeart/2005/8/layout/chevron1"/>
    <dgm:cxn modelId="{952E83DB-808E-44BF-AF86-0139636CBB0B}" srcId="{5DF9921A-A16F-480D-98E9-91982DCFB2FB}" destId="{3131F41D-4430-46E6-A5A3-03215B7B3C73}" srcOrd="0" destOrd="0" parTransId="{7B513AB8-F674-409C-874F-FEADADD1DFCD}" sibTransId="{9B3D2373-5C3D-4FCA-B207-BABA7803108B}"/>
    <dgm:cxn modelId="{7405FEF1-DAED-9842-B125-79B134EACEB9}" type="presOf" srcId="{B5A9C31B-501D-4393-BC77-50B49CF7D9A8}" destId="{8DE63495-0F55-7143-B440-451DA1604DAB}" srcOrd="0" destOrd="4" presId="urn:microsoft.com/office/officeart/2005/8/layout/chevron1"/>
    <dgm:cxn modelId="{0D6F0F60-1D97-4243-B6E7-6D51D88BC5FC}" type="presParOf" srcId="{CA9DA5E8-6639-134E-9316-15540152FAAF}" destId="{221657A2-C307-404D-9DE4-F2A00A61441D}" srcOrd="0" destOrd="0" presId="urn:microsoft.com/office/officeart/2005/8/layout/chevron1"/>
    <dgm:cxn modelId="{B2458308-9110-0646-B3A3-EA277952963F}" type="presParOf" srcId="{221657A2-C307-404D-9DE4-F2A00A61441D}" destId="{CE9D34D8-253C-F84C-9621-BAEBB458C528}" srcOrd="0" destOrd="0" presId="urn:microsoft.com/office/officeart/2005/8/layout/chevron1"/>
    <dgm:cxn modelId="{7F4EC875-3C43-1D45-9A73-9AD4CC783C99}" type="presParOf" srcId="{221657A2-C307-404D-9DE4-F2A00A61441D}" destId="{3B9C6C67-6442-254D-A91A-6A02BE8229C5}" srcOrd="1" destOrd="0" presId="urn:microsoft.com/office/officeart/2005/8/layout/chevron1"/>
    <dgm:cxn modelId="{3B3F393B-953B-D94B-A652-FF7E5F287AD9}" type="presParOf" srcId="{CA9DA5E8-6639-134E-9316-15540152FAAF}" destId="{3FCACE9F-6937-D645-968C-C8FB8FA76DDB}" srcOrd="1" destOrd="0" presId="urn:microsoft.com/office/officeart/2005/8/layout/chevron1"/>
    <dgm:cxn modelId="{30808C4F-1523-0548-A5F2-DBD815E457D9}" type="presParOf" srcId="{CA9DA5E8-6639-134E-9316-15540152FAAF}" destId="{49EF006D-A447-9F47-BC15-955389E2758D}" srcOrd="2" destOrd="0" presId="urn:microsoft.com/office/officeart/2005/8/layout/chevron1"/>
    <dgm:cxn modelId="{FDB765DF-572C-9149-BE4E-4585226BC756}" type="presParOf" srcId="{49EF006D-A447-9F47-BC15-955389E2758D}" destId="{32576CEA-EAF5-B149-A233-469263CE1A28}" srcOrd="0" destOrd="0" presId="urn:microsoft.com/office/officeart/2005/8/layout/chevron1"/>
    <dgm:cxn modelId="{35029A26-9767-DB49-8FC5-63E55A693C88}" type="presParOf" srcId="{49EF006D-A447-9F47-BC15-955389E2758D}" destId="{8DE63495-0F55-7143-B440-451DA1604DAB}"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D3782-7BF3-304E-9DDC-91E6D1E691EB}">
      <dsp:nvSpPr>
        <dsp:cNvPr id="0" name=""/>
        <dsp:cNvSpPr/>
      </dsp:nvSpPr>
      <dsp:spPr>
        <a:xfrm>
          <a:off x="0" y="0"/>
          <a:ext cx="4517054"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Removal of Hashtags (#), Mentions (@), and URLs (www)</a:t>
          </a:r>
        </a:p>
      </dsp:txBody>
      <dsp:txXfrm>
        <a:off x="22940" y="22940"/>
        <a:ext cx="3580237" cy="737360"/>
      </dsp:txXfrm>
    </dsp:sp>
    <dsp:sp modelId="{255D0BF3-2AA4-A84E-8C97-B4DC3A4293E7}">
      <dsp:nvSpPr>
        <dsp:cNvPr id="0" name=""/>
        <dsp:cNvSpPr/>
      </dsp:nvSpPr>
      <dsp:spPr>
        <a:xfrm>
          <a:off x="337312" y="892024"/>
          <a:ext cx="4517054"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Spelling Corrections (gr8 -&gt; great)</a:t>
          </a:r>
        </a:p>
      </dsp:txBody>
      <dsp:txXfrm>
        <a:off x="360252" y="914964"/>
        <a:ext cx="3624755" cy="737360"/>
      </dsp:txXfrm>
    </dsp:sp>
    <dsp:sp modelId="{5F3DEA03-4B28-834D-9517-9EB8B83240D6}">
      <dsp:nvSpPr>
        <dsp:cNvPr id="0" name=""/>
        <dsp:cNvSpPr/>
      </dsp:nvSpPr>
      <dsp:spPr>
        <a:xfrm>
          <a:off x="674624" y="1784048"/>
          <a:ext cx="4517054"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Lowercase &amp; Special Characters ($*()!)</a:t>
          </a:r>
        </a:p>
      </dsp:txBody>
      <dsp:txXfrm>
        <a:off x="697564" y="1806988"/>
        <a:ext cx="3624755" cy="737360"/>
      </dsp:txXfrm>
    </dsp:sp>
    <dsp:sp modelId="{43A31FFA-6549-DA48-9E58-817EDFCE912D}">
      <dsp:nvSpPr>
        <dsp:cNvPr id="0" name=""/>
        <dsp:cNvSpPr/>
      </dsp:nvSpPr>
      <dsp:spPr>
        <a:xfrm>
          <a:off x="1011937" y="2676072"/>
          <a:ext cx="4517054"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Tokenization (the, fat, cat)</a:t>
          </a:r>
        </a:p>
      </dsp:txBody>
      <dsp:txXfrm>
        <a:off x="1034877" y="2699012"/>
        <a:ext cx="3624755" cy="737360"/>
      </dsp:txXfrm>
    </dsp:sp>
    <dsp:sp modelId="{68600C5C-452F-F442-8523-20FCFF8310E1}">
      <dsp:nvSpPr>
        <dsp:cNvPr id="0" name=""/>
        <dsp:cNvSpPr/>
      </dsp:nvSpPr>
      <dsp:spPr>
        <a:xfrm>
          <a:off x="1349249" y="3568097"/>
          <a:ext cx="4517054"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Lemmatization (running -&gt; run)</a:t>
          </a:r>
        </a:p>
      </dsp:txBody>
      <dsp:txXfrm>
        <a:off x="1372189" y="3591037"/>
        <a:ext cx="3624755" cy="737360"/>
      </dsp:txXfrm>
    </dsp:sp>
    <dsp:sp modelId="{D9AEB140-3550-AF40-B543-BD303DC80AEB}">
      <dsp:nvSpPr>
        <dsp:cNvPr id="0" name=""/>
        <dsp:cNvSpPr/>
      </dsp:nvSpPr>
      <dsp:spPr>
        <a:xfrm>
          <a:off x="4007947" y="572200"/>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122496" y="572200"/>
        <a:ext cx="280008" cy="383102"/>
      </dsp:txXfrm>
    </dsp:sp>
    <dsp:sp modelId="{1FB015F7-9881-1A4D-9C63-12697E6A70A7}">
      <dsp:nvSpPr>
        <dsp:cNvPr id="0" name=""/>
        <dsp:cNvSpPr/>
      </dsp:nvSpPr>
      <dsp:spPr>
        <a:xfrm>
          <a:off x="4345260" y="1464225"/>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459809" y="1464225"/>
        <a:ext cx="280008" cy="383102"/>
      </dsp:txXfrm>
    </dsp:sp>
    <dsp:sp modelId="{09A3C559-5CA1-FF44-A21D-F89EECA38A37}">
      <dsp:nvSpPr>
        <dsp:cNvPr id="0" name=""/>
        <dsp:cNvSpPr/>
      </dsp:nvSpPr>
      <dsp:spPr>
        <a:xfrm>
          <a:off x="4682572" y="2343195"/>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797121" y="2343195"/>
        <a:ext cx="280008" cy="383102"/>
      </dsp:txXfrm>
    </dsp:sp>
    <dsp:sp modelId="{9CA55E21-C429-5440-A4CE-CDB507147A41}">
      <dsp:nvSpPr>
        <dsp:cNvPr id="0" name=""/>
        <dsp:cNvSpPr/>
      </dsp:nvSpPr>
      <dsp:spPr>
        <a:xfrm>
          <a:off x="5019884" y="3243922"/>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134433" y="3243922"/>
        <a:ext cx="280008" cy="383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E6794-04E9-1541-9509-5D68D44FC742}">
      <dsp:nvSpPr>
        <dsp:cNvPr id="0" name=""/>
        <dsp:cNvSpPr/>
      </dsp:nvSpPr>
      <dsp:spPr>
        <a:xfrm>
          <a:off x="2185565" y="324"/>
          <a:ext cx="8742263" cy="179065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9624" tIns="454827" rIns="169624" bIns="454827" numCol="1" spcCol="1270" anchor="ctr" anchorCtr="0">
          <a:noAutofit/>
        </a:bodyPr>
        <a:lstStyle/>
        <a:p>
          <a:pPr marL="0" lvl="0" indent="0" algn="l" defTabSz="666750">
            <a:lnSpc>
              <a:spcPct val="100000"/>
            </a:lnSpc>
            <a:spcBef>
              <a:spcPct val="0"/>
            </a:spcBef>
            <a:spcAft>
              <a:spcPct val="35000"/>
            </a:spcAft>
            <a:buNone/>
          </a:pPr>
          <a:r>
            <a:rPr lang="en-US" sz="1500" kern="1200"/>
            <a:t>Probabilistic model assuming independent features (words)</a:t>
          </a:r>
        </a:p>
        <a:p>
          <a:pPr marL="0" lvl="0" indent="0" algn="l" defTabSz="666750">
            <a:lnSpc>
              <a:spcPct val="100000"/>
            </a:lnSpc>
            <a:spcBef>
              <a:spcPct val="0"/>
            </a:spcBef>
            <a:spcAft>
              <a:spcPct val="35000"/>
            </a:spcAft>
            <a:buNone/>
          </a:pPr>
          <a:r>
            <a:rPr lang="en-US" sz="1500" kern="1200"/>
            <a:t>Calculates class likelihood based on words in a tweet</a:t>
          </a:r>
        </a:p>
        <a:p>
          <a:pPr marL="0" lvl="0" indent="0" algn="l" defTabSz="666750">
            <a:lnSpc>
              <a:spcPct val="100000"/>
            </a:lnSpc>
            <a:spcBef>
              <a:spcPct val="0"/>
            </a:spcBef>
            <a:spcAft>
              <a:spcPct val="35000"/>
            </a:spcAft>
            <a:buNone/>
          </a:pPr>
          <a:r>
            <a:rPr lang="en-US" sz="1500" kern="1200"/>
            <a:t>Fast &amp; easy to implement</a:t>
          </a:r>
        </a:p>
      </dsp:txBody>
      <dsp:txXfrm>
        <a:off x="2185565" y="324"/>
        <a:ext cx="8742263" cy="1790658"/>
      </dsp:txXfrm>
    </dsp:sp>
    <dsp:sp modelId="{DA6987BC-2E2B-7644-93D6-B475CC9670D9}">
      <dsp:nvSpPr>
        <dsp:cNvPr id="0" name=""/>
        <dsp:cNvSpPr/>
      </dsp:nvSpPr>
      <dsp:spPr>
        <a:xfrm>
          <a:off x="0" y="324"/>
          <a:ext cx="2185565" cy="179065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53" tIns="176877" rIns="115653" bIns="176877" numCol="1" spcCol="1270" anchor="ctr" anchorCtr="0">
          <a:noAutofit/>
        </a:bodyPr>
        <a:lstStyle/>
        <a:p>
          <a:pPr marL="0" lvl="0" indent="0" algn="ctr" defTabSz="844550">
            <a:lnSpc>
              <a:spcPct val="100000"/>
            </a:lnSpc>
            <a:spcBef>
              <a:spcPct val="0"/>
            </a:spcBef>
            <a:spcAft>
              <a:spcPct val="35000"/>
            </a:spcAft>
            <a:buNone/>
            <a:defRPr b="1"/>
          </a:pPr>
          <a:r>
            <a:rPr lang="en-US" sz="1900" kern="1200"/>
            <a:t>Naïve Bayes</a:t>
          </a:r>
        </a:p>
      </dsp:txBody>
      <dsp:txXfrm>
        <a:off x="0" y="324"/>
        <a:ext cx="2185565" cy="1790658"/>
      </dsp:txXfrm>
    </dsp:sp>
    <dsp:sp modelId="{54780DAE-0C41-F74D-8A17-E8483FF67DD7}">
      <dsp:nvSpPr>
        <dsp:cNvPr id="0" name=""/>
        <dsp:cNvSpPr/>
      </dsp:nvSpPr>
      <dsp:spPr>
        <a:xfrm>
          <a:off x="2185565" y="1898422"/>
          <a:ext cx="8742263" cy="179065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9624" tIns="454827" rIns="169624" bIns="454827" numCol="1" spcCol="1270" anchor="ctr" anchorCtr="0">
          <a:noAutofit/>
        </a:bodyPr>
        <a:lstStyle/>
        <a:p>
          <a:pPr marL="0" lvl="0" indent="0" algn="l" defTabSz="666750">
            <a:lnSpc>
              <a:spcPct val="100000"/>
            </a:lnSpc>
            <a:spcBef>
              <a:spcPct val="0"/>
            </a:spcBef>
            <a:spcAft>
              <a:spcPct val="35000"/>
            </a:spcAft>
            <a:buNone/>
          </a:pPr>
          <a:r>
            <a:rPr lang="en-US" sz="1500" kern="1200"/>
            <a:t>Linear model predicting class probability based on weighted features</a:t>
          </a:r>
        </a:p>
        <a:p>
          <a:pPr marL="0" lvl="0" indent="0" algn="l" defTabSz="666750">
            <a:lnSpc>
              <a:spcPct val="100000"/>
            </a:lnSpc>
            <a:spcBef>
              <a:spcPct val="0"/>
            </a:spcBef>
            <a:spcAft>
              <a:spcPct val="35000"/>
            </a:spcAft>
            <a:buNone/>
          </a:pPr>
          <a:r>
            <a:rPr lang="en-US" sz="1500" kern="1200"/>
            <a:t>Uses TF-IDF (Term Frequency - Inverse Document Frequency) to evaluate word importance</a:t>
          </a:r>
        </a:p>
      </dsp:txBody>
      <dsp:txXfrm>
        <a:off x="2185565" y="1898422"/>
        <a:ext cx="8742263" cy="1790658"/>
      </dsp:txXfrm>
    </dsp:sp>
    <dsp:sp modelId="{D283A781-DFD4-4B4F-B597-D19FA62EBC7F}">
      <dsp:nvSpPr>
        <dsp:cNvPr id="0" name=""/>
        <dsp:cNvSpPr/>
      </dsp:nvSpPr>
      <dsp:spPr>
        <a:xfrm>
          <a:off x="0" y="1898422"/>
          <a:ext cx="2185565" cy="179065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53" tIns="176877" rIns="115653" bIns="176877" numCol="1" spcCol="1270" anchor="ctr" anchorCtr="0">
          <a:noAutofit/>
        </a:bodyPr>
        <a:lstStyle/>
        <a:p>
          <a:pPr marL="0" lvl="0" indent="0" algn="ctr" defTabSz="844550">
            <a:lnSpc>
              <a:spcPct val="90000"/>
            </a:lnSpc>
            <a:spcBef>
              <a:spcPct val="0"/>
            </a:spcBef>
            <a:spcAft>
              <a:spcPct val="35000"/>
            </a:spcAft>
            <a:buNone/>
            <a:defRPr b="1"/>
          </a:pPr>
          <a:r>
            <a:rPr lang="en-US" sz="1900" kern="1200"/>
            <a:t>Logistic</a:t>
          </a:r>
          <a:br>
            <a:rPr lang="en-US" sz="1900" kern="1200"/>
          </a:br>
          <a:r>
            <a:rPr lang="en-US" sz="1900" kern="1200"/>
            <a:t>      Regression	</a:t>
          </a:r>
        </a:p>
      </dsp:txBody>
      <dsp:txXfrm>
        <a:off x="0" y="1898422"/>
        <a:ext cx="2185565" cy="17906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FE3D6-A9E5-4C86-8C4A-018A8B1D6E69}">
      <dsp:nvSpPr>
        <dsp:cNvPr id="0" name=""/>
        <dsp:cNvSpPr/>
      </dsp:nvSpPr>
      <dsp:spPr>
        <a:xfrm>
          <a:off x="0" y="511"/>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D0E4FF-A388-41C0-AE83-F26E852BF7EB}">
      <dsp:nvSpPr>
        <dsp:cNvPr id="0" name=""/>
        <dsp:cNvSpPr/>
      </dsp:nvSpPr>
      <dsp:spPr>
        <a:xfrm>
          <a:off x="362289" y="269983"/>
          <a:ext cx="658708" cy="658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738705-4033-4121-AA6F-F45F77737852}">
      <dsp:nvSpPr>
        <dsp:cNvPr id="0" name=""/>
        <dsp:cNvSpPr/>
      </dsp:nvSpPr>
      <dsp:spPr>
        <a:xfrm>
          <a:off x="1383287" y="511"/>
          <a:ext cx="491752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1111250">
            <a:lnSpc>
              <a:spcPct val="100000"/>
            </a:lnSpc>
            <a:spcBef>
              <a:spcPct val="0"/>
            </a:spcBef>
            <a:spcAft>
              <a:spcPct val="35000"/>
            </a:spcAft>
            <a:buNone/>
          </a:pPr>
          <a:r>
            <a:rPr lang="en-US" sz="2500" kern="1200"/>
            <a:t>Preprocessing Delays:</a:t>
          </a:r>
        </a:p>
      </dsp:txBody>
      <dsp:txXfrm>
        <a:off x="1383287" y="511"/>
        <a:ext cx="4917523" cy="1197651"/>
      </dsp:txXfrm>
    </dsp:sp>
    <dsp:sp modelId="{2BC1FCD5-C935-4C3C-B02B-B8611A95B69C}">
      <dsp:nvSpPr>
        <dsp:cNvPr id="0" name=""/>
        <dsp:cNvSpPr/>
      </dsp:nvSpPr>
      <dsp:spPr>
        <a:xfrm>
          <a:off x="6300810" y="511"/>
          <a:ext cx="4627018"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711200">
            <a:lnSpc>
              <a:spcPct val="100000"/>
            </a:lnSpc>
            <a:spcBef>
              <a:spcPct val="0"/>
            </a:spcBef>
            <a:spcAft>
              <a:spcPct val="35000"/>
            </a:spcAft>
            <a:buNone/>
          </a:pPr>
          <a:r>
            <a:rPr lang="en-US" sz="1600" kern="1200"/>
            <a:t>Took longer than expected</a:t>
          </a:r>
        </a:p>
      </dsp:txBody>
      <dsp:txXfrm>
        <a:off x="6300810" y="511"/>
        <a:ext cx="4627018" cy="1197651"/>
      </dsp:txXfrm>
    </dsp:sp>
    <dsp:sp modelId="{ACB77EC8-BE85-45F8-A2E8-CD840C80C601}">
      <dsp:nvSpPr>
        <dsp:cNvPr id="0" name=""/>
        <dsp:cNvSpPr/>
      </dsp:nvSpPr>
      <dsp:spPr>
        <a:xfrm>
          <a:off x="0" y="1497576"/>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19774-B8A5-448D-B82A-C23E64BA0FEB}">
      <dsp:nvSpPr>
        <dsp:cNvPr id="0" name=""/>
        <dsp:cNvSpPr/>
      </dsp:nvSpPr>
      <dsp:spPr>
        <a:xfrm>
          <a:off x="362289" y="1767048"/>
          <a:ext cx="658708" cy="658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61696F-AC97-479D-A5DC-119AA1466772}">
      <dsp:nvSpPr>
        <dsp:cNvPr id="0" name=""/>
        <dsp:cNvSpPr/>
      </dsp:nvSpPr>
      <dsp:spPr>
        <a:xfrm>
          <a:off x="1383287" y="1497576"/>
          <a:ext cx="491752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1111250">
            <a:lnSpc>
              <a:spcPct val="100000"/>
            </a:lnSpc>
            <a:spcBef>
              <a:spcPct val="0"/>
            </a:spcBef>
            <a:spcAft>
              <a:spcPct val="35000"/>
            </a:spcAft>
            <a:buNone/>
          </a:pPr>
          <a:r>
            <a:rPr lang="en-US" sz="2500" kern="1200"/>
            <a:t>Sarcasm Handling</a:t>
          </a:r>
        </a:p>
      </dsp:txBody>
      <dsp:txXfrm>
        <a:off x="1383287" y="1497576"/>
        <a:ext cx="4917523" cy="1197651"/>
      </dsp:txXfrm>
    </dsp:sp>
    <dsp:sp modelId="{C315BA4D-5B16-4D9D-82EE-0D039CEACBD1}">
      <dsp:nvSpPr>
        <dsp:cNvPr id="0" name=""/>
        <dsp:cNvSpPr/>
      </dsp:nvSpPr>
      <dsp:spPr>
        <a:xfrm>
          <a:off x="6300810" y="1497576"/>
          <a:ext cx="4627018"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711200">
            <a:lnSpc>
              <a:spcPct val="100000"/>
            </a:lnSpc>
            <a:spcBef>
              <a:spcPct val="0"/>
            </a:spcBef>
            <a:spcAft>
              <a:spcPct val="35000"/>
            </a:spcAft>
            <a:buNone/>
          </a:pPr>
          <a:r>
            <a:rPr lang="en-US" sz="1600" kern="1200"/>
            <a:t>“Oh great, the Random Forest is STILL training”</a:t>
          </a:r>
        </a:p>
      </dsp:txBody>
      <dsp:txXfrm>
        <a:off x="6300810" y="1497576"/>
        <a:ext cx="4627018" cy="1197651"/>
      </dsp:txXfrm>
    </dsp:sp>
    <dsp:sp modelId="{1A229861-1757-448A-82DE-4C639065EE41}">
      <dsp:nvSpPr>
        <dsp:cNvPr id="0" name=""/>
        <dsp:cNvSpPr/>
      </dsp:nvSpPr>
      <dsp:spPr>
        <a:xfrm>
          <a:off x="0" y="2994641"/>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46F6AD-7655-4262-ADA6-50B66E90E77F}">
      <dsp:nvSpPr>
        <dsp:cNvPr id="0" name=""/>
        <dsp:cNvSpPr/>
      </dsp:nvSpPr>
      <dsp:spPr>
        <a:xfrm>
          <a:off x="362289" y="3264113"/>
          <a:ext cx="658708" cy="6587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6C19DB-42D3-4A2D-80F9-58F7F2335E47}">
      <dsp:nvSpPr>
        <dsp:cNvPr id="0" name=""/>
        <dsp:cNvSpPr/>
      </dsp:nvSpPr>
      <dsp:spPr>
        <a:xfrm>
          <a:off x="1383287" y="2994641"/>
          <a:ext cx="491752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1111250">
            <a:lnSpc>
              <a:spcPct val="100000"/>
            </a:lnSpc>
            <a:spcBef>
              <a:spcPct val="0"/>
            </a:spcBef>
            <a:spcAft>
              <a:spcPct val="35000"/>
            </a:spcAft>
            <a:buNone/>
          </a:pPr>
          <a:r>
            <a:rPr lang="en-US" sz="2500" kern="1200"/>
            <a:t>Random Forest Training</a:t>
          </a:r>
        </a:p>
      </dsp:txBody>
      <dsp:txXfrm>
        <a:off x="1383287" y="2994641"/>
        <a:ext cx="4917523" cy="1197651"/>
      </dsp:txXfrm>
    </dsp:sp>
    <dsp:sp modelId="{AE737B3D-4682-495B-8C75-E3B5F7065A4E}">
      <dsp:nvSpPr>
        <dsp:cNvPr id="0" name=""/>
        <dsp:cNvSpPr/>
      </dsp:nvSpPr>
      <dsp:spPr>
        <a:xfrm>
          <a:off x="6300810" y="2994641"/>
          <a:ext cx="4627018"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711200">
            <a:lnSpc>
              <a:spcPct val="100000"/>
            </a:lnSpc>
            <a:spcBef>
              <a:spcPct val="0"/>
            </a:spcBef>
            <a:spcAft>
              <a:spcPct val="35000"/>
            </a:spcAft>
            <a:buNone/>
          </a:pPr>
          <a:r>
            <a:rPr lang="en-US" sz="1600" kern="1200"/>
            <a:t>Features not optimized</a:t>
          </a:r>
        </a:p>
        <a:p>
          <a:pPr marL="0" lvl="0" indent="0" algn="l" defTabSz="711200">
            <a:lnSpc>
              <a:spcPct val="100000"/>
            </a:lnSpc>
            <a:spcBef>
              <a:spcPct val="0"/>
            </a:spcBef>
            <a:spcAft>
              <a:spcPct val="35000"/>
            </a:spcAft>
            <a:buNone/>
          </a:pPr>
          <a:r>
            <a:rPr lang="en-US" sz="1600" kern="1200"/>
            <a:t>Long Runtime: </a:t>
          </a:r>
        </a:p>
        <a:p>
          <a:pPr marL="0" lvl="0" indent="0" algn="l" defTabSz="711200">
            <a:lnSpc>
              <a:spcPct val="100000"/>
            </a:lnSpc>
            <a:spcBef>
              <a:spcPct val="0"/>
            </a:spcBef>
            <a:spcAft>
              <a:spcPct val="35000"/>
            </a:spcAft>
            <a:buNone/>
          </a:pPr>
          <a:r>
            <a:rPr lang="en-US" sz="1600" kern="1200"/>
            <a:t>3 minutes per tree (100 trees, 5-fold CV)</a:t>
          </a:r>
        </a:p>
      </dsp:txBody>
      <dsp:txXfrm>
        <a:off x="6300810" y="2994641"/>
        <a:ext cx="4627018" cy="11976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D34D8-253C-F84C-9621-BAEBB458C528}">
      <dsp:nvSpPr>
        <dsp:cNvPr id="0" name=""/>
        <dsp:cNvSpPr/>
      </dsp:nvSpPr>
      <dsp:spPr>
        <a:xfrm>
          <a:off x="1282" y="72827"/>
          <a:ext cx="5570631" cy="1350000"/>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defRPr b="1"/>
          </a:pPr>
          <a:r>
            <a:rPr lang="en-US" sz="2500" kern="1200"/>
            <a:t>Best Model: RNN</a:t>
          </a:r>
        </a:p>
      </dsp:txBody>
      <dsp:txXfrm>
        <a:off x="676282" y="72827"/>
        <a:ext cx="4220631" cy="1350000"/>
      </dsp:txXfrm>
    </dsp:sp>
    <dsp:sp modelId="{3B9C6C67-6442-254D-A91A-6A02BE8229C5}">
      <dsp:nvSpPr>
        <dsp:cNvPr id="0" name=""/>
        <dsp:cNvSpPr/>
      </dsp:nvSpPr>
      <dsp:spPr>
        <a:xfrm>
          <a:off x="1282" y="1591577"/>
          <a:ext cx="4456505" cy="20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111250">
            <a:lnSpc>
              <a:spcPct val="90000"/>
            </a:lnSpc>
            <a:spcBef>
              <a:spcPct val="0"/>
            </a:spcBef>
            <a:spcAft>
              <a:spcPct val="15000"/>
            </a:spcAft>
            <a:buChar char="•"/>
          </a:pPr>
          <a:r>
            <a:rPr lang="en-US" sz="2500" kern="1200"/>
            <a:t>F1 score of 0.81</a:t>
          </a:r>
        </a:p>
      </dsp:txBody>
      <dsp:txXfrm>
        <a:off x="1282" y="1591577"/>
        <a:ext cx="4456505" cy="2025000"/>
      </dsp:txXfrm>
    </dsp:sp>
    <dsp:sp modelId="{32576CEA-EAF5-B149-A233-469263CE1A28}">
      <dsp:nvSpPr>
        <dsp:cNvPr id="0" name=""/>
        <dsp:cNvSpPr/>
      </dsp:nvSpPr>
      <dsp:spPr>
        <a:xfrm>
          <a:off x="5355914" y="72827"/>
          <a:ext cx="5570631" cy="1350000"/>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defRPr b="1"/>
          </a:pPr>
          <a:r>
            <a:rPr lang="en-US" sz="2500" kern="1200"/>
            <a:t>Future Improvements:</a:t>
          </a:r>
        </a:p>
      </dsp:txBody>
      <dsp:txXfrm>
        <a:off x="6030914" y="72827"/>
        <a:ext cx="4220631" cy="1350000"/>
      </dsp:txXfrm>
    </dsp:sp>
    <dsp:sp modelId="{8DE63495-0F55-7143-B440-451DA1604DAB}">
      <dsp:nvSpPr>
        <dsp:cNvPr id="0" name=""/>
        <dsp:cNvSpPr/>
      </dsp:nvSpPr>
      <dsp:spPr>
        <a:xfrm>
          <a:off x="5355914" y="1591577"/>
          <a:ext cx="4456505" cy="20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111250">
            <a:lnSpc>
              <a:spcPct val="90000"/>
            </a:lnSpc>
            <a:spcBef>
              <a:spcPct val="0"/>
            </a:spcBef>
            <a:spcAft>
              <a:spcPct val="15000"/>
            </a:spcAft>
            <a:buChar char="•"/>
          </a:pPr>
          <a:r>
            <a:rPr lang="en-US" sz="2500" kern="1200"/>
            <a:t>Sarcasm Detection</a:t>
          </a:r>
        </a:p>
        <a:p>
          <a:pPr marL="228600" lvl="1" indent="-228600" algn="l" defTabSz="1111250">
            <a:lnSpc>
              <a:spcPct val="90000"/>
            </a:lnSpc>
            <a:spcBef>
              <a:spcPct val="0"/>
            </a:spcBef>
            <a:spcAft>
              <a:spcPct val="15000"/>
            </a:spcAft>
            <a:buChar char="•"/>
          </a:pPr>
          <a:r>
            <a:rPr lang="en-US" sz="2500" kern="1200"/>
            <a:t>Random Forest Failures</a:t>
          </a:r>
        </a:p>
        <a:p>
          <a:pPr marL="228600" lvl="1" indent="-228600" algn="l" defTabSz="1111250">
            <a:lnSpc>
              <a:spcPct val="90000"/>
            </a:lnSpc>
            <a:spcBef>
              <a:spcPct val="0"/>
            </a:spcBef>
            <a:spcAft>
              <a:spcPct val="15000"/>
            </a:spcAft>
            <a:buChar char="•"/>
          </a:pPr>
          <a:r>
            <a:rPr lang="en-US" sz="2500" kern="1200"/>
            <a:t>Explore State-of-the-Art Models</a:t>
          </a:r>
        </a:p>
        <a:p>
          <a:pPr marL="457200" lvl="2" indent="-228600" algn="l" defTabSz="1111250">
            <a:lnSpc>
              <a:spcPct val="90000"/>
            </a:lnSpc>
            <a:spcBef>
              <a:spcPct val="0"/>
            </a:spcBef>
            <a:spcAft>
              <a:spcPct val="15000"/>
            </a:spcAft>
            <a:buChar char="•"/>
          </a:pPr>
          <a:r>
            <a:rPr lang="en-US" sz="2500" kern="1200" err="1"/>
            <a:t>e.g</a:t>
          </a:r>
          <a:r>
            <a:rPr lang="en-US" sz="2500" kern="1200"/>
            <a:t> BERT</a:t>
          </a:r>
        </a:p>
        <a:p>
          <a:pPr marL="228600" lvl="1" indent="-228600" algn="l" defTabSz="1111250">
            <a:lnSpc>
              <a:spcPct val="90000"/>
            </a:lnSpc>
            <a:spcBef>
              <a:spcPct val="0"/>
            </a:spcBef>
            <a:spcAft>
              <a:spcPct val="15000"/>
            </a:spcAft>
            <a:buChar char="•"/>
          </a:pPr>
          <a:r>
            <a:rPr lang="en-US" sz="2500" kern="1200"/>
            <a:t>Expand to other languages</a:t>
          </a:r>
        </a:p>
      </dsp:txBody>
      <dsp:txXfrm>
        <a:off x="5355914" y="1591577"/>
        <a:ext cx="4456505" cy="20250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9FFD33-F525-5C21-A1CD-B202B86252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06B47E2-7BB8-7D43-1747-AFECF7E074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8FC5A3-ED56-5448-ACC9-22955A20402B}" type="datetimeFigureOut">
              <a:rPr lang="en-US" smtClean="0"/>
              <a:t>11/10/2024</a:t>
            </a:fld>
            <a:endParaRPr lang="en-US"/>
          </a:p>
        </p:txBody>
      </p:sp>
      <p:sp>
        <p:nvSpPr>
          <p:cNvPr id="4" name="Footer Placeholder 3">
            <a:extLst>
              <a:ext uri="{FF2B5EF4-FFF2-40B4-BE49-F238E27FC236}">
                <a16:creationId xmlns:a16="http://schemas.microsoft.com/office/drawing/2014/main" id="{0F9D9AEC-E289-1AEB-16E8-6582887DFE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FDC8696-363C-BB36-7F77-D4B2B9A8A9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4D46F3-8485-A14F-BD95-85D96F09FA0B}" type="slidenum">
              <a:rPr lang="en-US" smtClean="0"/>
              <a:t>‹#›</a:t>
            </a:fld>
            <a:endParaRPr lang="en-US"/>
          </a:p>
        </p:txBody>
      </p:sp>
    </p:spTree>
    <p:extLst>
      <p:ext uri="{BB962C8B-B14F-4D97-AF65-F5344CB8AC3E}">
        <p14:creationId xmlns:p14="http://schemas.microsoft.com/office/powerpoint/2010/main" val="2131657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28C8E-D6F9-4CEC-9938-D7BC91AA8194}"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FA0EB-1FA5-41D2-B7EF-DB157E1D83DA}" type="slidenum">
              <a:rPr lang="en-US" smtClean="0"/>
              <a:t>‹#›</a:t>
            </a:fld>
            <a:endParaRPr lang="en-US"/>
          </a:p>
        </p:txBody>
      </p:sp>
    </p:spTree>
    <p:extLst>
      <p:ext uri="{BB962C8B-B14F-4D97-AF65-F5344CB8AC3E}">
        <p14:creationId xmlns:p14="http://schemas.microsoft.com/office/powerpoint/2010/main" val="125228970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everyone, </a:t>
            </a:r>
            <a:r>
              <a:rPr lang="en-US"/>
              <a:t>I’m Edward.  </a:t>
            </a:r>
            <a:r>
              <a:rPr lang="en-US" dirty="0"/>
              <a:t>Today, I’ll be presenting my project on sentiment analysis using the Sentiment 140 dataset from Kaggle. The goal of this project is to explore how we, as a business, can automatically classify the sentiment of tweets into positive or negative emotions. </a:t>
            </a:r>
          </a:p>
        </p:txBody>
      </p:sp>
    </p:spTree>
    <p:extLst>
      <p:ext uri="{BB962C8B-B14F-4D97-AF65-F5344CB8AC3E}">
        <p14:creationId xmlns:p14="http://schemas.microsoft.com/office/powerpoint/2010/main" val="51729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some predictions on sample Tweets from the RNN model. We can see it does relatively well, with the exception of a sarcastic comment. </a:t>
            </a:r>
          </a:p>
        </p:txBody>
      </p:sp>
    </p:spTree>
    <p:extLst>
      <p:ext uri="{BB962C8B-B14F-4D97-AF65-F5344CB8AC3E}">
        <p14:creationId xmlns:p14="http://schemas.microsoft.com/office/powerpoint/2010/main" val="987650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some challenges that I faced during the modeling process.</a:t>
            </a:r>
          </a:p>
          <a:p>
            <a:endParaRPr lang="en-US" dirty="0"/>
          </a:p>
          <a:p>
            <a:r>
              <a:rPr lang="en-US" dirty="0"/>
              <a:t>First, the preprocessing took significantly longer than expected which impacted the overall timeline. </a:t>
            </a:r>
          </a:p>
          <a:p>
            <a:endParaRPr lang="en-US" dirty="0"/>
          </a:p>
          <a:p>
            <a:r>
              <a:rPr lang="en-US" dirty="0"/>
              <a:t>Another challenge handling sarcasm. For example, “Oh great, the random forest is STILL training”. </a:t>
            </a:r>
          </a:p>
          <a:p>
            <a:endParaRPr lang="en-US" dirty="0"/>
          </a:p>
          <a:p>
            <a:r>
              <a:rPr lang="en-US" dirty="0"/>
              <a:t>Finally, when training the Random forest, it became clear that the input features were not properly optimized. This resulted in unrealistic training times that were not achievable on my local machine. </a:t>
            </a:r>
          </a:p>
          <a:p>
            <a:endParaRPr lang="en-US" dirty="0"/>
          </a:p>
          <a:p>
            <a:r>
              <a:rPr lang="en-US" dirty="0"/>
              <a:t>For example, a single tree would take 3 minutes to train. At 100 trees with 5-fold Cross Validation, this would take more than a full day to train for a single model. This was before any hyper-tuning.</a:t>
            </a:r>
          </a:p>
          <a:p>
            <a:endParaRPr lang="en-US" dirty="0"/>
          </a:p>
          <a:p>
            <a:r>
              <a:rPr lang="en-US" dirty="0"/>
              <a:t>I attempted to downsize the model by reducing the number of trees down to 20. I had also cut the input features from 10 thousand down to 1 thousand, but it still took too long to train. So, I had no choice but to drop random forest from my project. </a:t>
            </a:r>
          </a:p>
        </p:txBody>
      </p:sp>
    </p:spTree>
    <p:extLst>
      <p:ext uri="{BB962C8B-B14F-4D97-AF65-F5344CB8AC3E}">
        <p14:creationId xmlns:p14="http://schemas.microsoft.com/office/powerpoint/2010/main" val="3711724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the best model was the RNN, which achieved an F1 score of 0.81. This makes it a strong candidate as an initial model to be implemented into production, as it provides a solid foundation for understanding sentiment in Tweets.</a:t>
            </a:r>
          </a:p>
          <a:p>
            <a:endParaRPr lang="en-US" dirty="0"/>
          </a:p>
          <a:p>
            <a:r>
              <a:rPr lang="en-US" dirty="0"/>
              <a:t>For future work, there are several areas to explore:</a:t>
            </a:r>
          </a:p>
          <a:p>
            <a:endParaRPr lang="en-US" dirty="0"/>
          </a:p>
          <a:p>
            <a:r>
              <a:rPr lang="en-US" dirty="0"/>
              <a:t>Addressing sarcasm and limitations of the Random Forest model. Plans to investigate advanced models like BERT from google. And finally, expanding the model to support multiple languages, to make the model more versatile. </a:t>
            </a:r>
          </a:p>
          <a:p>
            <a:endParaRPr lang="en-US" dirty="0"/>
          </a:p>
          <a:p>
            <a:r>
              <a:rPr lang="en-US" dirty="0"/>
              <a:t>Thank you for your time. </a:t>
            </a:r>
          </a:p>
        </p:txBody>
      </p:sp>
    </p:spTree>
    <p:extLst>
      <p:ext uri="{BB962C8B-B14F-4D97-AF65-F5344CB8AC3E}">
        <p14:creationId xmlns:p14="http://schemas.microsoft.com/office/powerpoint/2010/main" val="1282911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moving on, a quick primer on sentiment analysis. Sentiment analysis is the process of determining the emotional tone behind a body of text. While this is relatively easy for a human to do, it’s a bit more difficult for a model. </a:t>
            </a:r>
          </a:p>
          <a:p>
            <a:endParaRPr lang="en-US" dirty="0"/>
          </a:p>
          <a:p>
            <a:r>
              <a:rPr lang="en-US" dirty="0"/>
              <a:t>By analyzing the sentiment behind these tweets, we can gain insights into public opinions on various topics. </a:t>
            </a:r>
          </a:p>
          <a:p>
            <a:endParaRPr lang="en-US" dirty="0"/>
          </a:p>
          <a:p>
            <a:r>
              <a:rPr lang="en-US" dirty="0"/>
              <a:t>For example, the public opinion on one of our newly released product or the level of care provided by our customer service. We can even learn how our brand stands against other companies. Let’s take a look at the data we are working with. </a:t>
            </a:r>
          </a:p>
        </p:txBody>
      </p:sp>
    </p:spTree>
    <p:extLst>
      <p:ext uri="{BB962C8B-B14F-4D97-AF65-F5344CB8AC3E}">
        <p14:creationId xmlns:p14="http://schemas.microsoft.com/office/powerpoint/2010/main" val="1920666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take a closer look at the Sentiment140 dataset. This dataset contains 1.6 million tweets that have been labeled as either positive or negative. One key feature of this dataset is that it’s specifically designed for supervised learning as each tweet is paired with a sentiment label.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large scale of this dataset allows us to train more robust models that can generalize well across a variety of real-world Tweets. Additionally, this dataset is balanced, which ensuring there is no bias towards either class. This balanced representation leads to more accurate and reliable performance metrics. Since the model is equally sensitive to both classes. </a:t>
            </a:r>
          </a:p>
        </p:txBody>
      </p:sp>
    </p:spTree>
    <p:extLst>
      <p:ext uri="{BB962C8B-B14F-4D97-AF65-F5344CB8AC3E}">
        <p14:creationId xmlns:p14="http://schemas.microsoft.com/office/powerpoint/2010/main" val="1963488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 see the most common words for both positive and negative Tweets. Positive Tweets often express love and gratitude, while Negative Tweets frequently reflects disdain towards going to work. </a:t>
            </a:r>
          </a:p>
        </p:txBody>
      </p:sp>
    </p:spTree>
    <p:extLst>
      <p:ext uri="{BB962C8B-B14F-4D97-AF65-F5344CB8AC3E}">
        <p14:creationId xmlns:p14="http://schemas.microsoft.com/office/powerpoint/2010/main" val="4120345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874BD-302E-F869-63BE-DFFFE02A84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871C2F-3754-AF4E-49EE-2DAF10377E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647A8B-1D90-1CD1-CB2C-83AC667154F9}"/>
              </a:ext>
            </a:extLst>
          </p:cNvPr>
          <p:cNvSpPr>
            <a:spLocks noGrp="1"/>
          </p:cNvSpPr>
          <p:nvPr>
            <p:ph type="body" idx="1"/>
          </p:nvPr>
        </p:nvSpPr>
        <p:spPr/>
        <p:txBody>
          <a:bodyPr/>
          <a:lstStyle/>
          <a:p>
            <a:r>
              <a:rPr lang="en-US" dirty="0"/>
              <a:t>Before we can perform sentiment analysis, it's crucial to preprocess the raw text data. Text data are often, noisy which can trip up the model. This includes: informal language, special characters, and other elements. Here's how I handled the preprocessing:</a:t>
            </a:r>
          </a:p>
          <a:p>
            <a:endParaRPr lang="en-US" dirty="0"/>
          </a:p>
          <a:p>
            <a:r>
              <a:rPr lang="en-US" dirty="0"/>
              <a:t>I started by removing the non essentials that are a core part of tweeting. This includes hashtags, URLs, and mentions of other users. Next, I corrected spelling errors which includes short hands. For example, the letter u to y – o – u. </a:t>
            </a:r>
          </a:p>
          <a:p>
            <a:br>
              <a:rPr lang="en-US" dirty="0"/>
            </a:br>
            <a:r>
              <a:rPr lang="en-US" dirty="0"/>
              <a:t>Then I convert all the text to lower case and remove special characters since I want the model to focus on just the meaning of the words. I split the text into smaller units, called tokens, which are words or sub-words, to processes each token individually</a:t>
            </a:r>
          </a:p>
          <a:p>
            <a:endParaRPr lang="en-US" dirty="0"/>
          </a:p>
          <a:p>
            <a:r>
              <a:rPr lang="en-US" dirty="0"/>
              <a:t>Finally, I apply </a:t>
            </a:r>
            <a:r>
              <a:rPr lang="en-US" dirty="0" err="1"/>
              <a:t>lem</a:t>
            </a:r>
            <a:r>
              <a:rPr lang="en-US" dirty="0"/>
              <a:t>-MA-</a:t>
            </a:r>
            <a:r>
              <a:rPr lang="en-US" dirty="0" err="1"/>
              <a:t>tization</a:t>
            </a:r>
            <a:r>
              <a:rPr lang="en-US" dirty="0"/>
              <a:t>, which reduces the words to their base form. For example, the word “better” becomes “good”. You might have notice that the removal of </a:t>
            </a:r>
            <a:r>
              <a:rPr lang="en-US" dirty="0" err="1"/>
              <a:t>stopwords</a:t>
            </a:r>
            <a:r>
              <a:rPr lang="en-US" dirty="0"/>
              <a:t> was not included in this process. This is because removing </a:t>
            </a:r>
            <a:r>
              <a:rPr lang="en-US" dirty="0" err="1"/>
              <a:t>stopwords</a:t>
            </a:r>
            <a:r>
              <a:rPr lang="en-US" dirty="0"/>
              <a:t> can drastically change the meaning of the original sentence. For example, removing the </a:t>
            </a:r>
            <a:r>
              <a:rPr lang="en-US" dirty="0" err="1"/>
              <a:t>stopwords</a:t>
            </a:r>
            <a:r>
              <a:rPr lang="en-US" dirty="0"/>
              <a:t> from the sentence “The product is not good”, which is negative, becomes “product good”, which is positive while sounding like a caveman. </a:t>
            </a:r>
          </a:p>
        </p:txBody>
      </p:sp>
    </p:spTree>
    <p:extLst>
      <p:ext uri="{BB962C8B-B14F-4D97-AF65-F5344CB8AC3E}">
        <p14:creationId xmlns:p14="http://schemas.microsoft.com/office/powerpoint/2010/main" val="30888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models, I first explored two traditional machine learning algorithms: Naïve Bayes and Logistic Regression. Both of these are fast and easy to implement while providing a good baseline performance. </a:t>
            </a:r>
          </a:p>
          <a:p>
            <a:r>
              <a:rPr lang="en-US" dirty="0"/>
              <a:t>Naïve Bayes is a probabilistic model that assumes each of the features, the words, are independent of each other for a given sentiment label. It calculates the likelihood of each class, positive or negative, given the words in a Tweet. </a:t>
            </a:r>
          </a:p>
          <a:p>
            <a:endParaRPr lang="en-US" dirty="0"/>
          </a:p>
          <a:p>
            <a:r>
              <a:rPr lang="en-US" dirty="0"/>
              <a:t>Logistic Regression is a linear model that predicts the probability of a class based on the weighted combinations of the input features. In this case, TF-IDF is used. </a:t>
            </a:r>
          </a:p>
          <a:p>
            <a:r>
              <a:rPr lang="en-US" dirty="0"/>
              <a:t>TF-IDF is a way to evaluate the importance of a document by combining two terms. - The term frequency, how often a word appears, and inverse document frequency, how rare or common the word is across all documents. </a:t>
            </a:r>
          </a:p>
        </p:txBody>
      </p:sp>
    </p:spTree>
    <p:extLst>
      <p:ext uri="{BB962C8B-B14F-4D97-AF65-F5344CB8AC3E}">
        <p14:creationId xmlns:p14="http://schemas.microsoft.com/office/powerpoint/2010/main" val="1428651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While Naive Bayes and Logistic Regression gave us a solid performance, they can't fully capture the sequential nature of text. For this reason, I also explored an Recurrent Neural Network with Long Short-Term Memory. </a:t>
            </a:r>
            <a:br>
              <a:rPr lang="en-US" b="0" dirty="0"/>
            </a:br>
            <a:br>
              <a:rPr lang="en-US" b="0" dirty="0"/>
            </a:br>
            <a:r>
              <a:rPr lang="en-US" b="0" dirty="0"/>
              <a:t>The RNN is a neural network that is designed to process sequences of data which makes it best for text. They have a feedback loop that allows the model to maintain a memory of the previous words when making predictions. The LSTM helps the RNN to remember information over longer sequences.</a:t>
            </a:r>
          </a:p>
          <a:p>
            <a:endParaRPr lang="en-US" b="0" dirty="0"/>
          </a:p>
          <a:p>
            <a:r>
              <a:rPr lang="en-US" b="0" dirty="0"/>
              <a:t>On the right, the neural network architecture can be seen. Dense layers, as the name implies, reduces the complexity of the input data by learning more abstract representations. The dropout layers help prevent overfitting. During training, these layers randomly “drops” a percentage of the neurons, which forces the model to rely on a more robust set of features. This improves the generalization of the model on new unseen data. Next, we will look at how these models performed. </a:t>
            </a:r>
          </a:p>
        </p:txBody>
      </p:sp>
    </p:spTree>
    <p:extLst>
      <p:ext uri="{BB962C8B-B14F-4D97-AF65-F5344CB8AC3E}">
        <p14:creationId xmlns:p14="http://schemas.microsoft.com/office/powerpoint/2010/main" val="3053786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the RNN achieved the best performance overall, with an F1 score of 0.82. </a:t>
            </a:r>
          </a:p>
          <a:p>
            <a:endParaRPr lang="en-US" dirty="0"/>
          </a:p>
          <a:p>
            <a:r>
              <a:rPr lang="en-US" dirty="0"/>
              <a:t>In comparison, for Naïve Bayes, I applied a random search to tune the hyperparameter alpha, which is used to prevent zero probabilities for words that haven't appeared in the training set. However, this did not have much of an impact on the F1 score. </a:t>
            </a:r>
          </a:p>
          <a:p>
            <a:endParaRPr lang="en-US" dirty="0"/>
          </a:p>
          <a:p>
            <a:r>
              <a:rPr lang="en-US" dirty="0"/>
              <a:t>As for Logistic Regression, the random search did not improve performance at all. This was because the random search’s best parameters were identical to the default parameters. Moving on to the RNN.</a:t>
            </a:r>
          </a:p>
        </p:txBody>
      </p:sp>
    </p:spTree>
    <p:extLst>
      <p:ext uri="{BB962C8B-B14F-4D97-AF65-F5344CB8AC3E}">
        <p14:creationId xmlns:p14="http://schemas.microsoft.com/office/powerpoint/2010/main" val="2133960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the accuracy and loss for the training and validation datasets. As we can see, the best performance occurs at epoch 2, where the validation accuracy is highest, and the loss is lowest. After epoch 2, we can see the validation loss starts to rise and the accuracy starts to fall. This indicates the model has likely reached the optimal performance. </a:t>
            </a:r>
          </a:p>
        </p:txBody>
      </p:sp>
    </p:spTree>
    <p:extLst>
      <p:ext uri="{BB962C8B-B14F-4D97-AF65-F5344CB8AC3E}">
        <p14:creationId xmlns:p14="http://schemas.microsoft.com/office/powerpoint/2010/main" val="510028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3B4D-37A2-49B3-A70C-B0DB23CCE6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D4C9D1-DB8A-4AA7-84F4-9EF6C269C4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0861CF-A694-48CD-9DE4-E67FE362FE41}"/>
              </a:ext>
            </a:extLst>
          </p:cNvPr>
          <p:cNvSpPr>
            <a:spLocks noGrp="1"/>
          </p:cNvSpPr>
          <p:nvPr>
            <p:ph type="dt" sz="half" idx="10"/>
          </p:nvPr>
        </p:nvSpPr>
        <p:spPr/>
        <p:txBody>
          <a:bodyPr/>
          <a:lstStyle/>
          <a:p>
            <a:fld id="{36F194C0-2B4C-214C-9709-BFD86E2A6997}" type="datetime1">
              <a:rPr lang="en-US" smtClean="0"/>
              <a:t>11/10/2024</a:t>
            </a:fld>
            <a:endParaRPr lang="en-US"/>
          </a:p>
        </p:txBody>
      </p:sp>
      <p:sp>
        <p:nvSpPr>
          <p:cNvPr id="5" name="Footer Placeholder 4">
            <a:extLst>
              <a:ext uri="{FF2B5EF4-FFF2-40B4-BE49-F238E27FC236}">
                <a16:creationId xmlns:a16="http://schemas.microsoft.com/office/drawing/2014/main" id="{0F8198D9-8751-42B6-89CA-DC5FD22F6F63}"/>
              </a:ext>
            </a:extLst>
          </p:cNvPr>
          <p:cNvSpPr>
            <a:spLocks noGrp="1"/>
          </p:cNvSpPr>
          <p:nvPr>
            <p:ph type="ftr" sz="quarter" idx="11"/>
          </p:nvPr>
        </p:nvSpPr>
        <p:spPr/>
        <p:txBody>
          <a:bodyPr/>
          <a:lstStyle/>
          <a:p>
            <a:r>
              <a:rPr lang="en-US"/>
              <a:t>x of 12</a:t>
            </a:r>
          </a:p>
        </p:txBody>
      </p:sp>
      <p:sp>
        <p:nvSpPr>
          <p:cNvPr id="6" name="Slide Number Placeholder 5">
            <a:extLst>
              <a:ext uri="{FF2B5EF4-FFF2-40B4-BE49-F238E27FC236}">
                <a16:creationId xmlns:a16="http://schemas.microsoft.com/office/drawing/2014/main" id="{5182131F-E5C7-41F3-8055-2D88B7F51ABB}"/>
              </a:ext>
            </a:extLst>
          </p:cNvPr>
          <p:cNvSpPr>
            <a:spLocks noGrp="1"/>
          </p:cNvSpPr>
          <p:nvPr>
            <p:ph type="sldNum" sz="quarter" idx="12"/>
          </p:nvPr>
        </p:nvSpPr>
        <p:spPr/>
        <p:txBody>
          <a:bodyPr/>
          <a:lstStyle/>
          <a:p>
            <a:fld id="{B50B2A9A-C751-47FF-A367-B14EB1CE08CB}" type="slidenum">
              <a:rPr lang="en-US" smtClean="0"/>
              <a:t>‹#›</a:t>
            </a:fld>
            <a:endParaRPr lang="en-US"/>
          </a:p>
        </p:txBody>
      </p:sp>
    </p:spTree>
    <p:extLst>
      <p:ext uri="{BB962C8B-B14F-4D97-AF65-F5344CB8AC3E}">
        <p14:creationId xmlns:p14="http://schemas.microsoft.com/office/powerpoint/2010/main" val="3795016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4579-9ADF-4825-A84A-10100038DF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7805DD-6B97-4910-8847-231018D442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E64464-BF14-49B8-9374-C22E96EA1542}"/>
              </a:ext>
            </a:extLst>
          </p:cNvPr>
          <p:cNvSpPr>
            <a:spLocks noGrp="1"/>
          </p:cNvSpPr>
          <p:nvPr>
            <p:ph type="dt" sz="half" idx="10"/>
          </p:nvPr>
        </p:nvSpPr>
        <p:spPr/>
        <p:txBody>
          <a:bodyPr/>
          <a:lstStyle/>
          <a:p>
            <a:fld id="{851B27A1-B3BA-FA42-91FB-F90EA52F5DA6}" type="datetime1">
              <a:rPr lang="en-US" smtClean="0"/>
              <a:t>11/10/2024</a:t>
            </a:fld>
            <a:endParaRPr lang="en-US"/>
          </a:p>
        </p:txBody>
      </p:sp>
      <p:sp>
        <p:nvSpPr>
          <p:cNvPr id="5" name="Footer Placeholder 4">
            <a:extLst>
              <a:ext uri="{FF2B5EF4-FFF2-40B4-BE49-F238E27FC236}">
                <a16:creationId xmlns:a16="http://schemas.microsoft.com/office/drawing/2014/main" id="{FF415812-EEB0-4072-A777-25AEEEF7D0B3}"/>
              </a:ext>
            </a:extLst>
          </p:cNvPr>
          <p:cNvSpPr>
            <a:spLocks noGrp="1"/>
          </p:cNvSpPr>
          <p:nvPr>
            <p:ph type="ftr" sz="quarter" idx="11"/>
          </p:nvPr>
        </p:nvSpPr>
        <p:spPr/>
        <p:txBody>
          <a:bodyPr/>
          <a:lstStyle/>
          <a:p>
            <a:r>
              <a:rPr lang="en-US"/>
              <a:t>x of 12</a:t>
            </a:r>
          </a:p>
        </p:txBody>
      </p:sp>
      <p:sp>
        <p:nvSpPr>
          <p:cNvPr id="6" name="Slide Number Placeholder 5">
            <a:extLst>
              <a:ext uri="{FF2B5EF4-FFF2-40B4-BE49-F238E27FC236}">
                <a16:creationId xmlns:a16="http://schemas.microsoft.com/office/drawing/2014/main" id="{06AFADFC-F32A-46D5-A3D0-584B1A74198E}"/>
              </a:ext>
            </a:extLst>
          </p:cNvPr>
          <p:cNvSpPr>
            <a:spLocks noGrp="1"/>
          </p:cNvSpPr>
          <p:nvPr>
            <p:ph type="sldNum" sz="quarter" idx="12"/>
          </p:nvPr>
        </p:nvSpPr>
        <p:spPr/>
        <p:txBody>
          <a:bodyPr/>
          <a:lstStyle/>
          <a:p>
            <a:fld id="{B50B2A9A-C751-47FF-A367-B14EB1CE08CB}" type="slidenum">
              <a:rPr lang="en-US" smtClean="0"/>
              <a:t>‹#›</a:t>
            </a:fld>
            <a:endParaRPr lang="en-US"/>
          </a:p>
        </p:txBody>
      </p:sp>
    </p:spTree>
    <p:extLst>
      <p:ext uri="{BB962C8B-B14F-4D97-AF65-F5344CB8AC3E}">
        <p14:creationId xmlns:p14="http://schemas.microsoft.com/office/powerpoint/2010/main" val="169507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B5C9B7-8262-4859-9026-0B931CAB5E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0D30FA-1A59-4DE0-93DA-737E526B84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33963-51CB-4E88-99FD-D76A94DD34D5}"/>
              </a:ext>
            </a:extLst>
          </p:cNvPr>
          <p:cNvSpPr>
            <a:spLocks noGrp="1"/>
          </p:cNvSpPr>
          <p:nvPr>
            <p:ph type="dt" sz="half" idx="10"/>
          </p:nvPr>
        </p:nvSpPr>
        <p:spPr/>
        <p:txBody>
          <a:bodyPr/>
          <a:lstStyle/>
          <a:p>
            <a:fld id="{D108E75B-CD47-9D49-9C60-09C7973A9FC2}" type="datetime1">
              <a:rPr lang="en-US" smtClean="0"/>
              <a:t>11/10/2024</a:t>
            </a:fld>
            <a:endParaRPr lang="en-US"/>
          </a:p>
        </p:txBody>
      </p:sp>
      <p:sp>
        <p:nvSpPr>
          <p:cNvPr id="5" name="Footer Placeholder 4">
            <a:extLst>
              <a:ext uri="{FF2B5EF4-FFF2-40B4-BE49-F238E27FC236}">
                <a16:creationId xmlns:a16="http://schemas.microsoft.com/office/drawing/2014/main" id="{9726CCB2-5132-4340-B073-019CA6C8A414}"/>
              </a:ext>
            </a:extLst>
          </p:cNvPr>
          <p:cNvSpPr>
            <a:spLocks noGrp="1"/>
          </p:cNvSpPr>
          <p:nvPr>
            <p:ph type="ftr" sz="quarter" idx="11"/>
          </p:nvPr>
        </p:nvSpPr>
        <p:spPr/>
        <p:txBody>
          <a:bodyPr/>
          <a:lstStyle/>
          <a:p>
            <a:r>
              <a:rPr lang="en-US"/>
              <a:t>x of 12</a:t>
            </a:r>
          </a:p>
        </p:txBody>
      </p:sp>
      <p:sp>
        <p:nvSpPr>
          <p:cNvPr id="6" name="Slide Number Placeholder 5">
            <a:extLst>
              <a:ext uri="{FF2B5EF4-FFF2-40B4-BE49-F238E27FC236}">
                <a16:creationId xmlns:a16="http://schemas.microsoft.com/office/drawing/2014/main" id="{6E03DFDA-B1FE-4209-913A-0B8919F0C275}"/>
              </a:ext>
            </a:extLst>
          </p:cNvPr>
          <p:cNvSpPr>
            <a:spLocks noGrp="1"/>
          </p:cNvSpPr>
          <p:nvPr>
            <p:ph type="sldNum" sz="quarter" idx="12"/>
          </p:nvPr>
        </p:nvSpPr>
        <p:spPr/>
        <p:txBody>
          <a:bodyPr/>
          <a:lstStyle/>
          <a:p>
            <a:fld id="{B50B2A9A-C751-47FF-A367-B14EB1CE08CB}" type="slidenum">
              <a:rPr lang="en-US" smtClean="0"/>
              <a:t>‹#›</a:t>
            </a:fld>
            <a:endParaRPr lang="en-US"/>
          </a:p>
        </p:txBody>
      </p:sp>
    </p:spTree>
    <p:extLst>
      <p:ext uri="{BB962C8B-B14F-4D97-AF65-F5344CB8AC3E}">
        <p14:creationId xmlns:p14="http://schemas.microsoft.com/office/powerpoint/2010/main" val="3428987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F66E-11F8-487E-93BB-218503022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CE8166-3555-476B-AFC6-7180657F91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8F33C-B5F6-49F0-BC7D-386781D34C46}"/>
              </a:ext>
            </a:extLst>
          </p:cNvPr>
          <p:cNvSpPr>
            <a:spLocks noGrp="1"/>
          </p:cNvSpPr>
          <p:nvPr>
            <p:ph type="dt" sz="half" idx="10"/>
          </p:nvPr>
        </p:nvSpPr>
        <p:spPr/>
        <p:txBody>
          <a:bodyPr/>
          <a:lstStyle/>
          <a:p>
            <a:fld id="{B4E5CE63-AAE4-0A46-A268-398E41C3FBC8}" type="datetime1">
              <a:rPr lang="en-US" smtClean="0"/>
              <a:t>11/10/2024</a:t>
            </a:fld>
            <a:endParaRPr lang="en-US"/>
          </a:p>
        </p:txBody>
      </p:sp>
      <p:sp>
        <p:nvSpPr>
          <p:cNvPr id="5" name="Footer Placeholder 4">
            <a:extLst>
              <a:ext uri="{FF2B5EF4-FFF2-40B4-BE49-F238E27FC236}">
                <a16:creationId xmlns:a16="http://schemas.microsoft.com/office/drawing/2014/main" id="{D5B6FE40-B70B-4BC6-826B-F14C45E9A696}"/>
              </a:ext>
            </a:extLst>
          </p:cNvPr>
          <p:cNvSpPr>
            <a:spLocks noGrp="1"/>
          </p:cNvSpPr>
          <p:nvPr>
            <p:ph type="ftr" sz="quarter" idx="11"/>
          </p:nvPr>
        </p:nvSpPr>
        <p:spPr/>
        <p:txBody>
          <a:bodyPr/>
          <a:lstStyle/>
          <a:p>
            <a:r>
              <a:rPr lang="en-US"/>
              <a:t>x of 12</a:t>
            </a:r>
          </a:p>
        </p:txBody>
      </p:sp>
      <p:sp>
        <p:nvSpPr>
          <p:cNvPr id="6" name="Slide Number Placeholder 5">
            <a:extLst>
              <a:ext uri="{FF2B5EF4-FFF2-40B4-BE49-F238E27FC236}">
                <a16:creationId xmlns:a16="http://schemas.microsoft.com/office/drawing/2014/main" id="{7E7047AC-6C97-4F84-A0CB-0ADF58682853}"/>
              </a:ext>
            </a:extLst>
          </p:cNvPr>
          <p:cNvSpPr>
            <a:spLocks noGrp="1"/>
          </p:cNvSpPr>
          <p:nvPr>
            <p:ph type="sldNum" sz="quarter" idx="12"/>
          </p:nvPr>
        </p:nvSpPr>
        <p:spPr/>
        <p:txBody>
          <a:bodyPr/>
          <a:lstStyle/>
          <a:p>
            <a:fld id="{B50B2A9A-C751-47FF-A367-B14EB1CE08CB}" type="slidenum">
              <a:rPr lang="en-US" smtClean="0"/>
              <a:t>‹#›</a:t>
            </a:fld>
            <a:endParaRPr lang="en-US"/>
          </a:p>
        </p:txBody>
      </p:sp>
    </p:spTree>
    <p:extLst>
      <p:ext uri="{BB962C8B-B14F-4D97-AF65-F5344CB8AC3E}">
        <p14:creationId xmlns:p14="http://schemas.microsoft.com/office/powerpoint/2010/main" val="248963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C288-FE65-4F0F-AEA1-93ABADD824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97C3CA-C923-441B-892C-118024ED1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C04B0B-5092-4906-BE30-E44CC6A6A43B}"/>
              </a:ext>
            </a:extLst>
          </p:cNvPr>
          <p:cNvSpPr>
            <a:spLocks noGrp="1"/>
          </p:cNvSpPr>
          <p:nvPr>
            <p:ph type="dt" sz="half" idx="10"/>
          </p:nvPr>
        </p:nvSpPr>
        <p:spPr/>
        <p:txBody>
          <a:bodyPr/>
          <a:lstStyle/>
          <a:p>
            <a:fld id="{5C7C996D-4D0C-204B-A8C0-42860E9AA298}" type="datetime1">
              <a:rPr lang="en-US" smtClean="0"/>
              <a:t>11/10/2024</a:t>
            </a:fld>
            <a:endParaRPr lang="en-US"/>
          </a:p>
        </p:txBody>
      </p:sp>
      <p:sp>
        <p:nvSpPr>
          <p:cNvPr id="5" name="Footer Placeholder 4">
            <a:extLst>
              <a:ext uri="{FF2B5EF4-FFF2-40B4-BE49-F238E27FC236}">
                <a16:creationId xmlns:a16="http://schemas.microsoft.com/office/drawing/2014/main" id="{47E92E49-0232-49EB-B408-6BCE8E3D9622}"/>
              </a:ext>
            </a:extLst>
          </p:cNvPr>
          <p:cNvSpPr>
            <a:spLocks noGrp="1"/>
          </p:cNvSpPr>
          <p:nvPr>
            <p:ph type="ftr" sz="quarter" idx="11"/>
          </p:nvPr>
        </p:nvSpPr>
        <p:spPr/>
        <p:txBody>
          <a:bodyPr/>
          <a:lstStyle/>
          <a:p>
            <a:r>
              <a:rPr lang="en-US"/>
              <a:t>x of 12</a:t>
            </a:r>
          </a:p>
        </p:txBody>
      </p:sp>
      <p:sp>
        <p:nvSpPr>
          <p:cNvPr id="6" name="Slide Number Placeholder 5">
            <a:extLst>
              <a:ext uri="{FF2B5EF4-FFF2-40B4-BE49-F238E27FC236}">
                <a16:creationId xmlns:a16="http://schemas.microsoft.com/office/drawing/2014/main" id="{96150137-C8F2-4C39-8A28-936CBCA197A7}"/>
              </a:ext>
            </a:extLst>
          </p:cNvPr>
          <p:cNvSpPr>
            <a:spLocks noGrp="1"/>
          </p:cNvSpPr>
          <p:nvPr>
            <p:ph type="sldNum" sz="quarter" idx="12"/>
          </p:nvPr>
        </p:nvSpPr>
        <p:spPr/>
        <p:txBody>
          <a:bodyPr/>
          <a:lstStyle/>
          <a:p>
            <a:fld id="{B50B2A9A-C751-47FF-A367-B14EB1CE08CB}" type="slidenum">
              <a:rPr lang="en-US" smtClean="0"/>
              <a:t>‹#›</a:t>
            </a:fld>
            <a:endParaRPr lang="en-US"/>
          </a:p>
        </p:txBody>
      </p:sp>
    </p:spTree>
    <p:extLst>
      <p:ext uri="{BB962C8B-B14F-4D97-AF65-F5344CB8AC3E}">
        <p14:creationId xmlns:p14="http://schemas.microsoft.com/office/powerpoint/2010/main" val="425092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35BB0-DC0E-40D4-9366-139C5F064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77C6D0-AAAC-4DE2-80DC-2AA1FF9BC6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D8B854-7D2D-464B-A889-2D0D6C72A1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22A5C8-3088-4233-9ACB-CAD198F2DD54}"/>
              </a:ext>
            </a:extLst>
          </p:cNvPr>
          <p:cNvSpPr>
            <a:spLocks noGrp="1"/>
          </p:cNvSpPr>
          <p:nvPr>
            <p:ph type="dt" sz="half" idx="10"/>
          </p:nvPr>
        </p:nvSpPr>
        <p:spPr/>
        <p:txBody>
          <a:bodyPr/>
          <a:lstStyle/>
          <a:p>
            <a:fld id="{76040C7E-9241-C846-9131-C1D05A52FA53}" type="datetime1">
              <a:rPr lang="en-US" smtClean="0"/>
              <a:t>11/10/2024</a:t>
            </a:fld>
            <a:endParaRPr lang="en-US"/>
          </a:p>
        </p:txBody>
      </p:sp>
      <p:sp>
        <p:nvSpPr>
          <p:cNvPr id="6" name="Footer Placeholder 5">
            <a:extLst>
              <a:ext uri="{FF2B5EF4-FFF2-40B4-BE49-F238E27FC236}">
                <a16:creationId xmlns:a16="http://schemas.microsoft.com/office/drawing/2014/main" id="{02DF4A5A-B9BB-45CC-912B-688A48758AF9}"/>
              </a:ext>
            </a:extLst>
          </p:cNvPr>
          <p:cNvSpPr>
            <a:spLocks noGrp="1"/>
          </p:cNvSpPr>
          <p:nvPr>
            <p:ph type="ftr" sz="quarter" idx="11"/>
          </p:nvPr>
        </p:nvSpPr>
        <p:spPr/>
        <p:txBody>
          <a:bodyPr/>
          <a:lstStyle/>
          <a:p>
            <a:r>
              <a:rPr lang="en-US"/>
              <a:t>x of 12</a:t>
            </a:r>
          </a:p>
        </p:txBody>
      </p:sp>
      <p:sp>
        <p:nvSpPr>
          <p:cNvPr id="7" name="Slide Number Placeholder 6">
            <a:extLst>
              <a:ext uri="{FF2B5EF4-FFF2-40B4-BE49-F238E27FC236}">
                <a16:creationId xmlns:a16="http://schemas.microsoft.com/office/drawing/2014/main" id="{171D3218-899B-4282-8621-8DFD37F07D4F}"/>
              </a:ext>
            </a:extLst>
          </p:cNvPr>
          <p:cNvSpPr>
            <a:spLocks noGrp="1"/>
          </p:cNvSpPr>
          <p:nvPr>
            <p:ph type="sldNum" sz="quarter" idx="12"/>
          </p:nvPr>
        </p:nvSpPr>
        <p:spPr/>
        <p:txBody>
          <a:bodyPr/>
          <a:lstStyle/>
          <a:p>
            <a:fld id="{B50B2A9A-C751-47FF-A367-B14EB1CE08CB}" type="slidenum">
              <a:rPr lang="en-US" smtClean="0"/>
              <a:t>‹#›</a:t>
            </a:fld>
            <a:endParaRPr lang="en-US"/>
          </a:p>
        </p:txBody>
      </p:sp>
    </p:spTree>
    <p:extLst>
      <p:ext uri="{BB962C8B-B14F-4D97-AF65-F5344CB8AC3E}">
        <p14:creationId xmlns:p14="http://schemas.microsoft.com/office/powerpoint/2010/main" val="232426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09F8-39B9-4662-829C-805252B9B2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52BE10-09C2-4B79-B102-19E9BC2C64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E4A972-CAE7-4541-B50E-BDB5E26BA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424303-46D7-4EE8-A2DB-4A7953435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EC5C4A-B880-4C34-A555-46FC3CCECD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AE29D5-1ECC-4B00-A15F-58D7332E2DC7}"/>
              </a:ext>
            </a:extLst>
          </p:cNvPr>
          <p:cNvSpPr>
            <a:spLocks noGrp="1"/>
          </p:cNvSpPr>
          <p:nvPr>
            <p:ph type="dt" sz="half" idx="10"/>
          </p:nvPr>
        </p:nvSpPr>
        <p:spPr/>
        <p:txBody>
          <a:bodyPr/>
          <a:lstStyle/>
          <a:p>
            <a:fld id="{3EEE1F16-7D4F-B74E-B62F-049D5B3F1E46}" type="datetime1">
              <a:rPr lang="en-US" smtClean="0"/>
              <a:t>11/10/2024</a:t>
            </a:fld>
            <a:endParaRPr lang="en-US"/>
          </a:p>
        </p:txBody>
      </p:sp>
      <p:sp>
        <p:nvSpPr>
          <p:cNvPr id="8" name="Footer Placeholder 7">
            <a:extLst>
              <a:ext uri="{FF2B5EF4-FFF2-40B4-BE49-F238E27FC236}">
                <a16:creationId xmlns:a16="http://schemas.microsoft.com/office/drawing/2014/main" id="{A49B7F77-18C9-49A1-B91B-1D22E487114D}"/>
              </a:ext>
            </a:extLst>
          </p:cNvPr>
          <p:cNvSpPr>
            <a:spLocks noGrp="1"/>
          </p:cNvSpPr>
          <p:nvPr>
            <p:ph type="ftr" sz="quarter" idx="11"/>
          </p:nvPr>
        </p:nvSpPr>
        <p:spPr/>
        <p:txBody>
          <a:bodyPr/>
          <a:lstStyle/>
          <a:p>
            <a:r>
              <a:rPr lang="en-US"/>
              <a:t>x of 12</a:t>
            </a:r>
          </a:p>
        </p:txBody>
      </p:sp>
      <p:sp>
        <p:nvSpPr>
          <p:cNvPr id="9" name="Slide Number Placeholder 8">
            <a:extLst>
              <a:ext uri="{FF2B5EF4-FFF2-40B4-BE49-F238E27FC236}">
                <a16:creationId xmlns:a16="http://schemas.microsoft.com/office/drawing/2014/main" id="{5EBE1DF7-6286-459D-B7A0-7E7381DFAC06}"/>
              </a:ext>
            </a:extLst>
          </p:cNvPr>
          <p:cNvSpPr>
            <a:spLocks noGrp="1"/>
          </p:cNvSpPr>
          <p:nvPr>
            <p:ph type="sldNum" sz="quarter" idx="12"/>
          </p:nvPr>
        </p:nvSpPr>
        <p:spPr/>
        <p:txBody>
          <a:bodyPr/>
          <a:lstStyle/>
          <a:p>
            <a:fld id="{B50B2A9A-C751-47FF-A367-B14EB1CE08CB}" type="slidenum">
              <a:rPr lang="en-US" smtClean="0"/>
              <a:t>‹#›</a:t>
            </a:fld>
            <a:endParaRPr lang="en-US"/>
          </a:p>
        </p:txBody>
      </p:sp>
    </p:spTree>
    <p:extLst>
      <p:ext uri="{BB962C8B-B14F-4D97-AF65-F5344CB8AC3E}">
        <p14:creationId xmlns:p14="http://schemas.microsoft.com/office/powerpoint/2010/main" val="30098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D767-5698-4B99-9187-F3661E5FC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260978-550B-49BD-A992-060EC286638D}"/>
              </a:ext>
            </a:extLst>
          </p:cNvPr>
          <p:cNvSpPr>
            <a:spLocks noGrp="1"/>
          </p:cNvSpPr>
          <p:nvPr>
            <p:ph type="dt" sz="half" idx="10"/>
          </p:nvPr>
        </p:nvSpPr>
        <p:spPr/>
        <p:txBody>
          <a:bodyPr/>
          <a:lstStyle/>
          <a:p>
            <a:fld id="{21561C02-81C2-4244-8EEF-88E8270C15C4}" type="datetime1">
              <a:rPr lang="en-US" smtClean="0"/>
              <a:t>11/10/2024</a:t>
            </a:fld>
            <a:endParaRPr lang="en-US"/>
          </a:p>
        </p:txBody>
      </p:sp>
      <p:sp>
        <p:nvSpPr>
          <p:cNvPr id="4" name="Footer Placeholder 3">
            <a:extLst>
              <a:ext uri="{FF2B5EF4-FFF2-40B4-BE49-F238E27FC236}">
                <a16:creationId xmlns:a16="http://schemas.microsoft.com/office/drawing/2014/main" id="{0B1DA411-A444-4F6D-A3C2-5304E98FF728}"/>
              </a:ext>
            </a:extLst>
          </p:cNvPr>
          <p:cNvSpPr>
            <a:spLocks noGrp="1"/>
          </p:cNvSpPr>
          <p:nvPr>
            <p:ph type="ftr" sz="quarter" idx="11"/>
          </p:nvPr>
        </p:nvSpPr>
        <p:spPr/>
        <p:txBody>
          <a:bodyPr/>
          <a:lstStyle/>
          <a:p>
            <a:r>
              <a:rPr lang="en-US"/>
              <a:t>x of 12</a:t>
            </a:r>
          </a:p>
        </p:txBody>
      </p:sp>
      <p:sp>
        <p:nvSpPr>
          <p:cNvPr id="5" name="Slide Number Placeholder 4">
            <a:extLst>
              <a:ext uri="{FF2B5EF4-FFF2-40B4-BE49-F238E27FC236}">
                <a16:creationId xmlns:a16="http://schemas.microsoft.com/office/drawing/2014/main" id="{45F53E46-32A1-473E-A83D-98B0123E1682}"/>
              </a:ext>
            </a:extLst>
          </p:cNvPr>
          <p:cNvSpPr>
            <a:spLocks noGrp="1"/>
          </p:cNvSpPr>
          <p:nvPr>
            <p:ph type="sldNum" sz="quarter" idx="12"/>
          </p:nvPr>
        </p:nvSpPr>
        <p:spPr/>
        <p:txBody>
          <a:bodyPr/>
          <a:lstStyle/>
          <a:p>
            <a:fld id="{B50B2A9A-C751-47FF-A367-B14EB1CE08CB}" type="slidenum">
              <a:rPr lang="en-US" smtClean="0"/>
              <a:t>‹#›</a:t>
            </a:fld>
            <a:endParaRPr lang="en-US"/>
          </a:p>
        </p:txBody>
      </p:sp>
    </p:spTree>
    <p:extLst>
      <p:ext uri="{BB962C8B-B14F-4D97-AF65-F5344CB8AC3E}">
        <p14:creationId xmlns:p14="http://schemas.microsoft.com/office/powerpoint/2010/main" val="221318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61B45-4389-4406-95D8-605F570A288C}"/>
              </a:ext>
            </a:extLst>
          </p:cNvPr>
          <p:cNvSpPr>
            <a:spLocks noGrp="1"/>
          </p:cNvSpPr>
          <p:nvPr>
            <p:ph type="dt" sz="half" idx="10"/>
          </p:nvPr>
        </p:nvSpPr>
        <p:spPr/>
        <p:txBody>
          <a:bodyPr/>
          <a:lstStyle/>
          <a:p>
            <a:fld id="{8999B146-8017-AB41-9A3A-756793497314}" type="datetime1">
              <a:rPr lang="en-US" smtClean="0"/>
              <a:t>11/10/2024</a:t>
            </a:fld>
            <a:endParaRPr lang="en-US"/>
          </a:p>
        </p:txBody>
      </p:sp>
      <p:sp>
        <p:nvSpPr>
          <p:cNvPr id="3" name="Footer Placeholder 2">
            <a:extLst>
              <a:ext uri="{FF2B5EF4-FFF2-40B4-BE49-F238E27FC236}">
                <a16:creationId xmlns:a16="http://schemas.microsoft.com/office/drawing/2014/main" id="{B79F1153-3E08-4C3D-88EA-E5CC4ACAC6FB}"/>
              </a:ext>
            </a:extLst>
          </p:cNvPr>
          <p:cNvSpPr>
            <a:spLocks noGrp="1"/>
          </p:cNvSpPr>
          <p:nvPr>
            <p:ph type="ftr" sz="quarter" idx="11"/>
          </p:nvPr>
        </p:nvSpPr>
        <p:spPr/>
        <p:txBody>
          <a:bodyPr/>
          <a:lstStyle/>
          <a:p>
            <a:r>
              <a:rPr lang="en-US"/>
              <a:t>x of 12</a:t>
            </a:r>
          </a:p>
        </p:txBody>
      </p:sp>
      <p:sp>
        <p:nvSpPr>
          <p:cNvPr id="4" name="Slide Number Placeholder 3">
            <a:extLst>
              <a:ext uri="{FF2B5EF4-FFF2-40B4-BE49-F238E27FC236}">
                <a16:creationId xmlns:a16="http://schemas.microsoft.com/office/drawing/2014/main" id="{CABA6DBD-E6A4-42A0-904B-0CDF6DFC4F0F}"/>
              </a:ext>
            </a:extLst>
          </p:cNvPr>
          <p:cNvSpPr>
            <a:spLocks noGrp="1"/>
          </p:cNvSpPr>
          <p:nvPr>
            <p:ph type="sldNum" sz="quarter" idx="12"/>
          </p:nvPr>
        </p:nvSpPr>
        <p:spPr/>
        <p:txBody>
          <a:bodyPr/>
          <a:lstStyle/>
          <a:p>
            <a:fld id="{B50B2A9A-C751-47FF-A367-B14EB1CE08CB}" type="slidenum">
              <a:rPr lang="en-US" smtClean="0"/>
              <a:t>‹#›</a:t>
            </a:fld>
            <a:endParaRPr lang="en-US"/>
          </a:p>
        </p:txBody>
      </p:sp>
    </p:spTree>
    <p:extLst>
      <p:ext uri="{BB962C8B-B14F-4D97-AF65-F5344CB8AC3E}">
        <p14:creationId xmlns:p14="http://schemas.microsoft.com/office/powerpoint/2010/main" val="271553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0A58-1279-4BBC-B979-96FF08115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99690-3FAF-4681-8C0D-C7DA6927D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D8DAEF-24A3-4502-AF86-6658E57EE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C23F0D-6622-41DC-A635-43E81DB1AC08}"/>
              </a:ext>
            </a:extLst>
          </p:cNvPr>
          <p:cNvSpPr>
            <a:spLocks noGrp="1"/>
          </p:cNvSpPr>
          <p:nvPr>
            <p:ph type="dt" sz="half" idx="10"/>
          </p:nvPr>
        </p:nvSpPr>
        <p:spPr/>
        <p:txBody>
          <a:bodyPr/>
          <a:lstStyle/>
          <a:p>
            <a:fld id="{B6B4FA32-3889-E142-8528-B5788073C228}" type="datetime1">
              <a:rPr lang="en-US" smtClean="0"/>
              <a:t>11/10/2024</a:t>
            </a:fld>
            <a:endParaRPr lang="en-US"/>
          </a:p>
        </p:txBody>
      </p:sp>
      <p:sp>
        <p:nvSpPr>
          <p:cNvPr id="6" name="Footer Placeholder 5">
            <a:extLst>
              <a:ext uri="{FF2B5EF4-FFF2-40B4-BE49-F238E27FC236}">
                <a16:creationId xmlns:a16="http://schemas.microsoft.com/office/drawing/2014/main" id="{9A2CFFB6-8AB9-4952-8E3B-8757DBC71C3F}"/>
              </a:ext>
            </a:extLst>
          </p:cNvPr>
          <p:cNvSpPr>
            <a:spLocks noGrp="1"/>
          </p:cNvSpPr>
          <p:nvPr>
            <p:ph type="ftr" sz="quarter" idx="11"/>
          </p:nvPr>
        </p:nvSpPr>
        <p:spPr/>
        <p:txBody>
          <a:bodyPr/>
          <a:lstStyle/>
          <a:p>
            <a:r>
              <a:rPr lang="en-US"/>
              <a:t>x of 12</a:t>
            </a:r>
          </a:p>
        </p:txBody>
      </p:sp>
      <p:sp>
        <p:nvSpPr>
          <p:cNvPr id="7" name="Slide Number Placeholder 6">
            <a:extLst>
              <a:ext uri="{FF2B5EF4-FFF2-40B4-BE49-F238E27FC236}">
                <a16:creationId xmlns:a16="http://schemas.microsoft.com/office/drawing/2014/main" id="{6BDD1D2D-1768-4BC3-89F7-D478CC936E56}"/>
              </a:ext>
            </a:extLst>
          </p:cNvPr>
          <p:cNvSpPr>
            <a:spLocks noGrp="1"/>
          </p:cNvSpPr>
          <p:nvPr>
            <p:ph type="sldNum" sz="quarter" idx="12"/>
          </p:nvPr>
        </p:nvSpPr>
        <p:spPr/>
        <p:txBody>
          <a:bodyPr/>
          <a:lstStyle/>
          <a:p>
            <a:fld id="{B50B2A9A-C751-47FF-A367-B14EB1CE08CB}" type="slidenum">
              <a:rPr lang="en-US" smtClean="0"/>
              <a:t>‹#›</a:t>
            </a:fld>
            <a:endParaRPr lang="en-US"/>
          </a:p>
        </p:txBody>
      </p:sp>
    </p:spTree>
    <p:extLst>
      <p:ext uri="{BB962C8B-B14F-4D97-AF65-F5344CB8AC3E}">
        <p14:creationId xmlns:p14="http://schemas.microsoft.com/office/powerpoint/2010/main" val="371000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BC24-0BA2-4BF5-93AC-B053A982C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140F7E-5A67-4316-8EFC-9F4CFCD8FC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A5D4A9-A504-49CC-89D1-F7E62B240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54372F-C035-416B-B766-9119EC16976D}"/>
              </a:ext>
            </a:extLst>
          </p:cNvPr>
          <p:cNvSpPr>
            <a:spLocks noGrp="1"/>
          </p:cNvSpPr>
          <p:nvPr>
            <p:ph type="dt" sz="half" idx="10"/>
          </p:nvPr>
        </p:nvSpPr>
        <p:spPr/>
        <p:txBody>
          <a:bodyPr/>
          <a:lstStyle/>
          <a:p>
            <a:fld id="{ABD56F30-B030-754C-90BE-57ACC9BCF46B}" type="datetime1">
              <a:rPr lang="en-US" smtClean="0"/>
              <a:t>11/10/2024</a:t>
            </a:fld>
            <a:endParaRPr lang="en-US"/>
          </a:p>
        </p:txBody>
      </p:sp>
      <p:sp>
        <p:nvSpPr>
          <p:cNvPr id="6" name="Footer Placeholder 5">
            <a:extLst>
              <a:ext uri="{FF2B5EF4-FFF2-40B4-BE49-F238E27FC236}">
                <a16:creationId xmlns:a16="http://schemas.microsoft.com/office/drawing/2014/main" id="{E63E54CB-939A-4A4F-BA5F-D0271AD0D743}"/>
              </a:ext>
            </a:extLst>
          </p:cNvPr>
          <p:cNvSpPr>
            <a:spLocks noGrp="1"/>
          </p:cNvSpPr>
          <p:nvPr>
            <p:ph type="ftr" sz="quarter" idx="11"/>
          </p:nvPr>
        </p:nvSpPr>
        <p:spPr/>
        <p:txBody>
          <a:bodyPr/>
          <a:lstStyle/>
          <a:p>
            <a:r>
              <a:rPr lang="en-US"/>
              <a:t>x of 12</a:t>
            </a:r>
          </a:p>
        </p:txBody>
      </p:sp>
      <p:sp>
        <p:nvSpPr>
          <p:cNvPr id="7" name="Slide Number Placeholder 6">
            <a:extLst>
              <a:ext uri="{FF2B5EF4-FFF2-40B4-BE49-F238E27FC236}">
                <a16:creationId xmlns:a16="http://schemas.microsoft.com/office/drawing/2014/main" id="{526253FE-A68C-4D6A-BE54-8EDB5C68B726}"/>
              </a:ext>
            </a:extLst>
          </p:cNvPr>
          <p:cNvSpPr>
            <a:spLocks noGrp="1"/>
          </p:cNvSpPr>
          <p:nvPr>
            <p:ph type="sldNum" sz="quarter" idx="12"/>
          </p:nvPr>
        </p:nvSpPr>
        <p:spPr/>
        <p:txBody>
          <a:bodyPr/>
          <a:lstStyle/>
          <a:p>
            <a:fld id="{B50B2A9A-C751-47FF-A367-B14EB1CE08CB}" type="slidenum">
              <a:rPr lang="en-US" smtClean="0"/>
              <a:t>‹#›</a:t>
            </a:fld>
            <a:endParaRPr lang="en-US"/>
          </a:p>
        </p:txBody>
      </p:sp>
    </p:spTree>
    <p:extLst>
      <p:ext uri="{BB962C8B-B14F-4D97-AF65-F5344CB8AC3E}">
        <p14:creationId xmlns:p14="http://schemas.microsoft.com/office/powerpoint/2010/main" val="30956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76B6AE-3D89-4ADB-AEAD-B6B1ACC2AC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E2D74D-5A74-47A3-B8CA-96653A1D07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0BE89-6033-4DD0-B995-B456252984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E02EE-03CA-264F-BBB1-48D606880EBB}" type="datetime1">
              <a:rPr lang="en-US" smtClean="0"/>
              <a:t>11/10/2024</a:t>
            </a:fld>
            <a:endParaRPr lang="en-US"/>
          </a:p>
        </p:txBody>
      </p:sp>
      <p:sp>
        <p:nvSpPr>
          <p:cNvPr id="5" name="Footer Placeholder 4">
            <a:extLst>
              <a:ext uri="{FF2B5EF4-FFF2-40B4-BE49-F238E27FC236}">
                <a16:creationId xmlns:a16="http://schemas.microsoft.com/office/drawing/2014/main" id="{36EE8A59-A4AA-4BD8-B1E9-E77374CB3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x of 12</a:t>
            </a:r>
          </a:p>
        </p:txBody>
      </p:sp>
      <p:sp>
        <p:nvSpPr>
          <p:cNvPr id="6" name="Slide Number Placeholder 5">
            <a:extLst>
              <a:ext uri="{FF2B5EF4-FFF2-40B4-BE49-F238E27FC236}">
                <a16:creationId xmlns:a16="http://schemas.microsoft.com/office/drawing/2014/main" id="{66D0A352-4F8C-4447-836B-6D21EAAA6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0B2A9A-C751-47FF-A367-B14EB1CE08CB}" type="slidenum">
              <a:rPr lang="en-US" smtClean="0"/>
              <a:t>‹#›</a:t>
            </a:fld>
            <a:endParaRPr lang="en-US"/>
          </a:p>
        </p:txBody>
      </p:sp>
    </p:spTree>
    <p:extLst>
      <p:ext uri="{BB962C8B-B14F-4D97-AF65-F5344CB8AC3E}">
        <p14:creationId xmlns:p14="http://schemas.microsoft.com/office/powerpoint/2010/main" val="833568092"/>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65C6E-F414-4E32-A10C-BD72CB3E60B6}"/>
              </a:ext>
            </a:extLst>
          </p:cNvPr>
          <p:cNvSpPr>
            <a:spLocks noGrp="1"/>
          </p:cNvSpPr>
          <p:nvPr>
            <p:ph type="ctrTitle"/>
          </p:nvPr>
        </p:nvSpPr>
        <p:spPr>
          <a:xfrm>
            <a:off x="823442" y="921715"/>
            <a:ext cx="5163022" cy="2635993"/>
          </a:xfrm>
        </p:spPr>
        <p:txBody>
          <a:bodyPr anchor="b">
            <a:normAutofit/>
          </a:bodyPr>
          <a:lstStyle/>
          <a:p>
            <a:pPr algn="l"/>
            <a:r>
              <a:rPr lang="en-US" sz="4800"/>
              <a:t>Tweeting Emotions: </a:t>
            </a:r>
            <a:br>
              <a:rPr lang="en-US" sz="4800"/>
            </a:br>
            <a:r>
              <a:rPr lang="en-US" sz="4800"/>
              <a:t>Decoding Sentiment in 140 Chars</a:t>
            </a:r>
          </a:p>
        </p:txBody>
      </p:sp>
      <p:sp>
        <p:nvSpPr>
          <p:cNvPr id="57" name="Rectangle 56">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AA44B8D-060F-479E-AD82-70E7A8913AE1}"/>
              </a:ext>
            </a:extLst>
          </p:cNvPr>
          <p:cNvSpPr>
            <a:spLocks noGrp="1"/>
          </p:cNvSpPr>
          <p:nvPr>
            <p:ph type="subTitle" idx="1"/>
          </p:nvPr>
        </p:nvSpPr>
        <p:spPr>
          <a:xfrm>
            <a:off x="823442" y="4541263"/>
            <a:ext cx="4662957" cy="1395022"/>
          </a:xfrm>
        </p:spPr>
        <p:txBody>
          <a:bodyPr anchor="t">
            <a:normAutofit/>
          </a:bodyPr>
          <a:lstStyle/>
          <a:p>
            <a:pPr algn="l"/>
            <a:r>
              <a:rPr lang="en-US" dirty="0">
                <a:solidFill>
                  <a:srgbClr val="FFFFFF"/>
                </a:solidFill>
              </a:rPr>
              <a:t>Edward Wang</a:t>
            </a:r>
          </a:p>
          <a:p>
            <a:pPr algn="l"/>
            <a:r>
              <a:rPr lang="en-US" dirty="0">
                <a:solidFill>
                  <a:srgbClr val="FFFFFF"/>
                </a:solidFill>
              </a:rPr>
              <a:t>Fall 2024</a:t>
            </a:r>
          </a:p>
        </p:txBody>
      </p:sp>
      <p:pic>
        <p:nvPicPr>
          <p:cNvPr id="4" name="Content Placeholder 4">
            <a:extLst>
              <a:ext uri="{FF2B5EF4-FFF2-40B4-BE49-F238E27FC236}">
                <a16:creationId xmlns:a16="http://schemas.microsoft.com/office/drawing/2014/main" id="{E7A4E6D4-DDD3-414E-8412-DBB8573F9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907" y="2213850"/>
            <a:ext cx="5163022" cy="2052301"/>
          </a:xfrm>
          <a:prstGeom prst="rect">
            <a:avLst/>
          </a:prstGeom>
          <a:effectLst>
            <a:outerShdw blurRad="50800" dist="38100" dir="18900000" algn="bl" rotWithShape="0">
              <a:prstClr val="black">
                <a:alpha val="40000"/>
              </a:prstClr>
            </a:outerShdw>
          </a:effectLst>
        </p:spPr>
      </p:pic>
      <p:sp>
        <p:nvSpPr>
          <p:cNvPr id="69" name="Rectangle 68">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476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605FB7BB-1694-4C83-BE13-5A2F36F2535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Sample Predictions</a:t>
            </a:r>
          </a:p>
        </p:txBody>
      </p:sp>
      <p:pic>
        <p:nvPicPr>
          <p:cNvPr id="11" name="Content Placeholder 10">
            <a:extLst>
              <a:ext uri="{FF2B5EF4-FFF2-40B4-BE49-F238E27FC236}">
                <a16:creationId xmlns:a16="http://schemas.microsoft.com/office/drawing/2014/main" id="{0E1D4273-10DE-4C8E-941C-ADEDA8A9B235}"/>
              </a:ext>
            </a:extLst>
          </p:cNvPr>
          <p:cNvPicPr>
            <a:picLocks noGrp="1" noChangeAspect="1"/>
          </p:cNvPicPr>
          <p:nvPr>
            <p:ph idx="1"/>
          </p:nvPr>
        </p:nvPicPr>
        <p:blipFill>
          <a:blip r:embed="rId3"/>
          <a:stretch>
            <a:fillRect/>
          </a:stretch>
        </p:blipFill>
        <p:spPr>
          <a:xfrm>
            <a:off x="4702327" y="467208"/>
            <a:ext cx="6825949" cy="5923584"/>
          </a:xfrm>
          <a:prstGeom prst="rect">
            <a:avLst/>
          </a:prstGeom>
        </p:spPr>
      </p:pic>
      <p:sp>
        <p:nvSpPr>
          <p:cNvPr id="4" name="Slide Number Placeholder 3">
            <a:extLst>
              <a:ext uri="{FF2B5EF4-FFF2-40B4-BE49-F238E27FC236}">
                <a16:creationId xmlns:a16="http://schemas.microsoft.com/office/drawing/2014/main" id="{6769A53F-6EC9-D520-674F-A026602E778D}"/>
              </a:ext>
            </a:extLst>
          </p:cNvPr>
          <p:cNvSpPr>
            <a:spLocks noGrp="1"/>
          </p:cNvSpPr>
          <p:nvPr>
            <p:ph type="sldNum" sz="quarter" idx="12"/>
          </p:nvPr>
        </p:nvSpPr>
        <p:spPr/>
        <p:txBody>
          <a:bodyPr/>
          <a:lstStyle/>
          <a:p>
            <a:fld id="{B50B2A9A-C751-47FF-A367-B14EB1CE08CB}" type="slidenum">
              <a:rPr lang="en-US" smtClean="0"/>
              <a:t>10</a:t>
            </a:fld>
            <a:r>
              <a:rPr lang="en-US" dirty="0"/>
              <a:t> of 12</a:t>
            </a:r>
          </a:p>
        </p:txBody>
      </p:sp>
    </p:spTree>
    <p:extLst>
      <p:ext uri="{BB962C8B-B14F-4D97-AF65-F5344CB8AC3E}">
        <p14:creationId xmlns:p14="http://schemas.microsoft.com/office/powerpoint/2010/main" val="3058838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96D0A-713F-471F-8AA6-A5C466080DA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Challenges</a:t>
            </a:r>
          </a:p>
        </p:txBody>
      </p:sp>
      <p:graphicFrame>
        <p:nvGraphicFramePr>
          <p:cNvPr id="38" name="Content Placeholder 2">
            <a:extLst>
              <a:ext uri="{FF2B5EF4-FFF2-40B4-BE49-F238E27FC236}">
                <a16:creationId xmlns:a16="http://schemas.microsoft.com/office/drawing/2014/main" id="{8E97D365-E31C-0898-B08E-A8A15344ABEE}"/>
              </a:ext>
            </a:extLst>
          </p:cNvPr>
          <p:cNvGraphicFramePr>
            <a:graphicFrameLocks noGrp="1"/>
          </p:cNvGraphicFramePr>
          <p:nvPr>
            <p:ph idx="1"/>
            <p:extLst>
              <p:ext uri="{D42A27DB-BD31-4B8C-83A1-F6EECF244321}">
                <p14:modId xmlns:p14="http://schemas.microsoft.com/office/powerpoint/2010/main" val="115494169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D751DD2D-8045-4798-73B2-E9B4E9D39E35}"/>
              </a:ext>
            </a:extLst>
          </p:cNvPr>
          <p:cNvSpPr>
            <a:spLocks noGrp="1"/>
          </p:cNvSpPr>
          <p:nvPr>
            <p:ph type="sldNum" sz="quarter" idx="12"/>
          </p:nvPr>
        </p:nvSpPr>
        <p:spPr/>
        <p:txBody>
          <a:bodyPr/>
          <a:lstStyle/>
          <a:p>
            <a:fld id="{B50B2A9A-C751-47FF-A367-B14EB1CE08CB}" type="slidenum">
              <a:rPr lang="en-US" smtClean="0"/>
              <a:t>11</a:t>
            </a:fld>
            <a:r>
              <a:rPr lang="en-US" dirty="0"/>
              <a:t> of 12</a:t>
            </a:r>
          </a:p>
        </p:txBody>
      </p:sp>
    </p:spTree>
    <p:extLst>
      <p:ext uri="{BB962C8B-B14F-4D97-AF65-F5344CB8AC3E}">
        <p14:creationId xmlns:p14="http://schemas.microsoft.com/office/powerpoint/2010/main" val="349008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86859-991B-41DC-923B-7B66C793940B}"/>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Conclusion</a:t>
            </a:r>
          </a:p>
        </p:txBody>
      </p:sp>
      <p:graphicFrame>
        <p:nvGraphicFramePr>
          <p:cNvPr id="6" name="Content Placeholder 2">
            <a:extLst>
              <a:ext uri="{FF2B5EF4-FFF2-40B4-BE49-F238E27FC236}">
                <a16:creationId xmlns:a16="http://schemas.microsoft.com/office/drawing/2014/main" id="{E76139F4-4C5F-F815-B275-127859C5D6CB}"/>
              </a:ext>
            </a:extLst>
          </p:cNvPr>
          <p:cNvGraphicFramePr>
            <a:graphicFrameLocks noGrp="1"/>
          </p:cNvGraphicFramePr>
          <p:nvPr>
            <p:ph idx="1"/>
            <p:extLst>
              <p:ext uri="{D42A27DB-BD31-4B8C-83A1-F6EECF244321}">
                <p14:modId xmlns:p14="http://schemas.microsoft.com/office/powerpoint/2010/main" val="207006819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a:extLst>
              <a:ext uri="{FF2B5EF4-FFF2-40B4-BE49-F238E27FC236}">
                <a16:creationId xmlns:a16="http://schemas.microsoft.com/office/drawing/2014/main" id="{DD00C41F-0D9A-F7D6-E83C-2F8C812D70E6}"/>
              </a:ext>
            </a:extLst>
          </p:cNvPr>
          <p:cNvSpPr>
            <a:spLocks noGrp="1"/>
          </p:cNvSpPr>
          <p:nvPr>
            <p:ph type="sldNum" sz="quarter" idx="12"/>
          </p:nvPr>
        </p:nvSpPr>
        <p:spPr/>
        <p:txBody>
          <a:bodyPr/>
          <a:lstStyle/>
          <a:p>
            <a:fld id="{B50B2A9A-C751-47FF-A367-B14EB1CE08CB}" type="slidenum">
              <a:rPr lang="en-US" smtClean="0"/>
              <a:t>12</a:t>
            </a:fld>
            <a:r>
              <a:rPr lang="en-US" dirty="0"/>
              <a:t> of 12</a:t>
            </a:r>
          </a:p>
        </p:txBody>
      </p:sp>
    </p:spTree>
    <p:extLst>
      <p:ext uri="{BB962C8B-B14F-4D97-AF65-F5344CB8AC3E}">
        <p14:creationId xmlns:p14="http://schemas.microsoft.com/office/powerpoint/2010/main" val="181746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8BFF8E-5AD5-4187-94EB-3909F2BED790}"/>
              </a:ext>
            </a:extLst>
          </p:cNvPr>
          <p:cNvSpPr>
            <a:spLocks noGrp="1"/>
          </p:cNvSpPr>
          <p:nvPr>
            <p:ph type="title"/>
          </p:nvPr>
        </p:nvSpPr>
        <p:spPr>
          <a:xfrm>
            <a:off x="1136397" y="502020"/>
            <a:ext cx="5323715" cy="1642970"/>
          </a:xfrm>
        </p:spPr>
        <p:txBody>
          <a:bodyPr anchor="b">
            <a:normAutofit/>
          </a:bodyPr>
          <a:lstStyle/>
          <a:p>
            <a:r>
              <a:rPr lang="en-US" sz="4000"/>
              <a:t>Introduction to Sentiment Analysis</a:t>
            </a:r>
          </a:p>
        </p:txBody>
      </p:sp>
      <p:sp>
        <p:nvSpPr>
          <p:cNvPr id="3" name="Content Placeholder 2">
            <a:extLst>
              <a:ext uri="{FF2B5EF4-FFF2-40B4-BE49-F238E27FC236}">
                <a16:creationId xmlns:a16="http://schemas.microsoft.com/office/drawing/2014/main" id="{36946CF2-88A7-4549-82FC-B59229B0F91A}"/>
              </a:ext>
            </a:extLst>
          </p:cNvPr>
          <p:cNvSpPr>
            <a:spLocks noGrp="1"/>
          </p:cNvSpPr>
          <p:nvPr>
            <p:ph idx="1"/>
          </p:nvPr>
        </p:nvSpPr>
        <p:spPr>
          <a:xfrm>
            <a:off x="1144923" y="2405894"/>
            <a:ext cx="5315189" cy="3535083"/>
          </a:xfrm>
        </p:spPr>
        <p:txBody>
          <a:bodyPr anchor="t">
            <a:normAutofit/>
          </a:bodyPr>
          <a:lstStyle/>
          <a:p>
            <a:r>
              <a:rPr lang="en-US" sz="1900"/>
              <a:t>What is Sentiment Analysis?</a:t>
            </a:r>
          </a:p>
          <a:p>
            <a:pPr lvl="1"/>
            <a:r>
              <a:rPr lang="en-US" sz="1900"/>
              <a:t>Identifying the emotional tone of a text</a:t>
            </a:r>
          </a:p>
          <a:p>
            <a:pPr lvl="1"/>
            <a:r>
              <a:rPr lang="en-US" sz="1900"/>
              <a:t>Used to analyze opinions in social media, reviews, and feedback</a:t>
            </a:r>
          </a:p>
          <a:p>
            <a:r>
              <a:rPr lang="en-US" sz="1900"/>
              <a:t>Importance of Sentiment Analysis</a:t>
            </a:r>
          </a:p>
          <a:p>
            <a:pPr lvl="1"/>
            <a:r>
              <a:rPr lang="en-US" sz="1900"/>
              <a:t>Customer feedback on new product release</a:t>
            </a:r>
          </a:p>
          <a:p>
            <a:pPr lvl="1"/>
            <a:r>
              <a:rPr lang="en-US" sz="1900"/>
              <a:t>Improving customer service quality</a:t>
            </a:r>
          </a:p>
          <a:p>
            <a:pPr lvl="1"/>
            <a:r>
              <a:rPr lang="en-US" sz="1900"/>
              <a:t>Business insights</a:t>
            </a:r>
          </a:p>
          <a:p>
            <a:pPr lvl="2"/>
            <a:r>
              <a:rPr lang="en-US" sz="1900"/>
              <a:t>Brand monitoring</a:t>
            </a:r>
          </a:p>
          <a:p>
            <a:pPr lvl="2"/>
            <a:r>
              <a:rPr lang="en-US" sz="1900"/>
              <a:t>Campaign Effectiveness</a:t>
            </a:r>
          </a:p>
        </p:txBody>
      </p:sp>
      <p:sp>
        <p:nvSpPr>
          <p:cNvPr id="116" name="Rectangle 115">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9B9AB50-18B8-47B9-B366-C77CE08C9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967" y="1880998"/>
            <a:ext cx="4170530" cy="3127897"/>
          </a:xfrm>
          <a:prstGeom prst="rect">
            <a:avLst/>
          </a:prstGeom>
          <a:effectLst>
            <a:outerShdw blurRad="50800" dist="38100" dir="13500000" algn="br" rotWithShape="0">
              <a:prstClr val="black">
                <a:alpha val="40000"/>
              </a:prstClr>
            </a:outerShdw>
          </a:effectLst>
        </p:spPr>
      </p:pic>
      <p:sp>
        <p:nvSpPr>
          <p:cNvPr id="6" name="Slide Number Placeholder 5">
            <a:extLst>
              <a:ext uri="{FF2B5EF4-FFF2-40B4-BE49-F238E27FC236}">
                <a16:creationId xmlns:a16="http://schemas.microsoft.com/office/drawing/2014/main" id="{A169EFE9-8036-D4E9-F3BC-0E135B5378D2}"/>
              </a:ext>
            </a:extLst>
          </p:cNvPr>
          <p:cNvSpPr>
            <a:spLocks noGrp="1"/>
          </p:cNvSpPr>
          <p:nvPr>
            <p:ph type="sldNum" sz="quarter" idx="12"/>
          </p:nvPr>
        </p:nvSpPr>
        <p:spPr/>
        <p:txBody>
          <a:bodyPr/>
          <a:lstStyle/>
          <a:p>
            <a:fld id="{B50B2A9A-C751-47FF-A367-B14EB1CE08CB}" type="slidenum">
              <a:rPr lang="en-US" smtClean="0"/>
              <a:t>2</a:t>
            </a:fld>
            <a:r>
              <a:rPr lang="en-US" dirty="0"/>
              <a:t> of 12</a:t>
            </a:r>
          </a:p>
        </p:txBody>
      </p:sp>
    </p:spTree>
    <p:extLst>
      <p:ext uri="{BB962C8B-B14F-4D97-AF65-F5344CB8AC3E}">
        <p14:creationId xmlns:p14="http://schemas.microsoft.com/office/powerpoint/2010/main" val="328027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C403B2-FA07-483D-AD77-0F08A95DD996}"/>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a:solidFill>
                  <a:schemeClr val="tx1"/>
                </a:solidFill>
                <a:latin typeface="+mj-lt"/>
                <a:ea typeface="+mj-ea"/>
                <a:cs typeface="+mj-cs"/>
              </a:rPr>
              <a:t>Dataset Overview</a:t>
            </a:r>
          </a:p>
        </p:txBody>
      </p:sp>
      <p:sp>
        <p:nvSpPr>
          <p:cNvPr id="3" name="Content Placeholder 2">
            <a:extLst>
              <a:ext uri="{FF2B5EF4-FFF2-40B4-BE49-F238E27FC236}">
                <a16:creationId xmlns:a16="http://schemas.microsoft.com/office/drawing/2014/main" id="{097ED798-CFBC-4A5B-8ED5-FC5BE7090A0A}"/>
              </a:ext>
            </a:extLst>
          </p:cNvPr>
          <p:cNvSpPr>
            <a:spLocks noGrp="1"/>
          </p:cNvSpPr>
          <p:nvPr>
            <p:ph sz="half" idx="1"/>
          </p:nvPr>
        </p:nvSpPr>
        <p:spPr>
          <a:xfrm>
            <a:off x="1144923" y="2405894"/>
            <a:ext cx="5315189" cy="3535083"/>
          </a:xfrm>
        </p:spPr>
        <p:txBody>
          <a:bodyPr vert="horz" lIns="91440" tIns="45720" rIns="91440" bIns="45720" rtlCol="0" anchor="t">
            <a:normAutofit/>
          </a:bodyPr>
          <a:lstStyle/>
          <a:p>
            <a:r>
              <a:rPr lang="en-US" sz="1700" dirty="0"/>
              <a:t>1.6 Million Labeled Tweets </a:t>
            </a:r>
          </a:p>
          <a:p>
            <a:pPr lvl="1"/>
            <a:r>
              <a:rPr lang="en-US" sz="1700" dirty="0"/>
              <a:t>Positive (4) or Negative (0) sentiment</a:t>
            </a:r>
          </a:p>
          <a:p>
            <a:pPr lvl="1"/>
            <a:r>
              <a:rPr lang="en-US" sz="1700" dirty="0"/>
              <a:t>No neutral Class</a:t>
            </a:r>
          </a:p>
          <a:p>
            <a:r>
              <a:rPr lang="en-US" sz="1700" dirty="0"/>
              <a:t>140 Characters</a:t>
            </a:r>
          </a:p>
          <a:p>
            <a:pPr lvl="1"/>
            <a:r>
              <a:rPr lang="en-US" sz="1700" dirty="0"/>
              <a:t>Restricted to original Twitter limit</a:t>
            </a:r>
          </a:p>
          <a:p>
            <a:r>
              <a:rPr lang="en-US" sz="1700" dirty="0"/>
              <a:t>Balanced Classes</a:t>
            </a:r>
          </a:p>
          <a:p>
            <a:pPr lvl="1"/>
            <a:r>
              <a:rPr lang="en-US" sz="1700" dirty="0"/>
              <a:t>Equal number of positive and negative tweets</a:t>
            </a:r>
          </a:p>
          <a:p>
            <a:r>
              <a:rPr lang="en-US" sz="1700" dirty="0"/>
              <a:t>Structure</a:t>
            </a:r>
          </a:p>
          <a:p>
            <a:pPr lvl="1"/>
            <a:r>
              <a:rPr lang="en-US" sz="1700" dirty="0"/>
              <a:t>Tweet ID</a:t>
            </a:r>
          </a:p>
          <a:p>
            <a:pPr lvl="1"/>
            <a:r>
              <a:rPr lang="en-US" sz="1700" dirty="0"/>
              <a:t>Sentiment Label</a:t>
            </a:r>
          </a:p>
          <a:p>
            <a:pPr lvl="1"/>
            <a:r>
              <a:rPr lang="en-US" sz="1700" dirty="0"/>
              <a:t>Tweet Text</a:t>
            </a:r>
          </a:p>
          <a:p>
            <a:endParaRPr lang="en-US" sz="1700" dirty="0"/>
          </a:p>
          <a:p>
            <a:endParaRPr lang="en-US" sz="1700" dirty="0"/>
          </a:p>
        </p:txBody>
      </p:sp>
      <p:sp>
        <p:nvSpPr>
          <p:cNvPr id="91" name="Rectangle 9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e and orange bars&#10;&#10;Description automatically generated">
            <a:extLst>
              <a:ext uri="{FF2B5EF4-FFF2-40B4-BE49-F238E27FC236}">
                <a16:creationId xmlns:a16="http://schemas.microsoft.com/office/drawing/2014/main" id="{A181CC6E-E777-46AF-93E1-57B203D43366}"/>
              </a:ext>
            </a:extLst>
          </p:cNvPr>
          <p:cNvPicPr>
            <a:picLocks noChangeAspect="1"/>
          </p:cNvPicPr>
          <p:nvPr/>
        </p:nvPicPr>
        <p:blipFill>
          <a:blip r:embed="rId3"/>
          <a:stretch>
            <a:fillRect/>
          </a:stretch>
        </p:blipFill>
        <p:spPr>
          <a:xfrm>
            <a:off x="7075967" y="1995687"/>
            <a:ext cx="4170530" cy="2898518"/>
          </a:xfrm>
          <a:prstGeom prst="rect">
            <a:avLst/>
          </a:prstGeom>
          <a:effectLst>
            <a:outerShdw blurRad="50800" dist="38100" dir="13500000" algn="br" rotWithShape="0">
              <a:prstClr val="black">
                <a:alpha val="40000"/>
              </a:prstClr>
            </a:outerShdw>
          </a:effectLst>
        </p:spPr>
      </p:pic>
      <p:sp>
        <p:nvSpPr>
          <p:cNvPr id="7" name="Slide Number Placeholder 6">
            <a:extLst>
              <a:ext uri="{FF2B5EF4-FFF2-40B4-BE49-F238E27FC236}">
                <a16:creationId xmlns:a16="http://schemas.microsoft.com/office/drawing/2014/main" id="{2A4ACB62-598C-08F1-2BE7-4497FEE8420F}"/>
              </a:ext>
            </a:extLst>
          </p:cNvPr>
          <p:cNvSpPr>
            <a:spLocks noGrp="1"/>
          </p:cNvSpPr>
          <p:nvPr>
            <p:ph type="sldNum" sz="quarter" idx="12"/>
          </p:nvPr>
        </p:nvSpPr>
        <p:spPr/>
        <p:txBody>
          <a:bodyPr/>
          <a:lstStyle/>
          <a:p>
            <a:fld id="{B50B2A9A-C751-47FF-A367-B14EB1CE08CB}" type="slidenum">
              <a:rPr lang="en-US" smtClean="0"/>
              <a:t>3</a:t>
            </a:fld>
            <a:r>
              <a:rPr lang="en-US" dirty="0"/>
              <a:t> of 12</a:t>
            </a:r>
          </a:p>
        </p:txBody>
      </p:sp>
    </p:spTree>
    <p:extLst>
      <p:ext uri="{BB962C8B-B14F-4D97-AF65-F5344CB8AC3E}">
        <p14:creationId xmlns:p14="http://schemas.microsoft.com/office/powerpoint/2010/main" val="3711797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 name="Rectangle 7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D295CB-33AE-44A4-A0C3-A820A46E8688}"/>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Word Cloud – Negative vs Positive</a:t>
            </a:r>
          </a:p>
        </p:txBody>
      </p:sp>
      <p:pic>
        <p:nvPicPr>
          <p:cNvPr id="8" name="Content Placeholder 7">
            <a:extLst>
              <a:ext uri="{FF2B5EF4-FFF2-40B4-BE49-F238E27FC236}">
                <a16:creationId xmlns:a16="http://schemas.microsoft.com/office/drawing/2014/main" id="{D65A0C3C-7404-4F0C-8F99-073941C4C701}"/>
              </a:ext>
            </a:extLst>
          </p:cNvPr>
          <p:cNvPicPr>
            <a:picLocks noGrp="1" noChangeAspect="1"/>
          </p:cNvPicPr>
          <p:nvPr>
            <p:ph sz="half" idx="1"/>
          </p:nvPr>
        </p:nvPicPr>
        <p:blipFill>
          <a:blip r:embed="rId3"/>
          <a:stretch>
            <a:fillRect/>
          </a:stretch>
        </p:blipFill>
        <p:spPr>
          <a:xfrm>
            <a:off x="6345165" y="2901890"/>
            <a:ext cx="5131087" cy="2629681"/>
          </a:xfrm>
          <a:prstGeom prst="rect">
            <a:avLst/>
          </a:prstGeom>
        </p:spPr>
      </p:pic>
      <p:pic>
        <p:nvPicPr>
          <p:cNvPr id="6" name="Content Placeholder 5">
            <a:extLst>
              <a:ext uri="{FF2B5EF4-FFF2-40B4-BE49-F238E27FC236}">
                <a16:creationId xmlns:a16="http://schemas.microsoft.com/office/drawing/2014/main" id="{0A0131DE-B216-4B63-8056-932F9AC7E30D}"/>
              </a:ext>
            </a:extLst>
          </p:cNvPr>
          <p:cNvPicPr>
            <a:picLocks noGrp="1" noChangeAspect="1"/>
          </p:cNvPicPr>
          <p:nvPr>
            <p:ph sz="half" idx="2"/>
          </p:nvPr>
        </p:nvPicPr>
        <p:blipFill>
          <a:blip r:embed="rId4"/>
          <a:stretch>
            <a:fillRect/>
          </a:stretch>
        </p:blipFill>
        <p:spPr>
          <a:xfrm>
            <a:off x="715748" y="2865403"/>
            <a:ext cx="5131088" cy="2629682"/>
          </a:xfrm>
          <a:prstGeom prst="rect">
            <a:avLst/>
          </a:prstGeom>
        </p:spPr>
      </p:pic>
      <p:sp>
        <p:nvSpPr>
          <p:cNvPr id="33" name="TextBox 32">
            <a:extLst>
              <a:ext uri="{FF2B5EF4-FFF2-40B4-BE49-F238E27FC236}">
                <a16:creationId xmlns:a16="http://schemas.microsoft.com/office/drawing/2014/main" id="{4377BD46-A721-24AB-EFFB-94AC6332C081}"/>
              </a:ext>
            </a:extLst>
          </p:cNvPr>
          <p:cNvSpPr txBox="1"/>
          <p:nvPr/>
        </p:nvSpPr>
        <p:spPr>
          <a:xfrm>
            <a:off x="2215706" y="5807210"/>
            <a:ext cx="2029658" cy="369332"/>
          </a:xfrm>
          <a:prstGeom prst="rect">
            <a:avLst/>
          </a:prstGeom>
          <a:noFill/>
        </p:spPr>
        <p:txBody>
          <a:bodyPr wrap="none" rtlCol="0">
            <a:spAutoFit/>
          </a:bodyPr>
          <a:lstStyle/>
          <a:p>
            <a:r>
              <a:rPr lang="en-US"/>
              <a:t>Negative Sentiment</a:t>
            </a:r>
          </a:p>
        </p:txBody>
      </p:sp>
      <p:sp>
        <p:nvSpPr>
          <p:cNvPr id="39" name="TextBox 38">
            <a:extLst>
              <a:ext uri="{FF2B5EF4-FFF2-40B4-BE49-F238E27FC236}">
                <a16:creationId xmlns:a16="http://schemas.microsoft.com/office/drawing/2014/main" id="{352273BF-D16F-6252-C027-319617318479}"/>
              </a:ext>
            </a:extLst>
          </p:cNvPr>
          <p:cNvSpPr txBox="1"/>
          <p:nvPr/>
        </p:nvSpPr>
        <p:spPr>
          <a:xfrm>
            <a:off x="7791014" y="5800842"/>
            <a:ext cx="1930465" cy="369332"/>
          </a:xfrm>
          <a:prstGeom prst="rect">
            <a:avLst/>
          </a:prstGeom>
          <a:noFill/>
        </p:spPr>
        <p:txBody>
          <a:bodyPr wrap="none" rtlCol="0">
            <a:spAutoFit/>
          </a:bodyPr>
          <a:lstStyle/>
          <a:p>
            <a:r>
              <a:rPr lang="en-US"/>
              <a:t>Positive Sentiment</a:t>
            </a:r>
          </a:p>
        </p:txBody>
      </p:sp>
      <p:sp>
        <p:nvSpPr>
          <p:cNvPr id="5" name="Slide Number Placeholder 4">
            <a:extLst>
              <a:ext uri="{FF2B5EF4-FFF2-40B4-BE49-F238E27FC236}">
                <a16:creationId xmlns:a16="http://schemas.microsoft.com/office/drawing/2014/main" id="{A535CE6C-703E-D121-C256-16F7B64432D4}"/>
              </a:ext>
            </a:extLst>
          </p:cNvPr>
          <p:cNvSpPr>
            <a:spLocks noGrp="1"/>
          </p:cNvSpPr>
          <p:nvPr>
            <p:ph type="sldNum" sz="quarter" idx="12"/>
          </p:nvPr>
        </p:nvSpPr>
        <p:spPr/>
        <p:txBody>
          <a:bodyPr/>
          <a:lstStyle/>
          <a:p>
            <a:fld id="{B50B2A9A-C751-47FF-A367-B14EB1CE08CB}" type="slidenum">
              <a:rPr lang="en-US" smtClean="0"/>
              <a:t>4</a:t>
            </a:fld>
            <a:r>
              <a:rPr lang="en-US" dirty="0"/>
              <a:t> of 12</a:t>
            </a:r>
          </a:p>
        </p:txBody>
      </p:sp>
    </p:spTree>
    <p:extLst>
      <p:ext uri="{BB962C8B-B14F-4D97-AF65-F5344CB8AC3E}">
        <p14:creationId xmlns:p14="http://schemas.microsoft.com/office/powerpoint/2010/main" val="416699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9AE3DD-C3C3-951F-4A63-BFC2851C0526}"/>
            </a:ext>
          </a:extLst>
        </p:cNvPr>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0235FEBA-7EB9-BF6C-573D-25659F3EB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562486-CE0C-CF2D-E590-B8B36251C4AD}"/>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a:t>Text Preprocessing</a:t>
            </a:r>
            <a:endParaRPr lang="en-US" sz="40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F8664177-AC11-1221-6E68-D08097BB1273}"/>
              </a:ext>
            </a:extLst>
          </p:cNvPr>
          <p:cNvSpPr>
            <a:spLocks noGrp="1"/>
          </p:cNvSpPr>
          <p:nvPr>
            <p:ph sz="half" idx="1"/>
          </p:nvPr>
        </p:nvSpPr>
        <p:spPr>
          <a:xfrm>
            <a:off x="1136397" y="2418408"/>
            <a:ext cx="4959603" cy="3522569"/>
          </a:xfrm>
        </p:spPr>
        <p:txBody>
          <a:bodyPr vert="horz" lIns="91440" tIns="45720" rIns="91440" bIns="45720" rtlCol="0" anchor="t">
            <a:normAutofit/>
          </a:bodyPr>
          <a:lstStyle/>
          <a:p>
            <a:r>
              <a:rPr lang="en-US"/>
              <a:t>Why Preprocessing?</a:t>
            </a:r>
          </a:p>
          <a:p>
            <a:pPr lvl="1"/>
            <a:r>
              <a:rPr lang="en-US"/>
              <a:t>Reduce noise in data</a:t>
            </a:r>
          </a:p>
          <a:p>
            <a:pPr lvl="1"/>
            <a:r>
              <a:rPr lang="en-US"/>
              <a:t>Improve model accuracy</a:t>
            </a:r>
          </a:p>
          <a:p>
            <a:r>
              <a:rPr lang="en-US"/>
              <a:t>Why not remove </a:t>
            </a:r>
            <a:r>
              <a:rPr lang="en-US" err="1"/>
              <a:t>StopWords</a:t>
            </a:r>
            <a:r>
              <a:rPr lang="en-US"/>
              <a:t>?</a:t>
            </a:r>
          </a:p>
          <a:p>
            <a:pPr lvl="1"/>
            <a:r>
              <a:rPr lang="en-US"/>
              <a:t>Preserves meaning:</a:t>
            </a:r>
          </a:p>
          <a:p>
            <a:pPr lvl="2"/>
            <a:r>
              <a:rPr lang="en-US"/>
              <a:t>“The product is not good” (Negative)</a:t>
            </a:r>
          </a:p>
          <a:p>
            <a:pPr lvl="2"/>
            <a:r>
              <a:rPr lang="en-US"/>
              <a:t>“Product good” (Positive)</a:t>
            </a:r>
          </a:p>
          <a:p>
            <a:endParaRPr lang="en-US"/>
          </a:p>
        </p:txBody>
      </p:sp>
      <p:sp>
        <p:nvSpPr>
          <p:cNvPr id="57" name="Rectangle 56">
            <a:extLst>
              <a:ext uri="{FF2B5EF4-FFF2-40B4-BE49-F238E27FC236}">
                <a16:creationId xmlns:a16="http://schemas.microsoft.com/office/drawing/2014/main" id="{B12A8C1F-73BF-1F0D-20A4-0945F4206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BCD65CA-98FA-F58F-09F9-C0CF5112C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4">
            <a:extLst>
              <a:ext uri="{FF2B5EF4-FFF2-40B4-BE49-F238E27FC236}">
                <a16:creationId xmlns:a16="http://schemas.microsoft.com/office/drawing/2014/main" id="{DE590766-EA6E-F4AD-4334-56FAB23C5610}"/>
              </a:ext>
            </a:extLst>
          </p:cNvPr>
          <p:cNvGraphicFramePr>
            <a:graphicFrameLocks noGrp="1"/>
          </p:cNvGraphicFramePr>
          <p:nvPr>
            <p:ph sz="half" idx="2"/>
            <p:extLst>
              <p:ext uri="{D42A27DB-BD31-4B8C-83A1-F6EECF244321}">
                <p14:modId xmlns:p14="http://schemas.microsoft.com/office/powerpoint/2010/main" val="3293049487"/>
              </p:ext>
            </p:extLst>
          </p:nvPr>
        </p:nvGraphicFramePr>
        <p:xfrm>
          <a:off x="6172200" y="1825625"/>
          <a:ext cx="586630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a:extLst>
              <a:ext uri="{FF2B5EF4-FFF2-40B4-BE49-F238E27FC236}">
                <a16:creationId xmlns:a16="http://schemas.microsoft.com/office/drawing/2014/main" id="{BFDC5EC3-3F15-FB31-11A8-EDD5665E7760}"/>
              </a:ext>
            </a:extLst>
          </p:cNvPr>
          <p:cNvSpPr>
            <a:spLocks noGrp="1"/>
          </p:cNvSpPr>
          <p:nvPr>
            <p:ph type="sldNum" sz="quarter" idx="12"/>
          </p:nvPr>
        </p:nvSpPr>
        <p:spPr/>
        <p:txBody>
          <a:bodyPr/>
          <a:lstStyle/>
          <a:p>
            <a:fld id="{B50B2A9A-C751-47FF-A367-B14EB1CE08CB}" type="slidenum">
              <a:rPr lang="en-US" smtClean="0"/>
              <a:t>5</a:t>
            </a:fld>
            <a:r>
              <a:rPr lang="en-US" dirty="0"/>
              <a:t> of 12</a:t>
            </a:r>
          </a:p>
        </p:txBody>
      </p:sp>
    </p:spTree>
    <p:extLst>
      <p:ext uri="{BB962C8B-B14F-4D97-AF65-F5344CB8AC3E}">
        <p14:creationId xmlns:p14="http://schemas.microsoft.com/office/powerpoint/2010/main" val="3571951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691E5-72BC-42E8-A053-D868CE6817BE}"/>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Traditional Models: Naïve Bayes &amp; Logistic Regression</a:t>
            </a:r>
          </a:p>
        </p:txBody>
      </p:sp>
      <p:graphicFrame>
        <p:nvGraphicFramePr>
          <p:cNvPr id="9" name="Content Placeholder 2">
            <a:extLst>
              <a:ext uri="{FF2B5EF4-FFF2-40B4-BE49-F238E27FC236}">
                <a16:creationId xmlns:a16="http://schemas.microsoft.com/office/drawing/2014/main" id="{0CE0BF61-4259-0A73-D4F9-0E7FD21A300D}"/>
              </a:ext>
            </a:extLst>
          </p:cNvPr>
          <p:cNvGraphicFramePr>
            <a:graphicFrameLocks noGrp="1"/>
          </p:cNvGraphicFramePr>
          <p:nvPr>
            <p:ph idx="1"/>
            <p:extLst>
              <p:ext uri="{D42A27DB-BD31-4B8C-83A1-F6EECF244321}">
                <p14:modId xmlns:p14="http://schemas.microsoft.com/office/powerpoint/2010/main" val="86318032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F0472081-7738-15BD-9752-262D77EB4D75}"/>
              </a:ext>
            </a:extLst>
          </p:cNvPr>
          <p:cNvSpPr>
            <a:spLocks noGrp="1"/>
          </p:cNvSpPr>
          <p:nvPr>
            <p:ph type="sldNum" sz="quarter" idx="12"/>
          </p:nvPr>
        </p:nvSpPr>
        <p:spPr/>
        <p:txBody>
          <a:bodyPr/>
          <a:lstStyle/>
          <a:p>
            <a:fld id="{B50B2A9A-C751-47FF-A367-B14EB1CE08CB}" type="slidenum">
              <a:rPr lang="en-US" smtClean="0"/>
              <a:t>6</a:t>
            </a:fld>
            <a:r>
              <a:rPr lang="en-US" dirty="0"/>
              <a:t> of 12</a:t>
            </a:r>
          </a:p>
        </p:txBody>
      </p:sp>
    </p:spTree>
    <p:extLst>
      <p:ext uri="{BB962C8B-B14F-4D97-AF65-F5344CB8AC3E}">
        <p14:creationId xmlns:p14="http://schemas.microsoft.com/office/powerpoint/2010/main" val="27181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1EB9B-05D6-4910-BFA9-F2972C0A43DC}"/>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a:solidFill>
                  <a:schemeClr val="tx1"/>
                </a:solidFill>
                <a:latin typeface="+mj-lt"/>
                <a:ea typeface="+mj-ea"/>
                <a:cs typeface="+mj-cs"/>
              </a:rPr>
              <a:t>Advanced Model: RNN with LSTM</a:t>
            </a:r>
          </a:p>
        </p:txBody>
      </p:sp>
      <p:sp>
        <p:nvSpPr>
          <p:cNvPr id="5" name="Content Placeholder 4">
            <a:extLst>
              <a:ext uri="{FF2B5EF4-FFF2-40B4-BE49-F238E27FC236}">
                <a16:creationId xmlns:a16="http://schemas.microsoft.com/office/drawing/2014/main" id="{0AAAA710-B86F-4FFC-AE5E-1ACA0CF28BDD}"/>
              </a:ext>
            </a:extLst>
          </p:cNvPr>
          <p:cNvSpPr>
            <a:spLocks noGrp="1"/>
          </p:cNvSpPr>
          <p:nvPr>
            <p:ph sz="half" idx="1"/>
          </p:nvPr>
        </p:nvSpPr>
        <p:spPr>
          <a:xfrm>
            <a:off x="1136397" y="2418408"/>
            <a:ext cx="4959603" cy="3522569"/>
          </a:xfrm>
        </p:spPr>
        <p:txBody>
          <a:bodyPr vert="horz" lIns="91440" tIns="45720" rIns="91440" bIns="45720" rtlCol="0" anchor="t">
            <a:normAutofit/>
          </a:bodyPr>
          <a:lstStyle/>
          <a:p>
            <a:r>
              <a:rPr lang="en-US" sz="1900"/>
              <a:t>Recurrent Neural Network (RNN)</a:t>
            </a:r>
          </a:p>
          <a:p>
            <a:pPr lvl="1"/>
            <a:r>
              <a:rPr lang="en-US" sz="1900"/>
              <a:t>Designed for sequential data </a:t>
            </a:r>
          </a:p>
          <a:p>
            <a:pPr lvl="2"/>
            <a:r>
              <a:rPr lang="en-US" sz="1900"/>
              <a:t>e.g., text, time series</a:t>
            </a:r>
          </a:p>
          <a:p>
            <a:pPr lvl="1"/>
            <a:r>
              <a:rPr lang="en-US" sz="1900"/>
              <a:t>Remembers previous words to improve predictions</a:t>
            </a:r>
          </a:p>
          <a:p>
            <a:r>
              <a:rPr lang="en-US" sz="1900"/>
              <a:t>Long Short-Term Memory (LSTM)</a:t>
            </a:r>
          </a:p>
          <a:p>
            <a:pPr lvl="1"/>
            <a:r>
              <a:rPr lang="en-US" sz="1900"/>
              <a:t>A special type of RNN</a:t>
            </a:r>
          </a:p>
          <a:p>
            <a:pPr lvl="1"/>
            <a:r>
              <a:rPr lang="en-US" sz="1900"/>
              <a:t>Solves the problem of long-term dependencies</a:t>
            </a:r>
          </a:p>
          <a:p>
            <a:pPr lvl="2"/>
            <a:r>
              <a:rPr lang="en-US" sz="1900"/>
              <a:t>Retains information over longer sequences</a:t>
            </a:r>
          </a:p>
        </p:txBody>
      </p:sp>
      <p:pic>
        <p:nvPicPr>
          <p:cNvPr id="9" name="Content Placeholder 8" descr="A diagram of a layer&#10;&#10;Description automatically generated">
            <a:extLst>
              <a:ext uri="{FF2B5EF4-FFF2-40B4-BE49-F238E27FC236}">
                <a16:creationId xmlns:a16="http://schemas.microsoft.com/office/drawing/2014/main" id="{62D54C10-8DBE-32DB-03DF-D70BD97C34B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12442" y="998684"/>
            <a:ext cx="5201023" cy="4446875"/>
          </a:xfrm>
          <a:prstGeom prst="rect">
            <a:avLst/>
          </a:prstGeom>
        </p:spPr>
      </p:pic>
      <p:sp>
        <p:nvSpPr>
          <p:cNvPr id="49" name="Rectangle 4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642582A-B321-44C1-E798-EB6BA4981A1B}"/>
              </a:ext>
            </a:extLst>
          </p:cNvPr>
          <p:cNvSpPr>
            <a:spLocks noGrp="1"/>
          </p:cNvSpPr>
          <p:nvPr>
            <p:ph type="sldNum" sz="quarter" idx="12"/>
          </p:nvPr>
        </p:nvSpPr>
        <p:spPr/>
        <p:txBody>
          <a:bodyPr/>
          <a:lstStyle/>
          <a:p>
            <a:fld id="{B50B2A9A-C751-47FF-A367-B14EB1CE08CB}" type="slidenum">
              <a:rPr lang="en-US" smtClean="0"/>
              <a:t>7</a:t>
            </a:fld>
            <a:r>
              <a:rPr lang="en-US" dirty="0"/>
              <a:t> of 12</a:t>
            </a:r>
          </a:p>
        </p:txBody>
      </p:sp>
    </p:spTree>
    <p:extLst>
      <p:ext uri="{BB962C8B-B14F-4D97-AF65-F5344CB8AC3E}">
        <p14:creationId xmlns:p14="http://schemas.microsoft.com/office/powerpoint/2010/main" val="180371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31011-707D-4AB7-B7A6-040AEDC29B0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Model Performance</a:t>
            </a:r>
          </a:p>
        </p:txBody>
      </p:sp>
      <p:graphicFrame>
        <p:nvGraphicFramePr>
          <p:cNvPr id="14" name="Table 14">
            <a:extLst>
              <a:ext uri="{FF2B5EF4-FFF2-40B4-BE49-F238E27FC236}">
                <a16:creationId xmlns:a16="http://schemas.microsoft.com/office/drawing/2014/main" id="{D3AEBA33-FDC8-402B-B519-93C72340B6DA}"/>
              </a:ext>
            </a:extLst>
          </p:cNvPr>
          <p:cNvGraphicFramePr>
            <a:graphicFrameLocks noGrp="1"/>
          </p:cNvGraphicFramePr>
          <p:nvPr>
            <p:ph idx="1"/>
            <p:extLst>
              <p:ext uri="{D42A27DB-BD31-4B8C-83A1-F6EECF244321}">
                <p14:modId xmlns:p14="http://schemas.microsoft.com/office/powerpoint/2010/main" val="1408023711"/>
              </p:ext>
            </p:extLst>
          </p:nvPr>
        </p:nvGraphicFramePr>
        <p:xfrm>
          <a:off x="432225" y="2215057"/>
          <a:ext cx="11327550" cy="4193979"/>
        </p:xfrm>
        <a:graphic>
          <a:graphicData uri="http://schemas.openxmlformats.org/drawingml/2006/table">
            <a:tbl>
              <a:tblPr firstRow="1" bandRow="1">
                <a:noFill/>
                <a:tableStyleId>{5C22544A-7EE6-4342-B048-85BDC9FD1C3A}</a:tableStyleId>
              </a:tblPr>
              <a:tblGrid>
                <a:gridCol w="3728958">
                  <a:extLst>
                    <a:ext uri="{9D8B030D-6E8A-4147-A177-3AD203B41FA5}">
                      <a16:colId xmlns:a16="http://schemas.microsoft.com/office/drawing/2014/main" val="2509579604"/>
                    </a:ext>
                  </a:extLst>
                </a:gridCol>
                <a:gridCol w="1775791">
                  <a:extLst>
                    <a:ext uri="{9D8B030D-6E8A-4147-A177-3AD203B41FA5}">
                      <a16:colId xmlns:a16="http://schemas.microsoft.com/office/drawing/2014/main" val="941481730"/>
                    </a:ext>
                  </a:extLst>
                </a:gridCol>
                <a:gridCol w="1948069">
                  <a:extLst>
                    <a:ext uri="{9D8B030D-6E8A-4147-A177-3AD203B41FA5}">
                      <a16:colId xmlns:a16="http://schemas.microsoft.com/office/drawing/2014/main" val="1988790776"/>
                    </a:ext>
                  </a:extLst>
                </a:gridCol>
                <a:gridCol w="1900727">
                  <a:extLst>
                    <a:ext uri="{9D8B030D-6E8A-4147-A177-3AD203B41FA5}">
                      <a16:colId xmlns:a16="http://schemas.microsoft.com/office/drawing/2014/main" val="1064909512"/>
                    </a:ext>
                  </a:extLst>
                </a:gridCol>
                <a:gridCol w="1974005">
                  <a:extLst>
                    <a:ext uri="{9D8B030D-6E8A-4147-A177-3AD203B41FA5}">
                      <a16:colId xmlns:a16="http://schemas.microsoft.com/office/drawing/2014/main" val="2708609778"/>
                    </a:ext>
                  </a:extLst>
                </a:gridCol>
              </a:tblGrid>
              <a:tr h="1052367">
                <a:tc>
                  <a:txBody>
                    <a:bodyPr/>
                    <a:lstStyle/>
                    <a:p>
                      <a:r>
                        <a:rPr lang="en-US" sz="2500" b="1" cap="none" spc="0">
                          <a:solidFill>
                            <a:schemeClr val="tx1"/>
                          </a:solidFill>
                        </a:rPr>
                        <a:t>Model</a:t>
                      </a:r>
                    </a:p>
                  </a:txBody>
                  <a:tcPr marL="99102" marR="318572" marT="28315" marB="212361" anchor="b">
                    <a:lnL w="12700" cmpd="sng">
                      <a:noFill/>
                    </a:lnL>
                    <a:lnR w="12700" cmpd="sng">
                      <a:noFill/>
                    </a:lnR>
                    <a:lnT w="9525" cap="flat" cmpd="sng" algn="ctr">
                      <a:noFill/>
                      <a:prstDash val="solid"/>
                    </a:lnT>
                    <a:lnB w="38100" cmpd="sng">
                      <a:noFill/>
                    </a:lnB>
                    <a:noFill/>
                  </a:tcPr>
                </a:tc>
                <a:tc>
                  <a:txBody>
                    <a:bodyPr/>
                    <a:lstStyle/>
                    <a:p>
                      <a:r>
                        <a:rPr lang="en-US" sz="2500" b="1" cap="none" spc="0">
                          <a:solidFill>
                            <a:schemeClr val="tx1"/>
                          </a:solidFill>
                        </a:rPr>
                        <a:t>F1 Score</a:t>
                      </a:r>
                    </a:p>
                  </a:txBody>
                  <a:tcPr marL="99102" marR="318572" marT="28315" marB="212361" anchor="b">
                    <a:lnL w="12700" cmpd="sng">
                      <a:noFill/>
                    </a:lnL>
                    <a:lnR w="12700" cmpd="sng">
                      <a:noFill/>
                    </a:lnR>
                    <a:lnT w="9525" cap="flat" cmpd="sng" algn="ctr">
                      <a:noFill/>
                      <a:prstDash val="solid"/>
                    </a:lnT>
                    <a:lnB w="38100" cmpd="sng">
                      <a:noFill/>
                    </a:lnB>
                    <a:noFill/>
                  </a:tcPr>
                </a:tc>
                <a:tc>
                  <a:txBody>
                    <a:bodyPr/>
                    <a:lstStyle/>
                    <a:p>
                      <a:r>
                        <a:rPr lang="en-US" sz="2500" b="1" cap="none" spc="0">
                          <a:solidFill>
                            <a:schemeClr val="tx1"/>
                          </a:solidFill>
                        </a:rPr>
                        <a:t>Accuracy</a:t>
                      </a:r>
                    </a:p>
                  </a:txBody>
                  <a:tcPr marL="99102" marR="318572" marT="28315" marB="212361" anchor="b">
                    <a:lnL w="12700" cmpd="sng">
                      <a:noFill/>
                    </a:lnL>
                    <a:lnR w="12700" cmpd="sng">
                      <a:noFill/>
                    </a:lnR>
                    <a:lnT w="9525" cap="flat" cmpd="sng" algn="ctr">
                      <a:noFill/>
                      <a:prstDash val="solid"/>
                    </a:lnT>
                    <a:lnB w="38100" cmpd="sng">
                      <a:noFill/>
                    </a:lnB>
                    <a:noFill/>
                  </a:tcPr>
                </a:tc>
                <a:tc>
                  <a:txBody>
                    <a:bodyPr/>
                    <a:lstStyle/>
                    <a:p>
                      <a:r>
                        <a:rPr lang="en-US" sz="2500" b="1" cap="none" spc="0">
                          <a:solidFill>
                            <a:schemeClr val="tx1"/>
                          </a:solidFill>
                        </a:rPr>
                        <a:t>True Pos</a:t>
                      </a:r>
                    </a:p>
                  </a:txBody>
                  <a:tcPr marL="99102" marR="318572" marT="28315" marB="212361" anchor="b">
                    <a:lnL w="12700" cmpd="sng">
                      <a:noFill/>
                    </a:lnL>
                    <a:lnR w="12700" cmpd="sng">
                      <a:noFill/>
                    </a:lnR>
                    <a:lnT w="9525" cap="flat" cmpd="sng" algn="ctr">
                      <a:noFill/>
                      <a:prstDash val="solid"/>
                    </a:lnT>
                    <a:lnB w="38100" cmpd="sng">
                      <a:noFill/>
                    </a:lnB>
                    <a:noFill/>
                  </a:tcPr>
                </a:tc>
                <a:tc>
                  <a:txBody>
                    <a:bodyPr/>
                    <a:lstStyle/>
                    <a:p>
                      <a:r>
                        <a:rPr lang="en-US" sz="2500" b="1" cap="none" spc="0">
                          <a:solidFill>
                            <a:schemeClr val="tx1"/>
                          </a:solidFill>
                        </a:rPr>
                        <a:t>True Neg</a:t>
                      </a:r>
                    </a:p>
                  </a:txBody>
                  <a:tcPr marL="99102" marR="318572" marT="28315" marB="212361"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501076725"/>
                  </a:ext>
                </a:extLst>
              </a:tr>
              <a:tr h="580454">
                <a:tc>
                  <a:txBody>
                    <a:bodyPr/>
                    <a:lstStyle/>
                    <a:p>
                      <a:r>
                        <a:rPr lang="en-US" sz="1900" cap="none" spc="0">
                          <a:solidFill>
                            <a:schemeClr val="tx1"/>
                          </a:solidFill>
                        </a:rPr>
                        <a:t>Naïve Bayes</a:t>
                      </a:r>
                    </a:p>
                  </a:txBody>
                  <a:tcPr marL="99102" marR="318572" marT="28315" marB="212361">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r>
                        <a:rPr lang="en-US" sz="1900" cap="none" spc="0">
                          <a:solidFill>
                            <a:schemeClr val="tx1"/>
                          </a:solidFill>
                        </a:rPr>
                        <a:t>0.77</a:t>
                      </a:r>
                    </a:p>
                  </a:txBody>
                  <a:tcPr marL="99102" marR="318572" marT="28315" marB="212361">
                    <a:lnL w="12700" cmpd="sng">
                      <a:noFill/>
                      <a:prstDash val="solid"/>
                    </a:lnL>
                    <a:lnR w="12700" cmpd="sng">
                      <a:noFill/>
                      <a:prstDash val="solid"/>
                    </a:lnR>
                    <a:lnT w="38100" cmpd="sng">
                      <a:noFill/>
                    </a:lnT>
                    <a:lnB w="9525" cap="flat" cmpd="sng" algn="ctr">
                      <a:noFill/>
                      <a:prstDash val="solid"/>
                    </a:lnB>
                    <a:noFill/>
                  </a:tcPr>
                </a:tc>
                <a:tc>
                  <a:txBody>
                    <a:bodyPr/>
                    <a:lstStyle/>
                    <a:p>
                      <a:r>
                        <a:rPr lang="en-US" sz="1900" cap="none" spc="0">
                          <a:solidFill>
                            <a:schemeClr val="tx1"/>
                          </a:solidFill>
                        </a:rPr>
                        <a:t>0.77</a:t>
                      </a:r>
                    </a:p>
                  </a:txBody>
                  <a:tcPr marL="99102" marR="318572" marT="28315" marB="212361">
                    <a:lnL w="12700" cmpd="sng">
                      <a:noFill/>
                      <a:prstDash val="solid"/>
                    </a:lnL>
                    <a:lnR w="12700" cmpd="sng">
                      <a:noFill/>
                      <a:prstDash val="solid"/>
                    </a:lnR>
                    <a:lnT w="38100" cmpd="sng">
                      <a:noFill/>
                    </a:lnT>
                    <a:lnB w="9525" cap="flat" cmpd="sng" algn="ctr">
                      <a:noFill/>
                      <a:prstDash val="solid"/>
                    </a:lnB>
                    <a:noFill/>
                  </a:tcPr>
                </a:tc>
                <a:tc>
                  <a:txBody>
                    <a:bodyPr/>
                    <a:lstStyle/>
                    <a:p>
                      <a:r>
                        <a:rPr lang="en-US" sz="1900" cap="none" spc="0">
                          <a:solidFill>
                            <a:schemeClr val="tx1"/>
                          </a:solidFill>
                        </a:rPr>
                        <a:t>126,594</a:t>
                      </a:r>
                    </a:p>
                  </a:txBody>
                  <a:tcPr marL="99102" marR="318572" marT="28315" marB="212361">
                    <a:lnL w="12700" cmpd="sng">
                      <a:noFill/>
                      <a:prstDash val="solid"/>
                    </a:lnL>
                    <a:lnR w="12700" cmpd="sng">
                      <a:noFill/>
                      <a:prstDash val="solid"/>
                    </a:lnR>
                    <a:lnT w="38100" cmpd="sng">
                      <a:noFill/>
                    </a:lnT>
                    <a:lnB w="9525" cap="flat" cmpd="sng" algn="ctr">
                      <a:noFill/>
                      <a:prstDash val="solid"/>
                    </a:lnB>
                    <a:noFill/>
                  </a:tcPr>
                </a:tc>
                <a:tc>
                  <a:txBody>
                    <a:bodyPr/>
                    <a:lstStyle/>
                    <a:p>
                      <a:r>
                        <a:rPr lang="en-US" sz="1900" cap="none" spc="0">
                          <a:solidFill>
                            <a:schemeClr val="tx1"/>
                          </a:solidFill>
                        </a:rPr>
                        <a:t>119,824</a:t>
                      </a:r>
                    </a:p>
                  </a:txBody>
                  <a:tcPr marL="99102" marR="318572" marT="28315" marB="212361">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2798417896"/>
                  </a:ext>
                </a:extLst>
              </a:tr>
              <a:tr h="580454">
                <a:tc>
                  <a:txBody>
                    <a:bodyPr/>
                    <a:lstStyle/>
                    <a:p>
                      <a:r>
                        <a:rPr lang="en-US" sz="1900" cap="none" spc="0">
                          <a:solidFill>
                            <a:schemeClr val="tx1"/>
                          </a:solidFill>
                        </a:rPr>
                        <a:t>Logistic Regression</a:t>
                      </a:r>
                    </a:p>
                  </a:txBody>
                  <a:tcPr marL="99102" marR="318572" marT="28315" marB="212361">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900" cap="none" spc="0">
                          <a:solidFill>
                            <a:schemeClr val="tx1"/>
                          </a:solidFill>
                        </a:rPr>
                        <a:t>0.81</a:t>
                      </a:r>
                    </a:p>
                  </a:txBody>
                  <a:tcPr marL="99102" marR="318572" marT="28315" marB="21236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900" cap="none" spc="0">
                          <a:solidFill>
                            <a:schemeClr val="tx1"/>
                          </a:solidFill>
                        </a:rPr>
                        <a:t>0.81</a:t>
                      </a:r>
                    </a:p>
                  </a:txBody>
                  <a:tcPr marL="99102" marR="318572" marT="28315" marB="21236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900" cap="none" spc="0">
                          <a:solidFill>
                            <a:schemeClr val="tx1"/>
                          </a:solidFill>
                        </a:rPr>
                        <a:t>130,303</a:t>
                      </a:r>
                    </a:p>
                  </a:txBody>
                  <a:tcPr marL="99102" marR="318572" marT="28315" marB="21236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900" cap="none" spc="0">
                          <a:solidFill>
                            <a:schemeClr val="tx1"/>
                          </a:solidFill>
                        </a:rPr>
                        <a:t>127,417</a:t>
                      </a:r>
                    </a:p>
                  </a:txBody>
                  <a:tcPr marL="99102" marR="318572" marT="28315" marB="21236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998633363"/>
                  </a:ext>
                </a:extLst>
              </a:tr>
              <a:tr h="580454">
                <a:tc>
                  <a:txBody>
                    <a:bodyPr/>
                    <a:lstStyle/>
                    <a:p>
                      <a:r>
                        <a:rPr lang="en-US" sz="1900" cap="none" spc="0">
                          <a:solidFill>
                            <a:schemeClr val="tx1"/>
                          </a:solidFill>
                        </a:rPr>
                        <a:t>Naïve Bayes Random Search</a:t>
                      </a:r>
                    </a:p>
                  </a:txBody>
                  <a:tcPr marL="99102" marR="318572" marT="28315" marB="212361">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US" sz="1900" b="1" cap="none" spc="0">
                          <a:solidFill>
                            <a:schemeClr val="tx1"/>
                          </a:solidFill>
                        </a:rPr>
                        <a:t>0.78</a:t>
                      </a:r>
                    </a:p>
                  </a:txBody>
                  <a:tcPr marL="99102" marR="318572" marT="28315" marB="212361">
                    <a:lnL w="12700" cmpd="sng">
                      <a:noFill/>
                      <a:prstDash val="solid"/>
                    </a:lnL>
                    <a:lnR w="12700" cmpd="sng">
                      <a:noFill/>
                      <a:prstDash val="solid"/>
                    </a:lnR>
                    <a:lnT w="12700" cmpd="sng">
                      <a:noFill/>
                      <a:prstDash val="solid"/>
                    </a:lnT>
                    <a:lnB w="9525" cap="flat" cmpd="sng" algn="ctr">
                      <a:noFill/>
                      <a:prstDash val="solid"/>
                    </a:lnB>
                    <a:noFill/>
                  </a:tcPr>
                </a:tc>
                <a:tc>
                  <a:txBody>
                    <a:bodyPr/>
                    <a:lstStyle/>
                    <a:p>
                      <a:r>
                        <a:rPr lang="en-US" sz="1900" cap="none" spc="0">
                          <a:solidFill>
                            <a:schemeClr val="tx1"/>
                          </a:solidFill>
                        </a:rPr>
                        <a:t>0.77</a:t>
                      </a:r>
                    </a:p>
                  </a:txBody>
                  <a:tcPr marL="99102" marR="318572" marT="28315" marB="212361">
                    <a:lnL w="12700" cmpd="sng">
                      <a:noFill/>
                      <a:prstDash val="solid"/>
                    </a:lnL>
                    <a:lnR w="12700" cmpd="sng">
                      <a:noFill/>
                      <a:prstDash val="solid"/>
                    </a:lnR>
                    <a:lnT w="12700" cmpd="sng">
                      <a:noFill/>
                      <a:prstDash val="solid"/>
                    </a:lnT>
                    <a:lnB w="9525" cap="flat" cmpd="sng" algn="ctr">
                      <a:noFill/>
                      <a:prstDash val="solid"/>
                    </a:lnB>
                    <a:noFill/>
                  </a:tcPr>
                </a:tc>
                <a:tc>
                  <a:txBody>
                    <a:bodyPr/>
                    <a:lstStyle/>
                    <a:p>
                      <a:r>
                        <a:rPr lang="en-US" sz="1900" cap="none" spc="0">
                          <a:solidFill>
                            <a:schemeClr val="tx1"/>
                          </a:solidFill>
                        </a:rPr>
                        <a:t>126,583</a:t>
                      </a:r>
                    </a:p>
                  </a:txBody>
                  <a:tcPr marL="99102" marR="318572" marT="28315" marB="212361">
                    <a:lnL w="12700" cmpd="sng">
                      <a:noFill/>
                      <a:prstDash val="solid"/>
                    </a:lnL>
                    <a:lnR w="12700" cmpd="sng">
                      <a:noFill/>
                      <a:prstDash val="solid"/>
                    </a:lnR>
                    <a:lnT w="12700" cmpd="sng">
                      <a:noFill/>
                      <a:prstDash val="solid"/>
                    </a:lnT>
                    <a:lnB w="9525" cap="flat" cmpd="sng" algn="ctr">
                      <a:noFill/>
                      <a:prstDash val="solid"/>
                    </a:lnB>
                    <a:noFill/>
                  </a:tcPr>
                </a:tc>
                <a:tc>
                  <a:txBody>
                    <a:bodyPr/>
                    <a:lstStyle/>
                    <a:p>
                      <a:r>
                        <a:rPr lang="en-US" sz="1900" cap="none" spc="0">
                          <a:solidFill>
                            <a:schemeClr val="tx1"/>
                          </a:solidFill>
                        </a:rPr>
                        <a:t>119,853</a:t>
                      </a:r>
                    </a:p>
                  </a:txBody>
                  <a:tcPr marL="99102" marR="318572" marT="28315" marB="212361">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464128841"/>
                  </a:ext>
                </a:extLst>
              </a:tr>
              <a:tr h="580454">
                <a:tc>
                  <a:txBody>
                    <a:bodyPr/>
                    <a:lstStyle/>
                    <a:p>
                      <a:r>
                        <a:rPr lang="en-US" sz="1900" cap="none" spc="0">
                          <a:solidFill>
                            <a:schemeClr val="tx1"/>
                          </a:solidFill>
                        </a:rPr>
                        <a:t>Logistic Regression Random Search</a:t>
                      </a:r>
                    </a:p>
                  </a:txBody>
                  <a:tcPr marL="99102" marR="318572" marT="28315" marB="212361">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900" cap="none" spc="0">
                          <a:solidFill>
                            <a:schemeClr val="tx1"/>
                          </a:solidFill>
                        </a:rPr>
                        <a:t>0.81</a:t>
                      </a:r>
                    </a:p>
                  </a:txBody>
                  <a:tcPr marL="99102" marR="318572" marT="28315" marB="21236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900" cap="none" spc="0">
                          <a:solidFill>
                            <a:schemeClr val="tx1"/>
                          </a:solidFill>
                        </a:rPr>
                        <a:t>0.81</a:t>
                      </a:r>
                    </a:p>
                  </a:txBody>
                  <a:tcPr marL="99102" marR="318572" marT="28315" marB="21236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900" cap="none" spc="0">
                          <a:solidFill>
                            <a:schemeClr val="tx1"/>
                          </a:solidFill>
                        </a:rPr>
                        <a:t>130,303</a:t>
                      </a:r>
                    </a:p>
                  </a:txBody>
                  <a:tcPr marL="99102" marR="318572" marT="28315" marB="21236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900" cap="none" spc="0">
                          <a:solidFill>
                            <a:schemeClr val="tx1"/>
                          </a:solidFill>
                        </a:rPr>
                        <a:t>127,417</a:t>
                      </a:r>
                    </a:p>
                  </a:txBody>
                  <a:tcPr marL="99102" marR="318572" marT="28315" marB="21236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76170326"/>
                  </a:ext>
                </a:extLst>
              </a:tr>
              <a:tr h="580454">
                <a:tc>
                  <a:txBody>
                    <a:bodyPr/>
                    <a:lstStyle/>
                    <a:p>
                      <a:r>
                        <a:rPr lang="en-US" sz="1900" b="1" cap="none" spc="0">
                          <a:solidFill>
                            <a:schemeClr val="tx1"/>
                          </a:solidFill>
                        </a:rPr>
                        <a:t>RNN with LSTM</a:t>
                      </a:r>
                    </a:p>
                  </a:txBody>
                  <a:tcPr marL="99102" marR="318572" marT="28315" marB="212361">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US" sz="1900" b="1" cap="none" spc="0">
                          <a:solidFill>
                            <a:schemeClr val="tx1"/>
                          </a:solidFill>
                        </a:rPr>
                        <a:t>0.82</a:t>
                      </a:r>
                    </a:p>
                  </a:txBody>
                  <a:tcPr marL="99102" marR="318572" marT="28315" marB="2123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900" b="1" cap="none" spc="0">
                          <a:solidFill>
                            <a:schemeClr val="tx1"/>
                          </a:solidFill>
                        </a:rPr>
                        <a:t>0.82</a:t>
                      </a:r>
                    </a:p>
                  </a:txBody>
                  <a:tcPr marL="99102" marR="318572" marT="28315" marB="2123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900" b="1" cap="none" spc="0">
                          <a:solidFill>
                            <a:schemeClr val="tx1"/>
                          </a:solidFill>
                        </a:rPr>
                        <a:t>132,752</a:t>
                      </a:r>
                    </a:p>
                  </a:txBody>
                  <a:tcPr marL="99102" marR="318572" marT="28315" marB="2123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900" b="1" cap="none" spc="0">
                          <a:solidFill>
                            <a:schemeClr val="tx1"/>
                          </a:solidFill>
                        </a:rPr>
                        <a:t>130,583</a:t>
                      </a:r>
                    </a:p>
                  </a:txBody>
                  <a:tcPr marL="99102" marR="318572" marT="28315" marB="2123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62138501"/>
                  </a:ext>
                </a:extLst>
              </a:tr>
            </a:tbl>
          </a:graphicData>
        </a:graphic>
      </p:graphicFrame>
      <p:sp>
        <p:nvSpPr>
          <p:cNvPr id="5" name="Slide Number Placeholder 4">
            <a:extLst>
              <a:ext uri="{FF2B5EF4-FFF2-40B4-BE49-F238E27FC236}">
                <a16:creationId xmlns:a16="http://schemas.microsoft.com/office/drawing/2014/main" id="{8086E03B-D50F-421A-6B9C-D5EBE3B28539}"/>
              </a:ext>
            </a:extLst>
          </p:cNvPr>
          <p:cNvSpPr>
            <a:spLocks noGrp="1"/>
          </p:cNvSpPr>
          <p:nvPr>
            <p:ph type="sldNum" sz="quarter" idx="12"/>
          </p:nvPr>
        </p:nvSpPr>
        <p:spPr/>
        <p:txBody>
          <a:bodyPr/>
          <a:lstStyle/>
          <a:p>
            <a:fld id="{B50B2A9A-C751-47FF-A367-B14EB1CE08CB}" type="slidenum">
              <a:rPr lang="en-US" smtClean="0"/>
              <a:t>8</a:t>
            </a:fld>
            <a:r>
              <a:rPr lang="en-US" dirty="0"/>
              <a:t> of 12</a:t>
            </a:r>
          </a:p>
        </p:txBody>
      </p:sp>
    </p:spTree>
    <p:extLst>
      <p:ext uri="{BB962C8B-B14F-4D97-AF65-F5344CB8AC3E}">
        <p14:creationId xmlns:p14="http://schemas.microsoft.com/office/powerpoint/2010/main" val="3729995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784F51-FCF8-4D2F-A769-646939F8D3C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Model Performance - Cont.</a:t>
            </a:r>
          </a:p>
        </p:txBody>
      </p:sp>
      <p:sp>
        <p:nvSpPr>
          <p:cNvPr id="10" name="TextBox 9">
            <a:extLst>
              <a:ext uri="{FF2B5EF4-FFF2-40B4-BE49-F238E27FC236}">
                <a16:creationId xmlns:a16="http://schemas.microsoft.com/office/drawing/2014/main" id="{1121DD2E-F268-4512-9C3A-7FA6CBA7B776}"/>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pPr>
            <a:r>
              <a:rPr lang="en-US" sz="1900" kern="1200">
                <a:solidFill>
                  <a:srgbClr val="FFFFFF"/>
                </a:solidFill>
                <a:latin typeface="+mn-lt"/>
                <a:ea typeface="+mn-ea"/>
                <a:cs typeface="+mn-cs"/>
              </a:rPr>
              <a:t>Lowest Training &amp; Validation Loss Achieved at Epoch 2</a:t>
            </a:r>
          </a:p>
        </p:txBody>
      </p:sp>
      <p:pic>
        <p:nvPicPr>
          <p:cNvPr id="8" name="Content Placeholder 7">
            <a:extLst>
              <a:ext uri="{FF2B5EF4-FFF2-40B4-BE49-F238E27FC236}">
                <a16:creationId xmlns:a16="http://schemas.microsoft.com/office/drawing/2014/main" id="{68615453-D262-4745-BEDE-91BA6C491A5C}"/>
              </a:ext>
            </a:extLst>
          </p:cNvPr>
          <p:cNvPicPr>
            <a:picLocks noGrp="1" noChangeAspect="1"/>
          </p:cNvPicPr>
          <p:nvPr>
            <p:ph idx="1"/>
          </p:nvPr>
        </p:nvPicPr>
        <p:blipFill>
          <a:blip r:embed="rId3"/>
          <a:stretch>
            <a:fillRect/>
          </a:stretch>
        </p:blipFill>
        <p:spPr>
          <a:xfrm>
            <a:off x="699442" y="1966293"/>
            <a:ext cx="10793115" cy="4452160"/>
          </a:xfrm>
          <a:prstGeom prst="rect">
            <a:avLst/>
          </a:prstGeom>
        </p:spPr>
      </p:pic>
      <p:sp>
        <p:nvSpPr>
          <p:cNvPr id="5" name="Slide Number Placeholder 4">
            <a:extLst>
              <a:ext uri="{FF2B5EF4-FFF2-40B4-BE49-F238E27FC236}">
                <a16:creationId xmlns:a16="http://schemas.microsoft.com/office/drawing/2014/main" id="{37B2A0DA-D107-31CF-8611-C8F68135BCDC}"/>
              </a:ext>
            </a:extLst>
          </p:cNvPr>
          <p:cNvSpPr>
            <a:spLocks noGrp="1"/>
          </p:cNvSpPr>
          <p:nvPr>
            <p:ph type="sldNum" sz="quarter" idx="12"/>
          </p:nvPr>
        </p:nvSpPr>
        <p:spPr/>
        <p:txBody>
          <a:bodyPr/>
          <a:lstStyle/>
          <a:p>
            <a:fld id="{B50B2A9A-C751-47FF-A367-B14EB1CE08CB}" type="slidenum">
              <a:rPr lang="en-US" smtClean="0"/>
              <a:t>9</a:t>
            </a:fld>
            <a:r>
              <a:rPr lang="en-US" dirty="0"/>
              <a:t> of 12</a:t>
            </a:r>
          </a:p>
        </p:txBody>
      </p:sp>
    </p:spTree>
    <p:extLst>
      <p:ext uri="{BB962C8B-B14F-4D97-AF65-F5344CB8AC3E}">
        <p14:creationId xmlns:p14="http://schemas.microsoft.com/office/powerpoint/2010/main" val="281921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113</TotalTime>
  <Words>1842</Words>
  <Application>Microsoft Office PowerPoint</Application>
  <PresentationFormat>Widescreen</PresentationFormat>
  <Paragraphs>170</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Calibri</vt:lpstr>
      <vt:lpstr>Calibri Light</vt:lpstr>
      <vt:lpstr>Office Theme</vt:lpstr>
      <vt:lpstr>Tweeting Emotions:  Decoding Sentiment in 140 Chars</vt:lpstr>
      <vt:lpstr>Introduction to Sentiment Analysis</vt:lpstr>
      <vt:lpstr>Dataset Overview</vt:lpstr>
      <vt:lpstr>Word Cloud – Negative vs Positive</vt:lpstr>
      <vt:lpstr>Text Preprocessing</vt:lpstr>
      <vt:lpstr>Traditional Models: Naïve Bayes &amp; Logistic Regression</vt:lpstr>
      <vt:lpstr>Advanced Model: RNN with LSTM</vt:lpstr>
      <vt:lpstr>Model Performance</vt:lpstr>
      <vt:lpstr>Model Performance - Cont.</vt:lpstr>
      <vt:lpstr>Sample Predictions</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Tweeting Emotions:  Decoding Sentiment in 140 Chars</dc:title>
  <dc:creator>Edward Wang</dc:creator>
  <cp:lastModifiedBy>Edward Wang</cp:lastModifiedBy>
  <cp:revision>2</cp:revision>
  <dcterms:created xsi:type="dcterms:W3CDTF">2024-11-09T05:03:27Z</dcterms:created>
  <dcterms:modified xsi:type="dcterms:W3CDTF">2024-11-10T23:43:35Z</dcterms:modified>
</cp:coreProperties>
</file>