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57a58cb3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57a58cb3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2466b265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2466b265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57a58cb3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57a58cb3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57a58cb3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57a58cb3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57a58cb3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57a58cb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2466b265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2466b265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58c6a891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58c6a891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58c6a891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58c6a891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58c6a891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58c6a891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57a58cb3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57a58cb3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58c6a891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58c6a891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58c6a891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58c6a891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58c6a891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58c6a891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57a58cb3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57a58cb3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17800" y="845425"/>
            <a:ext cx="5951100" cy="16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Detecting Contradiction and Entailment in Multilingual-Text </a:t>
            </a:r>
            <a:endParaRPr b="1" sz="30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050100" y="4074025"/>
            <a:ext cx="6286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00"/>
              <a:t>Presented By :- 	Babak Ebrahimi     &amp;	 Aakash Shah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inputs and embeddings</a:t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2" cy="2189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first approach(</a:t>
            </a:r>
            <a:r>
              <a:rPr lang="en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XLM-RoBERTa-large</a:t>
            </a:r>
            <a:r>
              <a:rPr lang="en"/>
              <a:t>):</a:t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075" y="1238350"/>
            <a:ext cx="8097628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second approach(</a:t>
            </a:r>
            <a:r>
              <a:rPr lang="en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XLM-RoBERTa-large with dense layer head and Augmenting XNLI data</a:t>
            </a:r>
            <a:r>
              <a:rPr lang="en"/>
              <a:t>):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00" y="1814899"/>
            <a:ext cx="8283500" cy="184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second approach (loss and accuracy during training):</a:t>
            </a:r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244" y="1460250"/>
            <a:ext cx="4214356" cy="27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322" y="1460250"/>
            <a:ext cx="4362824" cy="27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results and Conclusion</a:t>
            </a:r>
            <a:r>
              <a:rPr lang="en"/>
              <a:t>: </a:t>
            </a: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125" y="1347275"/>
            <a:ext cx="6768601" cy="131844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1297500" y="3114625"/>
            <a:ext cx="5597400" cy="13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Conclusion: Using data </a:t>
            </a:r>
            <a:r>
              <a:rPr lang="en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augmentation</a:t>
            </a:r>
            <a:r>
              <a:rPr lang="en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and dense layer head increased the accuracy of the model</a:t>
            </a:r>
            <a:endParaRPr sz="16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</a:t>
            </a:r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425" y="1196875"/>
            <a:ext cx="3830857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/>
          <p:nvPr/>
        </p:nvSpPr>
        <p:spPr>
          <a:xfrm>
            <a:off x="776675" y="2131150"/>
            <a:ext cx="3000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using XLDA: Cross-Lingual Data Augmentation 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Using 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Xlm-roberta-xl which is a larger network (7 times more parameters than Xlm-roberta-large ) and trained on more data</a:t>
            </a:r>
            <a:endParaRPr sz="1500">
              <a:solidFill>
                <a:schemeClr val="lt1"/>
              </a:solidFill>
            </a:endParaRPr>
          </a:p>
        </p:txBody>
      </p:sp>
      <p:cxnSp>
        <p:nvCxnSpPr>
          <p:cNvPr id="226" name="Google Shape;226;p27"/>
          <p:cNvCxnSpPr/>
          <p:nvPr/>
        </p:nvCxnSpPr>
        <p:spPr>
          <a:xfrm>
            <a:off x="3812050" y="2559850"/>
            <a:ext cx="697500" cy="19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➢"/>
            </a:pPr>
            <a:r>
              <a:rPr lang="en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Fact-Checking, Identifying Fake News, Analyzing text are always case of Question Mark.</a:t>
            </a:r>
            <a:endParaRPr sz="16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➢"/>
            </a:pPr>
            <a:r>
              <a:rPr lang="en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So, Natural Language Processing can be applied on it.</a:t>
            </a:r>
            <a:endParaRPr sz="16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➢"/>
            </a:pPr>
            <a:r>
              <a:rPr lang="en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In this project, we tackle the problem of detecting Contradiction and Entailment in multilingual text.</a:t>
            </a:r>
            <a:endParaRPr sz="16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28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186125"/>
            <a:ext cx="70389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Premises :  ‘</a:t>
            </a:r>
            <a:r>
              <a:rPr lang="en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He came, he opened the door and I remember looking back and seeing the expression on his face, and I could tell that he was disappointed’.</a:t>
            </a:r>
            <a:endParaRPr sz="16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Hypothesis 1 - Just by the look on his face when he came through the door I just knew that he was let down.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Category : Entailment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Hypothesis 2 - He was trying not to make us feel guilty but we knew we had caused him trouble.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Category : Neutral</a:t>
            </a:r>
            <a:endParaRPr sz="16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Hypothesis 3 - He was so excited and bursting with joy that he practically knocked the door off it's frame.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Category : Contradiction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481200" y="1416975"/>
            <a:ext cx="4274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Kaggle Website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Dataset Comprises of columns like ID, Premises, Hypothesis, Langabv, Language and label.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15 Languages like </a:t>
            </a:r>
            <a:r>
              <a:rPr lang="en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Arabic, Bulgarian, Chinese, German, Greek, English, Spanish, French, Hindi, Russian, Swahili, Thai, Turkish, Urdu, and Vietnamese.</a:t>
            </a:r>
            <a:endParaRPr sz="1600">
              <a:highlight>
                <a:schemeClr val="dk1"/>
              </a:highlight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725" y="1024375"/>
            <a:ext cx="3924778" cy="3530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9350"/>
            <a:ext cx="8839201" cy="1763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BERT model achieves competitive results on various NLU tasks, as shown from its performance on the GLUE benchmark.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Devlin and Conneau in mBERT and XLM: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masked language models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 trained on many languages without the need for cross-lingual supervision.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On the cross-lingual natural language inference (XNLI) benchmark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Huang showed gains over XLM using cross-lingual multi-task learning,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Singh demonstrated the efficiency of cross-lingual data augmentation for cross-lingual NLI.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RoBERTa shows that training BERT longer on more data leads to significant boost in performance.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XLM-Roberta train on cleaned Common Crawls , which increase the amount of data for low-resource languages by two orders of magnitude on average.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(</a:t>
            </a:r>
            <a:r>
              <a:rPr b="1" lang="en" sz="2000"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Bidirectional Encoder Representations from Transformers)</a:t>
            </a:r>
            <a:endParaRPr sz="2000"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362325" y="1385275"/>
            <a:ext cx="42423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➢"/>
            </a:pPr>
            <a:r>
              <a:rPr lang="en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BERT, which stands for Bidirectional Encoder Representations from Transformers, is based on Transformers, a deep learning model in which every output element is connected to every input element, and the weightings between them are dynamically calculated based upon their connection. </a:t>
            </a:r>
            <a:endParaRPr sz="135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100" y="1024375"/>
            <a:ext cx="399185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XLM-RoBERTa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XLM-RoBERTa (XLM-R) is a pre-trained multilingual model that outperforms multilingual BERT.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XLM means Cross-lingual Language Model. </a:t>
            </a:r>
            <a:endParaRPr sz="16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Four Versions: </a:t>
            </a:r>
            <a:endParaRPr sz="16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Xlm-roberta-base</a:t>
            </a:r>
            <a:endParaRPr sz="16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Xlm-roberta-large</a:t>
            </a:r>
            <a:endParaRPr sz="16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Xlm-roberta-xl (still  code is not available in transformer library)</a:t>
            </a:r>
            <a:endParaRPr sz="16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Xlm-roberta-xxl(still code is not available in transformer library)</a:t>
            </a:r>
            <a:endParaRPr sz="16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implementation: 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3608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First approach: </a:t>
            </a:r>
            <a:r>
              <a:rPr lang="en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XLM-RoBERTa-large</a:t>
            </a:r>
            <a:endParaRPr sz="16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Second approach: </a:t>
            </a:r>
            <a:r>
              <a:rPr lang="en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XLM-RoBERTa-large with dense layer head and Augmenting XNLI data</a:t>
            </a:r>
            <a:endParaRPr sz="16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 rotWithShape="1">
          <a:blip r:embed="rId3">
            <a:alphaModFix/>
          </a:blip>
          <a:srcRect b="0" l="4780" r="-4780" t="0"/>
          <a:stretch/>
        </p:blipFill>
        <p:spPr>
          <a:xfrm>
            <a:off x="5406850" y="1169025"/>
            <a:ext cx="2653150" cy="272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