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11" r:id="rId3"/>
    <p:sldId id="275" r:id="rId4"/>
    <p:sldId id="276" r:id="rId5"/>
    <p:sldId id="258" r:id="rId6"/>
    <p:sldId id="261" r:id="rId7"/>
    <p:sldId id="257" r:id="rId8"/>
    <p:sldId id="259" r:id="rId9"/>
    <p:sldId id="294" r:id="rId10"/>
    <p:sldId id="312" r:id="rId11"/>
    <p:sldId id="314" r:id="rId12"/>
    <p:sldId id="315" r:id="rId13"/>
    <p:sldId id="316" r:id="rId14"/>
    <p:sldId id="318" r:id="rId15"/>
    <p:sldId id="293" r:id="rId16"/>
    <p:sldId id="300" r:id="rId17"/>
    <p:sldId id="304" r:id="rId18"/>
    <p:sldId id="266" r:id="rId19"/>
    <p:sldId id="267" r:id="rId20"/>
    <p:sldId id="268" r:id="rId21"/>
    <p:sldId id="279" r:id="rId22"/>
    <p:sldId id="278" r:id="rId23"/>
    <p:sldId id="280" r:id="rId24"/>
    <p:sldId id="262" r:id="rId25"/>
    <p:sldId id="260" r:id="rId26"/>
    <p:sldId id="269" r:id="rId27"/>
    <p:sldId id="263" r:id="rId28"/>
    <p:sldId id="264" r:id="rId29"/>
    <p:sldId id="265" r:id="rId30"/>
    <p:sldId id="270" r:id="rId31"/>
    <p:sldId id="271" r:id="rId32"/>
    <p:sldId id="292" r:id="rId33"/>
    <p:sldId id="319" r:id="rId34"/>
    <p:sldId id="320" r:id="rId35"/>
    <p:sldId id="281" r:id="rId36"/>
    <p:sldId id="282" r:id="rId37"/>
    <p:sldId id="283" r:id="rId38"/>
    <p:sldId id="305" r:id="rId39"/>
    <p:sldId id="306" r:id="rId40"/>
    <p:sldId id="284" r:id="rId41"/>
    <p:sldId id="285" r:id="rId42"/>
    <p:sldId id="301" r:id="rId43"/>
    <p:sldId id="302" r:id="rId44"/>
    <p:sldId id="297" r:id="rId45"/>
    <p:sldId id="299" r:id="rId46"/>
    <p:sldId id="286" r:id="rId47"/>
    <p:sldId id="289" r:id="rId48"/>
    <p:sldId id="287" r:id="rId49"/>
    <p:sldId id="296" r:id="rId50"/>
    <p:sldId id="324" r:id="rId51"/>
    <p:sldId id="323" r:id="rId52"/>
    <p:sldId id="325" r:id="rId53"/>
    <p:sldId id="326" r:id="rId54"/>
    <p:sldId id="327" r:id="rId55"/>
    <p:sldId id="328" r:id="rId56"/>
    <p:sldId id="329" r:id="rId57"/>
    <p:sldId id="330" r:id="rId58"/>
    <p:sldId id="290" r:id="rId59"/>
    <p:sldId id="308" r:id="rId60"/>
    <p:sldId id="331" r:id="rId61"/>
    <p:sldId id="332" r:id="rId62"/>
    <p:sldId id="333" r:id="rId63"/>
    <p:sldId id="33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C9656-43D5-BB46-B049-6DE98BFEEBEA}" v="2" dt="2022-11-10T19:43:5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0"/>
    <p:restoredTop sz="93920"/>
  </p:normalViewPr>
  <p:slideViewPr>
    <p:cSldViewPr snapToGrid="0">
      <p:cViewPr varScale="1">
        <p:scale>
          <a:sx n="101" d="100"/>
          <a:sy n="101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35A53B91-0351-1948-B45D-AAC8A06C1900}"/>
    <pc:docChg chg="undo custSel addSld delSld modSld">
      <pc:chgData name="Lan Yang" userId="43093da5-77dc-41e1-b856-09bc9a70e0e9" providerId="ADAL" clId="{35A53B91-0351-1948-B45D-AAC8A06C1900}" dt="2022-04-01T17:34:01.373" v="2262" actId="20577"/>
      <pc:docMkLst>
        <pc:docMk/>
      </pc:docMkLst>
      <pc:sldChg chg="addSp delSp modSp mod setBg">
        <pc:chgData name="Lan Yang" userId="43093da5-77dc-41e1-b856-09bc9a70e0e9" providerId="ADAL" clId="{35A53B91-0351-1948-B45D-AAC8A06C1900}" dt="2022-04-01T16:30:08.812" v="21" actId="962"/>
        <pc:sldMkLst>
          <pc:docMk/>
          <pc:sldMk cId="1681895577" sldId="256"/>
        </pc:sldMkLst>
        <pc:spChg chg="mod">
          <ac:chgData name="Lan Yang" userId="43093da5-77dc-41e1-b856-09bc9a70e0e9" providerId="ADAL" clId="{35A53B91-0351-1948-B45D-AAC8A06C1900}" dt="2022-04-01T16:29:52.886" v="18" actId="404"/>
          <ac:spMkLst>
            <pc:docMk/>
            <pc:sldMk cId="1681895577" sldId="256"/>
            <ac:spMk id="2" creationId="{00000000-0000-0000-0000-000000000000}"/>
          </ac:spMkLst>
        </pc:spChg>
        <pc:spChg chg="del mod">
          <ac:chgData name="Lan Yang" userId="43093da5-77dc-41e1-b856-09bc9a70e0e9" providerId="ADAL" clId="{35A53B91-0351-1948-B45D-AAC8A06C1900}" dt="2022-04-01T16:28:07.142" v="1" actId="21"/>
          <ac:spMkLst>
            <pc:docMk/>
            <pc:sldMk cId="1681895577" sldId="256"/>
            <ac:spMk id="3" creationId="{00000000-0000-0000-0000-000000000000}"/>
          </ac:spMkLst>
        </pc:spChg>
        <pc:spChg chg="add del mod">
          <ac:chgData name="Lan Yang" userId="43093da5-77dc-41e1-b856-09bc9a70e0e9" providerId="ADAL" clId="{35A53B91-0351-1948-B45D-AAC8A06C1900}" dt="2022-04-01T16:28:16.760" v="3" actId="21"/>
          <ac:spMkLst>
            <pc:docMk/>
            <pc:sldMk cId="1681895577" sldId="256"/>
            <ac:spMk id="5" creationId="{C67744F9-1BF8-AE4E-B368-3D803313DAFA}"/>
          </ac:spMkLst>
        </pc:spChg>
        <pc:spChg chg="add del">
          <ac:chgData name="Lan Yang" userId="43093da5-77dc-41e1-b856-09bc9a70e0e9" providerId="ADAL" clId="{35A53B91-0351-1948-B45D-AAC8A06C1900}" dt="2022-04-01T16:29:41.022" v="12" actId="26606"/>
          <ac:spMkLst>
            <pc:docMk/>
            <pc:sldMk cId="1681895577" sldId="256"/>
            <ac:spMk id="71" creationId="{826B4A43-2A34-4B22-882C-D7552FA9C7DB}"/>
          </ac:spMkLst>
        </pc:spChg>
        <pc:spChg chg="add del">
          <ac:chgData name="Lan Yang" userId="43093da5-77dc-41e1-b856-09bc9a70e0e9" providerId="ADAL" clId="{35A53B91-0351-1948-B45D-AAC8A06C1900}" dt="2022-04-01T16:29:41.022" v="12" actId="26606"/>
          <ac:spMkLst>
            <pc:docMk/>
            <pc:sldMk cId="1681895577" sldId="256"/>
            <ac:spMk id="73" creationId="{A5271697-90F1-4A23-8EF2-0179F2EAFACB}"/>
          </ac:spMkLst>
        </pc:spChg>
        <pc:spChg chg="add del">
          <ac:chgData name="Lan Yang" userId="43093da5-77dc-41e1-b856-09bc9a70e0e9" providerId="ADAL" clId="{35A53B91-0351-1948-B45D-AAC8A06C1900}" dt="2022-04-01T16:29:41.022" v="12" actId="26606"/>
          <ac:spMkLst>
            <pc:docMk/>
            <pc:sldMk cId="1681895577" sldId="256"/>
            <ac:spMk id="75" creationId="{D9F5512A-48E1-4C07-B75E-3CCC517B6804}"/>
          </ac:spMkLst>
        </pc:spChg>
        <pc:spChg chg="add del">
          <ac:chgData name="Lan Yang" userId="43093da5-77dc-41e1-b856-09bc9a70e0e9" providerId="ADAL" clId="{35A53B91-0351-1948-B45D-AAC8A06C1900}" dt="2022-04-01T16:29:41.022" v="12" actId="26606"/>
          <ac:spMkLst>
            <pc:docMk/>
            <pc:sldMk cId="1681895577" sldId="256"/>
            <ac:spMk id="77" creationId="{B429BAE5-B200-4FC0-BBC1-8D7C57D1D9F4}"/>
          </ac:spMkLst>
        </pc:spChg>
        <pc:grpChg chg="add del">
          <ac:chgData name="Lan Yang" userId="43093da5-77dc-41e1-b856-09bc9a70e0e9" providerId="ADAL" clId="{35A53B91-0351-1948-B45D-AAC8A06C1900}" dt="2022-04-01T16:29:41.022" v="12" actId="26606"/>
          <ac:grpSpMkLst>
            <pc:docMk/>
            <pc:sldMk cId="1681895577" sldId="256"/>
            <ac:grpSpMk id="79" creationId="{A9644633-5AE1-44D6-8F5F-6376DDA130CD}"/>
          </ac:grpSpMkLst>
        </pc:grpChg>
        <pc:picChg chg="add mod">
          <ac:chgData name="Lan Yang" userId="43093da5-77dc-41e1-b856-09bc9a70e0e9" providerId="ADAL" clId="{35A53B91-0351-1948-B45D-AAC8A06C1900}" dt="2022-04-01T16:30:08.812" v="21" actId="962"/>
          <ac:picMkLst>
            <pc:docMk/>
            <pc:sldMk cId="1681895577" sldId="256"/>
            <ac:picMk id="1026" creationId="{368E9303-5E68-524B-9FCC-35B8FA563853}"/>
          </ac:picMkLst>
        </pc:picChg>
      </pc:sldChg>
      <pc:sldChg chg="addSp modSp mod">
        <pc:chgData name="Lan Yang" userId="43093da5-77dc-41e1-b856-09bc9a70e0e9" providerId="ADAL" clId="{35A53B91-0351-1948-B45D-AAC8A06C1900}" dt="2022-04-01T16:34:06.902" v="145" actId="14100"/>
        <pc:sldMkLst>
          <pc:docMk/>
          <pc:sldMk cId="380394295" sldId="257"/>
        </pc:sldMkLst>
        <pc:spChg chg="mod">
          <ac:chgData name="Lan Yang" userId="43093da5-77dc-41e1-b856-09bc9a70e0e9" providerId="ADAL" clId="{35A53B91-0351-1948-B45D-AAC8A06C1900}" dt="2022-04-01T16:32:22.177" v="103" actId="207"/>
          <ac:spMkLst>
            <pc:docMk/>
            <pc:sldMk cId="380394295" sldId="257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3:18.570" v="109" actId="207"/>
          <ac:spMkLst>
            <pc:docMk/>
            <pc:sldMk cId="380394295" sldId="257"/>
            <ac:spMk id="3" creationId="{00000000-0000-0000-0000-000000000000}"/>
          </ac:spMkLst>
        </pc:spChg>
        <pc:spChg chg="add mod">
          <ac:chgData name="Lan Yang" userId="43093da5-77dc-41e1-b856-09bc9a70e0e9" providerId="ADAL" clId="{35A53B91-0351-1948-B45D-AAC8A06C1900}" dt="2022-04-01T16:34:06.902" v="145" actId="14100"/>
          <ac:spMkLst>
            <pc:docMk/>
            <pc:sldMk cId="380394295" sldId="257"/>
            <ac:spMk id="4" creationId="{40A4ADBD-2D03-AB48-9513-5CA597B04750}"/>
          </ac:spMkLst>
        </pc:spChg>
      </pc:sldChg>
      <pc:sldChg chg="modSp mod">
        <pc:chgData name="Lan Yang" userId="43093da5-77dc-41e1-b856-09bc9a70e0e9" providerId="ADAL" clId="{35A53B91-0351-1948-B45D-AAC8A06C1900}" dt="2022-04-01T16:31:53.182" v="91" actId="207"/>
        <pc:sldMkLst>
          <pc:docMk/>
          <pc:sldMk cId="2476423318" sldId="258"/>
        </pc:sldMkLst>
        <pc:spChg chg="mod">
          <ac:chgData name="Lan Yang" userId="43093da5-77dc-41e1-b856-09bc9a70e0e9" providerId="ADAL" clId="{35A53B91-0351-1948-B45D-AAC8A06C1900}" dt="2022-04-01T16:31:48.233" v="90" actId="207"/>
          <ac:spMkLst>
            <pc:docMk/>
            <pc:sldMk cId="2476423318" sldId="258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1:53.182" v="91" actId="207"/>
          <ac:spMkLst>
            <pc:docMk/>
            <pc:sldMk cId="2476423318" sldId="258"/>
            <ac:spMk id="3" creationId="{00000000-0000-0000-0000-000000000000}"/>
          </ac:spMkLst>
        </pc:spChg>
      </pc:sldChg>
      <pc:sldChg chg="addSp modSp mod">
        <pc:chgData name="Lan Yang" userId="43093da5-77dc-41e1-b856-09bc9a70e0e9" providerId="ADAL" clId="{35A53B91-0351-1948-B45D-AAC8A06C1900}" dt="2022-04-01T16:38:34.782" v="227" actId="207"/>
        <pc:sldMkLst>
          <pc:docMk/>
          <pc:sldMk cId="2687736829" sldId="259"/>
        </pc:sldMkLst>
        <pc:spChg chg="mod">
          <ac:chgData name="Lan Yang" userId="43093da5-77dc-41e1-b856-09bc9a70e0e9" providerId="ADAL" clId="{35A53B91-0351-1948-B45D-AAC8A06C1900}" dt="2022-04-01T16:34:18.972" v="146" actId="207"/>
          <ac:spMkLst>
            <pc:docMk/>
            <pc:sldMk cId="2687736829" sldId="259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7:54.151" v="223" actId="208"/>
          <ac:spMkLst>
            <pc:docMk/>
            <pc:sldMk cId="2687736829" sldId="259"/>
            <ac:spMk id="3" creationId="{00000000-0000-0000-0000-000000000000}"/>
          </ac:spMkLst>
        </pc:spChg>
        <pc:spChg chg="add mod">
          <ac:chgData name="Lan Yang" userId="43093da5-77dc-41e1-b856-09bc9a70e0e9" providerId="ADAL" clId="{35A53B91-0351-1948-B45D-AAC8A06C1900}" dt="2022-04-01T16:38:34.782" v="227" actId="207"/>
          <ac:spMkLst>
            <pc:docMk/>
            <pc:sldMk cId="2687736829" sldId="259"/>
            <ac:spMk id="4" creationId="{60D3CB57-4E19-FF4C-A3AC-6B662A477806}"/>
          </ac:spMkLst>
        </pc:spChg>
      </pc:sldChg>
      <pc:sldChg chg="modSp mod">
        <pc:chgData name="Lan Yang" userId="43093da5-77dc-41e1-b856-09bc9a70e0e9" providerId="ADAL" clId="{35A53B91-0351-1948-B45D-AAC8A06C1900}" dt="2022-04-01T17:07:43.813" v="1119" actId="20577"/>
        <pc:sldMkLst>
          <pc:docMk/>
          <pc:sldMk cId="414011534" sldId="260"/>
        </pc:sldMkLst>
        <pc:spChg chg="mod">
          <ac:chgData name="Lan Yang" userId="43093da5-77dc-41e1-b856-09bc9a70e0e9" providerId="ADAL" clId="{35A53B91-0351-1948-B45D-AAC8A06C1900}" dt="2022-04-01T17:07:25.031" v="1090" actId="207"/>
          <ac:spMkLst>
            <pc:docMk/>
            <pc:sldMk cId="414011534" sldId="260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7:43.813" v="1119" actId="20577"/>
          <ac:spMkLst>
            <pc:docMk/>
            <pc:sldMk cId="414011534" sldId="260"/>
            <ac:spMk id="3" creationId="{00000000-0000-0000-0000-000000000000}"/>
          </ac:spMkLst>
        </pc:spChg>
      </pc:sldChg>
      <pc:sldChg chg="delSp modSp mod">
        <pc:chgData name="Lan Yang" userId="43093da5-77dc-41e1-b856-09bc9a70e0e9" providerId="ADAL" clId="{35A53B91-0351-1948-B45D-AAC8A06C1900}" dt="2022-04-01T16:32:06.567" v="93" actId="207"/>
        <pc:sldMkLst>
          <pc:docMk/>
          <pc:sldMk cId="3700910906" sldId="261"/>
        </pc:sldMkLst>
        <pc:spChg chg="del">
          <ac:chgData name="Lan Yang" userId="43093da5-77dc-41e1-b856-09bc9a70e0e9" providerId="ADAL" clId="{35A53B91-0351-1948-B45D-AAC8A06C1900}" dt="2022-04-01T16:32:02.516" v="92" actId="21"/>
          <ac:spMkLst>
            <pc:docMk/>
            <pc:sldMk cId="3700910906" sldId="261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2:06.567" v="93" actId="207"/>
          <ac:spMkLst>
            <pc:docMk/>
            <pc:sldMk cId="3700910906" sldId="261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7:13.882" v="1089" actId="207"/>
        <pc:sldMkLst>
          <pc:docMk/>
          <pc:sldMk cId="1854153040" sldId="262"/>
        </pc:sldMkLst>
        <pc:spChg chg="mod">
          <ac:chgData name="Lan Yang" userId="43093da5-77dc-41e1-b856-09bc9a70e0e9" providerId="ADAL" clId="{35A53B91-0351-1948-B45D-AAC8A06C1900}" dt="2022-04-01T17:07:02.917" v="1087" actId="207"/>
          <ac:spMkLst>
            <pc:docMk/>
            <pc:sldMk cId="1854153040" sldId="262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7:13.882" v="1089" actId="207"/>
          <ac:spMkLst>
            <pc:docMk/>
            <pc:sldMk cId="1854153040" sldId="262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8:07.307" v="1122" actId="207"/>
        <pc:sldMkLst>
          <pc:docMk/>
          <pc:sldMk cId="125336180" sldId="263"/>
        </pc:sldMkLst>
        <pc:spChg chg="mod">
          <ac:chgData name="Lan Yang" userId="43093da5-77dc-41e1-b856-09bc9a70e0e9" providerId="ADAL" clId="{35A53B91-0351-1948-B45D-AAC8A06C1900}" dt="2022-04-01T17:08:02.093" v="1121" actId="207"/>
          <ac:spMkLst>
            <pc:docMk/>
            <pc:sldMk cId="125336180" sldId="263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8:07.307" v="1122" actId="207"/>
          <ac:spMkLst>
            <pc:docMk/>
            <pc:sldMk cId="125336180" sldId="263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9:20.841" v="1131" actId="207"/>
        <pc:sldMkLst>
          <pc:docMk/>
          <pc:sldMk cId="4177378792" sldId="264"/>
        </pc:sldMkLst>
        <pc:spChg chg="mod">
          <ac:chgData name="Lan Yang" userId="43093da5-77dc-41e1-b856-09bc9a70e0e9" providerId="ADAL" clId="{35A53B91-0351-1948-B45D-AAC8A06C1900}" dt="2022-04-01T17:08:21.075" v="1124" actId="207"/>
          <ac:spMkLst>
            <pc:docMk/>
            <pc:sldMk cId="4177378792" sldId="264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9:20.841" v="1131" actId="207"/>
          <ac:spMkLst>
            <pc:docMk/>
            <pc:sldMk cId="4177378792" sldId="264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9:46.752" v="1133" actId="207"/>
        <pc:sldMkLst>
          <pc:docMk/>
          <pc:sldMk cId="2944080696" sldId="265"/>
        </pc:sldMkLst>
        <pc:spChg chg="mod">
          <ac:chgData name="Lan Yang" userId="43093da5-77dc-41e1-b856-09bc9a70e0e9" providerId="ADAL" clId="{35A53B91-0351-1948-B45D-AAC8A06C1900}" dt="2022-04-01T17:09:41.686" v="1132" actId="207"/>
          <ac:spMkLst>
            <pc:docMk/>
            <pc:sldMk cId="2944080696" sldId="265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9:46.752" v="1133" actId="207"/>
          <ac:spMkLst>
            <pc:docMk/>
            <pc:sldMk cId="2944080696" sldId="265"/>
            <ac:spMk id="3" creationId="{00000000-0000-0000-0000-000000000000}"/>
          </ac:spMkLst>
        </pc:spChg>
      </pc:sldChg>
      <pc:sldChg chg="addSp delSp modSp mod">
        <pc:chgData name="Lan Yang" userId="43093da5-77dc-41e1-b856-09bc9a70e0e9" providerId="ADAL" clId="{35A53B91-0351-1948-B45D-AAC8A06C1900}" dt="2022-04-01T16:51:08.527" v="521" actId="962"/>
        <pc:sldMkLst>
          <pc:docMk/>
          <pc:sldMk cId="3622043221" sldId="266"/>
        </pc:sldMkLst>
        <pc:spChg chg="mod">
          <ac:chgData name="Lan Yang" userId="43093da5-77dc-41e1-b856-09bc9a70e0e9" providerId="ADAL" clId="{35A53B91-0351-1948-B45D-AAC8A06C1900}" dt="2022-04-01T16:42:21.981" v="342" actId="207"/>
          <ac:spMkLst>
            <pc:docMk/>
            <pc:sldMk cId="3622043221" sldId="266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2:27.493" v="343" actId="207"/>
          <ac:spMkLst>
            <pc:docMk/>
            <pc:sldMk cId="3622043221" sldId="266"/>
            <ac:spMk id="3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4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5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7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8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9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0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1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3" creationId="{00000000-0000-0000-0000-000000000000}"/>
          </ac:spMkLst>
        </pc:spChg>
        <pc:spChg chg="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4" creationId="{00000000-0000-0000-0000-000000000000}"/>
          </ac:spMkLst>
        </pc:spChg>
        <pc:spChg chg="add 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5" creationId="{C571FC65-FFF6-CB4C-8DDC-00094A1ED967}"/>
          </ac:spMkLst>
        </pc:spChg>
        <pc:spChg chg="add 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6" creationId="{7C0826CA-ADFB-C54D-A464-DB5E41BC613F}"/>
          </ac:spMkLst>
        </pc:spChg>
        <pc:spChg chg="add 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7" creationId="{A5E5FFCF-DED9-AC41-B131-D9BDB58CC194}"/>
          </ac:spMkLst>
        </pc:spChg>
        <pc:spChg chg="add mod topLvl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18" creationId="{BEEFF0A3-2873-AE4E-B424-39CEB0B1BA5B}"/>
          </ac:spMkLst>
        </pc:spChg>
        <pc:spChg chg="add mod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21" creationId="{A6EFCDE4-3E8B-3544-9375-8A49B5967121}"/>
          </ac:spMkLst>
        </pc:spChg>
        <pc:spChg chg="add mod">
          <ac:chgData name="Lan Yang" userId="43093da5-77dc-41e1-b856-09bc9a70e0e9" providerId="ADAL" clId="{35A53B91-0351-1948-B45D-AAC8A06C1900}" dt="2022-04-01T16:51:02.798" v="487" actId="164"/>
          <ac:spMkLst>
            <pc:docMk/>
            <pc:sldMk cId="3622043221" sldId="266"/>
            <ac:spMk id="22" creationId="{B76EBEA6-AD87-9B4A-A457-66A15875F5B9}"/>
          </ac:spMkLst>
        </pc:spChg>
        <pc:grpChg chg="add del mod">
          <ac:chgData name="Lan Yang" userId="43093da5-77dc-41e1-b856-09bc9a70e0e9" providerId="ADAL" clId="{35A53B91-0351-1948-B45D-AAC8A06C1900}" dt="2022-04-01T16:50:54.861" v="486" actId="165"/>
          <ac:grpSpMkLst>
            <pc:docMk/>
            <pc:sldMk cId="3622043221" sldId="266"/>
            <ac:grpSpMk id="6" creationId="{05440F9A-3AAC-6342-A418-BCC85C144780}"/>
          </ac:grpSpMkLst>
        </pc:grpChg>
        <pc:grpChg chg="add mod">
          <ac:chgData name="Lan Yang" userId="43093da5-77dc-41e1-b856-09bc9a70e0e9" providerId="ADAL" clId="{35A53B91-0351-1948-B45D-AAC8A06C1900}" dt="2022-04-01T16:51:08.527" v="521" actId="962"/>
          <ac:grpSpMkLst>
            <pc:docMk/>
            <pc:sldMk cId="3622043221" sldId="266"/>
            <ac:grpSpMk id="23" creationId="{A767D364-9A24-1B41-9C9E-13C6B2781EC0}"/>
          </ac:grpSpMkLst>
        </pc:grpChg>
        <pc:cxnChg chg="add mod">
          <ac:chgData name="Lan Yang" userId="43093da5-77dc-41e1-b856-09bc9a70e0e9" providerId="ADAL" clId="{35A53B91-0351-1948-B45D-AAC8A06C1900}" dt="2022-04-01T16:51:02.798" v="487" actId="164"/>
          <ac:cxnSpMkLst>
            <pc:docMk/>
            <pc:sldMk cId="3622043221" sldId="266"/>
            <ac:cxnSpMk id="19" creationId="{232AC1D8-F6F1-D74A-9687-EED852900B44}"/>
          </ac:cxnSpMkLst>
        </pc:cxnChg>
        <pc:cxnChg chg="add mod">
          <ac:chgData name="Lan Yang" userId="43093da5-77dc-41e1-b856-09bc9a70e0e9" providerId="ADAL" clId="{35A53B91-0351-1948-B45D-AAC8A06C1900}" dt="2022-04-01T16:51:02.798" v="487" actId="164"/>
          <ac:cxnSpMkLst>
            <pc:docMk/>
            <pc:sldMk cId="3622043221" sldId="266"/>
            <ac:cxnSpMk id="20" creationId="{CF0D91C8-A8AF-E842-A669-1FF622620A5C}"/>
          </ac:cxnSpMkLst>
        </pc:cxnChg>
      </pc:sldChg>
      <pc:sldChg chg="addSp delSp modSp mod">
        <pc:chgData name="Lan Yang" userId="43093da5-77dc-41e1-b856-09bc9a70e0e9" providerId="ADAL" clId="{35A53B91-0351-1948-B45D-AAC8A06C1900}" dt="2022-04-01T16:52:19.725" v="578" actId="207"/>
        <pc:sldMkLst>
          <pc:docMk/>
          <pc:sldMk cId="4247317913" sldId="267"/>
        </pc:sldMkLst>
        <pc:spChg chg="mod">
          <ac:chgData name="Lan Yang" userId="43093da5-77dc-41e1-b856-09bc9a70e0e9" providerId="ADAL" clId="{35A53B91-0351-1948-B45D-AAC8A06C1900}" dt="2022-04-01T16:42:44.880" v="344" actId="207"/>
          <ac:spMkLst>
            <pc:docMk/>
            <pc:sldMk cId="4247317913" sldId="267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41.699" v="475" actId="404"/>
          <ac:spMkLst>
            <pc:docMk/>
            <pc:sldMk cId="4247317913" sldId="267"/>
            <ac:spMk id="3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09.763" v="435" actId="164"/>
          <ac:spMkLst>
            <pc:docMk/>
            <pc:sldMk cId="4247317913" sldId="267"/>
            <ac:spMk id="4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09.763" v="435" actId="164"/>
          <ac:spMkLst>
            <pc:docMk/>
            <pc:sldMk cId="4247317913" sldId="267"/>
            <ac:spMk id="5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09.763" v="435" actId="164"/>
          <ac:spMkLst>
            <pc:docMk/>
            <pc:sldMk cId="4247317913" sldId="267"/>
            <ac:spMk id="6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09.763" v="435" actId="164"/>
          <ac:spMkLst>
            <pc:docMk/>
            <pc:sldMk cId="4247317913" sldId="267"/>
            <ac:spMk id="7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9:09.763" v="435" actId="164"/>
          <ac:spMkLst>
            <pc:docMk/>
            <pc:sldMk cId="4247317913" sldId="267"/>
            <ac:spMk id="10" creationId="{00000000-0000-0000-0000-000000000000}"/>
          </ac:spMkLst>
        </pc:spChg>
        <pc:spChg chg="add del mod">
          <ac:chgData name="Lan Yang" userId="43093da5-77dc-41e1-b856-09bc9a70e0e9" providerId="ADAL" clId="{35A53B91-0351-1948-B45D-AAC8A06C1900}" dt="2022-04-01T16:48:29.002" v="429" actId="21"/>
          <ac:spMkLst>
            <pc:docMk/>
            <pc:sldMk cId="4247317913" sldId="267"/>
            <ac:spMk id="11" creationId="{AB85E56A-D461-8248-8D5F-0FC18EAFE38B}"/>
          </ac:spMkLst>
        </pc:spChg>
        <pc:spChg chg="add del mod">
          <ac:chgData name="Lan Yang" userId="43093da5-77dc-41e1-b856-09bc9a70e0e9" providerId="ADAL" clId="{35A53B91-0351-1948-B45D-AAC8A06C1900}" dt="2022-04-01T16:48:26.184" v="428" actId="21"/>
          <ac:spMkLst>
            <pc:docMk/>
            <pc:sldMk cId="4247317913" sldId="267"/>
            <ac:spMk id="13" creationId="{802BAB55-4DE2-0546-9E41-33855CD063B0}"/>
          </ac:spMkLst>
        </pc:spChg>
        <pc:spChg chg="add mod">
          <ac:chgData name="Lan Yang" userId="43093da5-77dc-41e1-b856-09bc9a70e0e9" providerId="ADAL" clId="{35A53B91-0351-1948-B45D-AAC8A06C1900}" dt="2022-04-01T16:52:19.725" v="578" actId="207"/>
          <ac:spMkLst>
            <pc:docMk/>
            <pc:sldMk cId="4247317913" sldId="267"/>
            <ac:spMk id="15" creationId="{78A1BC53-4858-2240-9195-FBC4735BFD62}"/>
          </ac:spMkLst>
        </pc:spChg>
        <pc:grpChg chg="add mod">
          <ac:chgData name="Lan Yang" userId="43093da5-77dc-41e1-b856-09bc9a70e0e9" providerId="ADAL" clId="{35A53B91-0351-1948-B45D-AAC8A06C1900}" dt="2022-04-01T16:49:14.449" v="469" actId="962"/>
          <ac:grpSpMkLst>
            <pc:docMk/>
            <pc:sldMk cId="4247317913" sldId="267"/>
            <ac:grpSpMk id="14" creationId="{CC555F13-E83B-6F41-B3A5-5F6E2D08A72B}"/>
          </ac:grpSpMkLst>
        </pc:grpChg>
        <pc:cxnChg chg="mod">
          <ac:chgData name="Lan Yang" userId="43093da5-77dc-41e1-b856-09bc9a70e0e9" providerId="ADAL" clId="{35A53B91-0351-1948-B45D-AAC8A06C1900}" dt="2022-04-01T16:49:09.763" v="435" actId="164"/>
          <ac:cxnSpMkLst>
            <pc:docMk/>
            <pc:sldMk cId="4247317913" sldId="267"/>
            <ac:cxnSpMk id="9" creationId="{00000000-0000-0000-0000-000000000000}"/>
          </ac:cxnSpMkLst>
        </pc:cxnChg>
        <pc:cxnChg chg="add del mod">
          <ac:chgData name="Lan Yang" userId="43093da5-77dc-41e1-b856-09bc9a70e0e9" providerId="ADAL" clId="{35A53B91-0351-1948-B45D-AAC8A06C1900}" dt="2022-04-01T16:48:37.119" v="430" actId="21"/>
          <ac:cxnSpMkLst>
            <pc:docMk/>
            <pc:sldMk cId="4247317913" sldId="267"/>
            <ac:cxnSpMk id="12" creationId="{40125D34-0732-054E-8ECF-67B5E76D7942}"/>
          </ac:cxnSpMkLst>
        </pc:cxnChg>
      </pc:sldChg>
      <pc:sldChg chg="modSp mod">
        <pc:chgData name="Lan Yang" userId="43093da5-77dc-41e1-b856-09bc9a70e0e9" providerId="ADAL" clId="{35A53B91-0351-1948-B45D-AAC8A06C1900}" dt="2022-04-01T16:52:31.197" v="579" actId="207"/>
        <pc:sldMkLst>
          <pc:docMk/>
          <pc:sldMk cId="2266084213" sldId="268"/>
        </pc:sldMkLst>
        <pc:spChg chg="mod">
          <ac:chgData name="Lan Yang" userId="43093da5-77dc-41e1-b856-09bc9a70e0e9" providerId="ADAL" clId="{35A53B91-0351-1948-B45D-AAC8A06C1900}" dt="2022-04-01T16:52:31.197" v="579" actId="207"/>
          <ac:spMkLst>
            <pc:docMk/>
            <pc:sldMk cId="2266084213" sldId="268"/>
            <ac:spMk id="2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7:55.409" v="1120" actId="207"/>
        <pc:sldMkLst>
          <pc:docMk/>
          <pc:sldMk cId="1911157622" sldId="269"/>
        </pc:sldMkLst>
        <pc:spChg chg="mod">
          <ac:chgData name="Lan Yang" userId="43093da5-77dc-41e1-b856-09bc9a70e0e9" providerId="ADAL" clId="{35A53B91-0351-1948-B45D-AAC8A06C1900}" dt="2022-04-01T17:07:55.409" v="1120" actId="207"/>
          <ac:spMkLst>
            <pc:docMk/>
            <pc:sldMk cId="1911157622" sldId="269"/>
            <ac:spMk id="2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0:11.802" v="1137" actId="207"/>
        <pc:sldMkLst>
          <pc:docMk/>
          <pc:sldMk cId="3169077052" sldId="270"/>
        </pc:sldMkLst>
        <pc:spChg chg="mod">
          <ac:chgData name="Lan Yang" userId="43093da5-77dc-41e1-b856-09bc9a70e0e9" providerId="ADAL" clId="{35A53B91-0351-1948-B45D-AAC8A06C1900}" dt="2022-04-01T17:09:53.345" v="1134" actId="207"/>
          <ac:spMkLst>
            <pc:docMk/>
            <pc:sldMk cId="3169077052" sldId="270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0:11.802" v="1137" actId="207"/>
          <ac:spMkLst>
            <pc:docMk/>
            <pc:sldMk cId="3169077052" sldId="270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2:49.389" v="1237" actId="20577"/>
        <pc:sldMkLst>
          <pc:docMk/>
          <pc:sldMk cId="961203136" sldId="271"/>
        </pc:sldMkLst>
        <pc:spChg chg="mod">
          <ac:chgData name="Lan Yang" userId="43093da5-77dc-41e1-b856-09bc9a70e0e9" providerId="ADAL" clId="{35A53B91-0351-1948-B45D-AAC8A06C1900}" dt="2022-04-01T17:10:29.887" v="1139" actId="207"/>
          <ac:spMkLst>
            <pc:docMk/>
            <pc:sldMk cId="961203136" sldId="271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2:49.389" v="1237" actId="20577"/>
          <ac:spMkLst>
            <pc:docMk/>
            <pc:sldMk cId="961203136" sldId="271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6:30:53.906" v="26" actId="207"/>
        <pc:sldMkLst>
          <pc:docMk/>
          <pc:sldMk cId="2326703367" sldId="275"/>
        </pc:sldMkLst>
        <pc:spChg chg="mod">
          <ac:chgData name="Lan Yang" userId="43093da5-77dc-41e1-b856-09bc9a70e0e9" providerId="ADAL" clId="{35A53B91-0351-1948-B45D-AAC8A06C1900}" dt="2022-04-01T16:30:21.903" v="22" actId="207"/>
          <ac:spMkLst>
            <pc:docMk/>
            <pc:sldMk cId="2326703367" sldId="275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0:53.906" v="26" actId="207"/>
          <ac:spMkLst>
            <pc:docMk/>
            <pc:sldMk cId="2326703367" sldId="275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6:31:41.604" v="89" actId="20577"/>
        <pc:sldMkLst>
          <pc:docMk/>
          <pc:sldMk cId="71512647" sldId="276"/>
        </pc:sldMkLst>
        <pc:spChg chg="mod">
          <ac:chgData name="Lan Yang" userId="43093da5-77dc-41e1-b856-09bc9a70e0e9" providerId="ADAL" clId="{35A53B91-0351-1948-B45D-AAC8A06C1900}" dt="2022-04-01T16:31:00.519" v="27" actId="207"/>
          <ac:spMkLst>
            <pc:docMk/>
            <pc:sldMk cId="71512647" sldId="276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1:41.604" v="89" actId="20577"/>
          <ac:spMkLst>
            <pc:docMk/>
            <pc:sldMk cId="71512647" sldId="276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2:47.717" v="702" actId="207"/>
        <pc:sldMkLst>
          <pc:docMk/>
          <pc:sldMk cId="2822413670" sldId="278"/>
        </pc:sldMkLst>
        <pc:spChg chg="mod">
          <ac:chgData name="Lan Yang" userId="43093da5-77dc-41e1-b856-09bc9a70e0e9" providerId="ADAL" clId="{35A53B91-0351-1948-B45D-AAC8A06C1900}" dt="2022-04-01T16:53:33.080" v="587" actId="207"/>
          <ac:spMkLst>
            <pc:docMk/>
            <pc:sldMk cId="2822413670" sldId="278"/>
            <ac:spMk id="149506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2:47.717" v="702" actId="207"/>
          <ac:spMkLst>
            <pc:docMk/>
            <pc:sldMk cId="2822413670" sldId="278"/>
            <ac:spMk id="149507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1:14.344" v="693" actId="207"/>
        <pc:sldMkLst>
          <pc:docMk/>
          <pc:sldMk cId="2984123999" sldId="279"/>
        </pc:sldMkLst>
        <pc:spChg chg="mod">
          <ac:chgData name="Lan Yang" userId="43093da5-77dc-41e1-b856-09bc9a70e0e9" providerId="ADAL" clId="{35A53B91-0351-1948-B45D-AAC8A06C1900}" dt="2022-04-01T17:01:14.344" v="693" actId="207"/>
          <ac:spMkLst>
            <pc:docMk/>
            <pc:sldMk cId="2984123999" sldId="279"/>
            <ac:spMk id="150530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0:46.123" v="692" actId="207"/>
          <ac:spMkLst>
            <pc:docMk/>
            <pc:sldMk cId="2984123999" sldId="279"/>
            <ac:spMk id="150531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06:53.870" v="1086" actId="207"/>
        <pc:sldMkLst>
          <pc:docMk/>
          <pc:sldMk cId="2860797910" sldId="280"/>
        </pc:sldMkLst>
        <pc:spChg chg="mod">
          <ac:chgData name="Lan Yang" userId="43093da5-77dc-41e1-b856-09bc9a70e0e9" providerId="ADAL" clId="{35A53B91-0351-1948-B45D-AAC8A06C1900}" dt="2022-04-01T17:03:02.581" v="703" actId="207"/>
          <ac:spMkLst>
            <pc:docMk/>
            <pc:sldMk cId="2860797910" sldId="280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06:53.870" v="1086" actId="207"/>
          <ac:spMkLst>
            <pc:docMk/>
            <pc:sldMk cId="2860797910" sldId="280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7:02.331" v="1354" actId="207"/>
        <pc:sldMkLst>
          <pc:docMk/>
          <pc:sldMk cId="1022745921" sldId="281"/>
        </pc:sldMkLst>
        <pc:spChg chg="mod">
          <ac:chgData name="Lan Yang" userId="43093da5-77dc-41e1-b856-09bc9a70e0e9" providerId="ADAL" clId="{35A53B91-0351-1948-B45D-AAC8A06C1900}" dt="2022-04-01T17:16:47.633" v="1353" actId="207"/>
          <ac:spMkLst>
            <pc:docMk/>
            <pc:sldMk cId="1022745921" sldId="281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7:02.331" v="1354" actId="207"/>
          <ac:spMkLst>
            <pc:docMk/>
            <pc:sldMk cId="1022745921" sldId="281"/>
            <ac:spMk id="3" creationId="{00000000-0000-0000-0000-000000000000}"/>
          </ac:spMkLst>
        </pc:spChg>
      </pc:sldChg>
      <pc:sldChg chg="addSp modSp mod">
        <pc:chgData name="Lan Yang" userId="43093da5-77dc-41e1-b856-09bc9a70e0e9" providerId="ADAL" clId="{35A53B91-0351-1948-B45D-AAC8A06C1900}" dt="2022-04-01T17:18:44.707" v="1408" actId="20577"/>
        <pc:sldMkLst>
          <pc:docMk/>
          <pc:sldMk cId="1173167757" sldId="283"/>
        </pc:sldMkLst>
        <pc:spChg chg="mod">
          <ac:chgData name="Lan Yang" userId="43093da5-77dc-41e1-b856-09bc9a70e0e9" providerId="ADAL" clId="{35A53B91-0351-1948-B45D-AAC8A06C1900}" dt="2022-04-01T17:17:25.151" v="1355" actId="207"/>
          <ac:spMkLst>
            <pc:docMk/>
            <pc:sldMk cId="1173167757" sldId="283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8:03.804" v="1362" actId="207"/>
          <ac:spMkLst>
            <pc:docMk/>
            <pc:sldMk cId="1173167757" sldId="283"/>
            <ac:spMk id="3" creationId="{00000000-0000-0000-0000-000000000000}"/>
          </ac:spMkLst>
        </pc:spChg>
        <pc:spChg chg="add mod">
          <ac:chgData name="Lan Yang" userId="43093da5-77dc-41e1-b856-09bc9a70e0e9" providerId="ADAL" clId="{35A53B91-0351-1948-B45D-AAC8A06C1900}" dt="2022-04-01T17:18:44.707" v="1408" actId="20577"/>
          <ac:spMkLst>
            <pc:docMk/>
            <pc:sldMk cId="1173167757" sldId="283"/>
            <ac:spMk id="4" creationId="{97B141B1-D194-364E-9911-D2FE283CDCDB}"/>
          </ac:spMkLst>
        </pc:spChg>
      </pc:sldChg>
      <pc:sldChg chg="modSp mod">
        <pc:chgData name="Lan Yang" userId="43093da5-77dc-41e1-b856-09bc9a70e0e9" providerId="ADAL" clId="{35A53B91-0351-1948-B45D-AAC8A06C1900}" dt="2022-04-01T17:19:07.506" v="1411" actId="207"/>
        <pc:sldMkLst>
          <pc:docMk/>
          <pc:sldMk cId="3190545468" sldId="284"/>
        </pc:sldMkLst>
        <pc:spChg chg="mod">
          <ac:chgData name="Lan Yang" userId="43093da5-77dc-41e1-b856-09bc9a70e0e9" providerId="ADAL" clId="{35A53B91-0351-1948-B45D-AAC8A06C1900}" dt="2022-04-01T17:19:07.506" v="1411" actId="207"/>
          <ac:spMkLst>
            <pc:docMk/>
            <pc:sldMk cId="3190545468" sldId="284"/>
            <ac:spMk id="2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9:32.422" v="1412" actId="207"/>
        <pc:sldMkLst>
          <pc:docMk/>
          <pc:sldMk cId="4255972724" sldId="285"/>
        </pc:sldMkLst>
        <pc:spChg chg="mod">
          <ac:chgData name="Lan Yang" userId="43093da5-77dc-41e1-b856-09bc9a70e0e9" providerId="ADAL" clId="{35A53B91-0351-1948-B45D-AAC8A06C1900}" dt="2022-04-01T17:19:32.422" v="1412" actId="207"/>
          <ac:spMkLst>
            <pc:docMk/>
            <pc:sldMk cId="4255972724" sldId="285"/>
            <ac:spMk id="2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23:49.278" v="1444" actId="207"/>
        <pc:sldMkLst>
          <pc:docMk/>
          <pc:sldMk cId="570684087" sldId="287"/>
        </pc:sldMkLst>
        <pc:spChg chg="mod">
          <ac:chgData name="Lan Yang" userId="43093da5-77dc-41e1-b856-09bc9a70e0e9" providerId="ADAL" clId="{35A53B91-0351-1948-B45D-AAC8A06C1900}" dt="2022-04-01T17:23:49.278" v="1444" actId="207"/>
          <ac:spMkLst>
            <pc:docMk/>
            <pc:sldMk cId="570684087" sldId="287"/>
            <ac:spMk id="2" creationId="{00000000-0000-0000-0000-000000000000}"/>
          </ac:spMkLst>
        </pc:spChg>
      </pc:sldChg>
      <pc:sldChg chg="addSp modSp mod">
        <pc:chgData name="Lan Yang" userId="43093da5-77dc-41e1-b856-09bc9a70e0e9" providerId="ADAL" clId="{35A53B91-0351-1948-B45D-AAC8A06C1900}" dt="2022-04-01T17:32:10.361" v="2082" actId="20577"/>
        <pc:sldMkLst>
          <pc:docMk/>
          <pc:sldMk cId="3976874747" sldId="289"/>
        </pc:sldMkLst>
        <pc:spChg chg="add mod">
          <ac:chgData name="Lan Yang" userId="43093da5-77dc-41e1-b856-09bc9a70e0e9" providerId="ADAL" clId="{35A53B91-0351-1948-B45D-AAC8A06C1900}" dt="2022-04-01T17:30:38.794" v="2073" actId="14100"/>
          <ac:spMkLst>
            <pc:docMk/>
            <pc:sldMk cId="3976874747" sldId="289"/>
            <ac:spMk id="2" creationId="{B6BEA1DF-6FB1-4441-B338-EFD5F9D64278}"/>
          </ac:spMkLst>
        </pc:spChg>
        <pc:spChg chg="mod">
          <ac:chgData name="Lan Yang" userId="43093da5-77dc-41e1-b856-09bc9a70e0e9" providerId="ADAL" clId="{35A53B91-0351-1948-B45D-AAC8A06C1900}" dt="2022-04-01T17:32:10.361" v="2082" actId="20577"/>
          <ac:spMkLst>
            <pc:docMk/>
            <pc:sldMk cId="3976874747" sldId="289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24:33.413" v="1450" actId="5793"/>
        <pc:sldMkLst>
          <pc:docMk/>
          <pc:sldMk cId="753822558" sldId="290"/>
        </pc:sldMkLst>
        <pc:spChg chg="mod">
          <ac:chgData name="Lan Yang" userId="43093da5-77dc-41e1-b856-09bc9a70e0e9" providerId="ADAL" clId="{35A53B91-0351-1948-B45D-AAC8A06C1900}" dt="2022-04-01T17:24:25.133" v="1448" actId="207"/>
          <ac:spMkLst>
            <pc:docMk/>
            <pc:sldMk cId="753822558" sldId="290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24:33.413" v="1450" actId="5793"/>
          <ac:spMkLst>
            <pc:docMk/>
            <pc:sldMk cId="753822558" sldId="290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6:39.907" v="1352" actId="207"/>
        <pc:sldMkLst>
          <pc:docMk/>
          <pc:sldMk cId="4031134706" sldId="292"/>
        </pc:sldMkLst>
        <pc:spChg chg="mod">
          <ac:chgData name="Lan Yang" userId="43093da5-77dc-41e1-b856-09bc9a70e0e9" providerId="ADAL" clId="{35A53B91-0351-1948-B45D-AAC8A06C1900}" dt="2022-04-01T17:16:32.064" v="1350" actId="207"/>
          <ac:spMkLst>
            <pc:docMk/>
            <pc:sldMk cId="4031134706" sldId="292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6:39.907" v="1352" actId="207"/>
          <ac:spMkLst>
            <pc:docMk/>
            <pc:sldMk cId="4031134706" sldId="292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6:39:55.954" v="235" actId="207"/>
        <pc:sldMkLst>
          <pc:docMk/>
          <pc:sldMk cId="2428215732" sldId="293"/>
        </pc:sldMkLst>
        <pc:spChg chg="mod">
          <ac:chgData name="Lan Yang" userId="43093da5-77dc-41e1-b856-09bc9a70e0e9" providerId="ADAL" clId="{35A53B91-0351-1948-B45D-AAC8A06C1900}" dt="2022-04-01T16:39:35.558" v="231" actId="207"/>
          <ac:spMkLst>
            <pc:docMk/>
            <pc:sldMk cId="2428215732" sldId="293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9:55.954" v="235" actId="207"/>
          <ac:spMkLst>
            <pc:docMk/>
            <pc:sldMk cId="2428215732" sldId="293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6:39:26.479" v="230" actId="207"/>
        <pc:sldMkLst>
          <pc:docMk/>
          <pc:sldMk cId="718467805" sldId="294"/>
        </pc:sldMkLst>
        <pc:spChg chg="mod">
          <ac:chgData name="Lan Yang" userId="43093da5-77dc-41e1-b856-09bc9a70e0e9" providerId="ADAL" clId="{35A53B91-0351-1948-B45D-AAC8A06C1900}" dt="2022-04-01T16:38:46.566" v="228" actId="207"/>
          <ac:spMkLst>
            <pc:docMk/>
            <pc:sldMk cId="718467805" sldId="294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39:26.479" v="230" actId="207"/>
          <ac:spMkLst>
            <pc:docMk/>
            <pc:sldMk cId="718467805" sldId="294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24:12.746" v="1447" actId="404"/>
        <pc:sldMkLst>
          <pc:docMk/>
          <pc:sldMk cId="3334244883" sldId="296"/>
        </pc:sldMkLst>
        <pc:spChg chg="mod">
          <ac:chgData name="Lan Yang" userId="43093da5-77dc-41e1-b856-09bc9a70e0e9" providerId="ADAL" clId="{35A53B91-0351-1948-B45D-AAC8A06C1900}" dt="2022-04-01T17:23:57.230" v="1445" actId="207"/>
          <ac:spMkLst>
            <pc:docMk/>
            <pc:sldMk cId="3334244883" sldId="296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24:12.746" v="1447" actId="404"/>
          <ac:spMkLst>
            <pc:docMk/>
            <pc:sldMk cId="3334244883" sldId="296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20:54.608" v="1425" actId="207"/>
        <pc:sldMkLst>
          <pc:docMk/>
          <pc:sldMk cId="2050681852" sldId="297"/>
        </pc:sldMkLst>
        <pc:spChg chg="mod">
          <ac:chgData name="Lan Yang" userId="43093da5-77dc-41e1-b856-09bc9a70e0e9" providerId="ADAL" clId="{35A53B91-0351-1948-B45D-AAC8A06C1900}" dt="2022-04-01T17:20:46.010" v="1423" actId="207"/>
          <ac:spMkLst>
            <pc:docMk/>
            <pc:sldMk cId="2050681852" sldId="297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20:54.608" v="1425" actId="207"/>
          <ac:spMkLst>
            <pc:docMk/>
            <pc:sldMk cId="2050681852" sldId="297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21:44.043" v="1433" actId="207"/>
        <pc:sldMkLst>
          <pc:docMk/>
          <pc:sldMk cId="1473950865" sldId="299"/>
        </pc:sldMkLst>
        <pc:spChg chg="mod">
          <ac:chgData name="Lan Yang" userId="43093da5-77dc-41e1-b856-09bc9a70e0e9" providerId="ADAL" clId="{35A53B91-0351-1948-B45D-AAC8A06C1900}" dt="2022-04-01T17:21:05.522" v="1426" actId="207"/>
          <ac:spMkLst>
            <pc:docMk/>
            <pc:sldMk cId="1473950865" sldId="299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21:44.043" v="1433" actId="207"/>
          <ac:spMkLst>
            <pc:docMk/>
            <pc:sldMk cId="1473950865" sldId="299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6:42:13.291" v="341" actId="207"/>
        <pc:sldMkLst>
          <pc:docMk/>
          <pc:sldMk cId="3983123558" sldId="300"/>
        </pc:sldMkLst>
        <pc:spChg chg="mod">
          <ac:chgData name="Lan Yang" userId="43093da5-77dc-41e1-b856-09bc9a70e0e9" providerId="ADAL" clId="{35A53B91-0351-1948-B45D-AAC8A06C1900}" dt="2022-04-01T16:41:11.673" v="294" actId="207"/>
          <ac:spMkLst>
            <pc:docMk/>
            <pc:sldMk cId="3983123558" sldId="300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6:42:13.291" v="341" actId="207"/>
          <ac:spMkLst>
            <pc:docMk/>
            <pc:sldMk cId="3983123558" sldId="300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9:51.572" v="1413" actId="207"/>
        <pc:sldMkLst>
          <pc:docMk/>
          <pc:sldMk cId="143922630" sldId="301"/>
        </pc:sldMkLst>
        <pc:spChg chg="mod">
          <ac:chgData name="Lan Yang" userId="43093da5-77dc-41e1-b856-09bc9a70e0e9" providerId="ADAL" clId="{35A53B91-0351-1948-B45D-AAC8A06C1900}" dt="2022-04-01T17:19:51.572" v="1413" actId="207"/>
          <ac:spMkLst>
            <pc:docMk/>
            <pc:sldMk cId="143922630" sldId="301"/>
            <ac:spMk id="2" creationId="{00000000-0000-0000-0000-000000000000}"/>
          </ac:spMkLst>
        </pc:spChg>
      </pc:sldChg>
      <pc:sldChg chg="delSp modSp mod">
        <pc:chgData name="Lan Yang" userId="43093da5-77dc-41e1-b856-09bc9a70e0e9" providerId="ADAL" clId="{35A53B91-0351-1948-B45D-AAC8A06C1900}" dt="2022-04-01T17:20:33.439" v="1422" actId="207"/>
        <pc:sldMkLst>
          <pc:docMk/>
          <pc:sldMk cId="1661418289" sldId="302"/>
        </pc:sldMkLst>
        <pc:spChg chg="del">
          <ac:chgData name="Lan Yang" userId="43093da5-77dc-41e1-b856-09bc9a70e0e9" providerId="ADAL" clId="{35A53B91-0351-1948-B45D-AAC8A06C1900}" dt="2022-04-01T17:19:58.389" v="1414" actId="21"/>
          <ac:spMkLst>
            <pc:docMk/>
            <pc:sldMk cId="1661418289" sldId="302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20:33.439" v="1422" actId="207"/>
          <ac:spMkLst>
            <pc:docMk/>
            <pc:sldMk cId="1661418289" sldId="302"/>
            <ac:spMk id="3" creationId="{00000000-0000-0000-0000-000000000000}"/>
          </ac:spMkLst>
        </pc:spChg>
      </pc:sldChg>
      <pc:sldChg chg="modSp add mod">
        <pc:chgData name="Lan Yang" userId="43093da5-77dc-41e1-b856-09bc9a70e0e9" providerId="ADAL" clId="{35A53B91-0351-1948-B45D-AAC8A06C1900}" dt="2022-04-01T17:16:11.506" v="1349" actId="207"/>
        <pc:sldMkLst>
          <pc:docMk/>
          <pc:sldMk cId="2156130713" sldId="304"/>
        </pc:sldMkLst>
        <pc:spChg chg="mod">
          <ac:chgData name="Lan Yang" userId="43093da5-77dc-41e1-b856-09bc9a70e0e9" providerId="ADAL" clId="{35A53B91-0351-1948-B45D-AAC8A06C1900}" dt="2022-04-01T17:15:15.855" v="1270" actId="20577"/>
          <ac:spMkLst>
            <pc:docMk/>
            <pc:sldMk cId="2156130713" sldId="304"/>
            <ac:spMk id="2" creationId="{00000000-0000-0000-0000-000000000000}"/>
          </ac:spMkLst>
        </pc:spChg>
        <pc:spChg chg="mod">
          <ac:chgData name="Lan Yang" userId="43093da5-77dc-41e1-b856-09bc9a70e0e9" providerId="ADAL" clId="{35A53B91-0351-1948-B45D-AAC8A06C1900}" dt="2022-04-01T17:16:11.506" v="1349" actId="207"/>
          <ac:spMkLst>
            <pc:docMk/>
            <pc:sldMk cId="2156130713" sldId="304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8:54.659" v="1409" actId="207"/>
        <pc:sldMkLst>
          <pc:docMk/>
          <pc:sldMk cId="778468479" sldId="305"/>
        </pc:sldMkLst>
        <pc:spChg chg="mod">
          <ac:chgData name="Lan Yang" userId="43093da5-77dc-41e1-b856-09bc9a70e0e9" providerId="ADAL" clId="{35A53B91-0351-1948-B45D-AAC8A06C1900}" dt="2022-04-01T17:18:54.659" v="1409" actId="207"/>
          <ac:spMkLst>
            <pc:docMk/>
            <pc:sldMk cId="778468479" sldId="305"/>
            <ac:spMk id="2" creationId="{00000000-0000-0000-0000-000000000000}"/>
          </ac:spMkLst>
        </pc:spChg>
      </pc:sldChg>
      <pc:sldChg chg="modSp mod">
        <pc:chgData name="Lan Yang" userId="43093da5-77dc-41e1-b856-09bc9a70e0e9" providerId="ADAL" clId="{35A53B91-0351-1948-B45D-AAC8A06C1900}" dt="2022-04-01T17:19:00.905" v="1410" actId="207"/>
        <pc:sldMkLst>
          <pc:docMk/>
          <pc:sldMk cId="734419014" sldId="306"/>
        </pc:sldMkLst>
        <pc:spChg chg="mod">
          <ac:chgData name="Lan Yang" userId="43093da5-77dc-41e1-b856-09bc9a70e0e9" providerId="ADAL" clId="{35A53B91-0351-1948-B45D-AAC8A06C1900}" dt="2022-04-01T17:19:00.905" v="1410" actId="207"/>
          <ac:spMkLst>
            <pc:docMk/>
            <pc:sldMk cId="734419014" sldId="306"/>
            <ac:spMk id="2" creationId="{00000000-0000-0000-0000-000000000000}"/>
          </ac:spMkLst>
        </pc:spChg>
      </pc:sldChg>
      <pc:sldChg chg="modSp new mod">
        <pc:chgData name="Lan Yang" userId="43093da5-77dc-41e1-b856-09bc9a70e0e9" providerId="ADAL" clId="{35A53B91-0351-1948-B45D-AAC8A06C1900}" dt="2022-04-01T17:34:01.373" v="2262" actId="20577"/>
        <pc:sldMkLst>
          <pc:docMk/>
          <pc:sldMk cId="3826592409" sldId="308"/>
        </pc:sldMkLst>
        <pc:spChg chg="mod">
          <ac:chgData name="Lan Yang" userId="43093da5-77dc-41e1-b856-09bc9a70e0e9" providerId="ADAL" clId="{35A53B91-0351-1948-B45D-AAC8A06C1900}" dt="2022-04-01T17:25:53.830" v="1515" actId="207"/>
          <ac:spMkLst>
            <pc:docMk/>
            <pc:sldMk cId="3826592409" sldId="308"/>
            <ac:spMk id="2" creationId="{C6C7B682-FCC6-3C46-BDCC-42FAB71E1D3A}"/>
          </ac:spMkLst>
        </pc:spChg>
        <pc:spChg chg="mod">
          <ac:chgData name="Lan Yang" userId="43093da5-77dc-41e1-b856-09bc9a70e0e9" providerId="ADAL" clId="{35A53B91-0351-1948-B45D-AAC8A06C1900}" dt="2022-04-01T17:34:01.373" v="2262" actId="20577"/>
          <ac:spMkLst>
            <pc:docMk/>
            <pc:sldMk cId="3826592409" sldId="308"/>
            <ac:spMk id="3" creationId="{44EDC7FC-96A7-EC4F-9552-683CA366C3BD}"/>
          </ac:spMkLst>
        </pc:spChg>
      </pc:sldChg>
    </pc:docChg>
  </pc:docChgLst>
  <pc:docChgLst>
    <pc:chgData name="Lan Yang" userId="43093da5-77dc-41e1-b856-09bc9a70e0e9" providerId="ADAL" clId="{9AEB5632-580D-714A-991A-79D61654460B}"/>
    <pc:docChg chg="undo custSel addSld delSld modSld sldOrd">
      <pc:chgData name="Lan Yang" userId="43093da5-77dc-41e1-b856-09bc9a70e0e9" providerId="ADAL" clId="{9AEB5632-580D-714A-991A-79D61654460B}" dt="2022-04-24T21:15:31.893" v="4472" actId="20578"/>
      <pc:docMkLst>
        <pc:docMk/>
      </pc:docMkLst>
      <pc:sldChg chg="ord">
        <pc:chgData name="Lan Yang" userId="43093da5-77dc-41e1-b856-09bc9a70e0e9" providerId="ADAL" clId="{9AEB5632-580D-714A-991A-79D61654460B}" dt="2022-04-12T03:06:02.323" v="2940" actId="20578"/>
        <pc:sldMkLst>
          <pc:docMk/>
          <pc:sldMk cId="1681895577" sldId="256"/>
        </pc:sldMkLst>
      </pc:sldChg>
      <pc:sldChg chg="modSp mod">
        <pc:chgData name="Lan Yang" userId="43093da5-77dc-41e1-b856-09bc9a70e0e9" providerId="ADAL" clId="{9AEB5632-580D-714A-991A-79D61654460B}" dt="2022-04-12T02:06:33.706" v="382" actId="207"/>
        <pc:sldMkLst>
          <pc:docMk/>
          <pc:sldMk cId="2687736829" sldId="259"/>
        </pc:sldMkLst>
        <pc:spChg chg="mod">
          <ac:chgData name="Lan Yang" userId="43093da5-77dc-41e1-b856-09bc9a70e0e9" providerId="ADAL" clId="{9AEB5632-580D-714A-991A-79D61654460B}" dt="2022-04-12T02:06:33.706" v="382" actId="207"/>
          <ac:spMkLst>
            <pc:docMk/>
            <pc:sldMk cId="2687736829" sldId="259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9AEB5632-580D-714A-991A-79D61654460B}" dt="2022-04-01T18:15:21.592" v="73" actId="962"/>
        <pc:sldMkLst>
          <pc:docMk/>
          <pc:sldMk cId="2266084213" sldId="268"/>
        </pc:sldMkLst>
        <pc:picChg chg="mod">
          <ac:chgData name="Lan Yang" userId="43093da5-77dc-41e1-b856-09bc9a70e0e9" providerId="ADAL" clId="{9AEB5632-580D-714A-991A-79D61654460B}" dt="2022-04-01T18:15:21.592" v="73" actId="962"/>
          <ac:picMkLst>
            <pc:docMk/>
            <pc:sldMk cId="2266084213" sldId="268"/>
            <ac:picMk id="4" creationId="{00000000-0000-0000-0000-000000000000}"/>
          </ac:picMkLst>
        </pc:picChg>
      </pc:sldChg>
      <pc:sldChg chg="modSp mod">
        <pc:chgData name="Lan Yang" userId="43093da5-77dc-41e1-b856-09bc9a70e0e9" providerId="ADAL" clId="{9AEB5632-580D-714A-991A-79D61654460B}" dt="2022-04-01T18:15:04.802" v="27" actId="962"/>
        <pc:sldMkLst>
          <pc:docMk/>
          <pc:sldMk cId="1911157622" sldId="269"/>
        </pc:sldMkLst>
        <pc:picChg chg="mod">
          <ac:chgData name="Lan Yang" userId="43093da5-77dc-41e1-b856-09bc9a70e0e9" providerId="ADAL" clId="{9AEB5632-580D-714A-991A-79D61654460B}" dt="2022-04-01T18:15:04.802" v="27" actId="962"/>
          <ac:picMkLst>
            <pc:docMk/>
            <pc:sldMk cId="1911157622" sldId="269"/>
            <ac:picMk id="4" creationId="{00000000-0000-0000-0000-000000000000}"/>
          </ac:picMkLst>
        </pc:picChg>
      </pc:sldChg>
      <pc:sldChg chg="modSp mod">
        <pc:chgData name="Lan Yang" userId="43093da5-77dc-41e1-b856-09bc9a70e0e9" providerId="ADAL" clId="{9AEB5632-580D-714A-991A-79D61654460B}" dt="2022-04-12T02:48:00.135" v="2274" actId="207"/>
        <pc:sldMkLst>
          <pc:docMk/>
          <pc:sldMk cId="961203136" sldId="271"/>
        </pc:sldMkLst>
        <pc:spChg chg="mod">
          <ac:chgData name="Lan Yang" userId="43093da5-77dc-41e1-b856-09bc9a70e0e9" providerId="ADAL" clId="{9AEB5632-580D-714A-991A-79D61654460B}" dt="2022-04-12T02:45:48.446" v="2144" actId="20577"/>
          <ac:spMkLst>
            <pc:docMk/>
            <pc:sldMk cId="961203136" sldId="271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2:48:00.135" v="2274" actId="207"/>
          <ac:spMkLst>
            <pc:docMk/>
            <pc:sldMk cId="961203136" sldId="271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9AEB5632-580D-714A-991A-79D61654460B}" dt="2022-04-12T02:41:34.769" v="2073" actId="20577"/>
        <pc:sldMkLst>
          <pc:docMk/>
          <pc:sldMk cId="2822413670" sldId="278"/>
        </pc:sldMkLst>
        <pc:spChg chg="mod">
          <ac:chgData name="Lan Yang" userId="43093da5-77dc-41e1-b856-09bc9a70e0e9" providerId="ADAL" clId="{9AEB5632-580D-714A-991A-79D61654460B}" dt="2022-04-12T02:41:34.769" v="2073" actId="20577"/>
          <ac:spMkLst>
            <pc:docMk/>
            <pc:sldMk cId="2822413670" sldId="278"/>
            <ac:spMk id="149507" creationId="{00000000-0000-0000-0000-000000000000}"/>
          </ac:spMkLst>
        </pc:spChg>
      </pc:sldChg>
      <pc:sldChg chg="addSp delSp modSp mod">
        <pc:chgData name="Lan Yang" userId="43093da5-77dc-41e1-b856-09bc9a70e0e9" providerId="ADAL" clId="{9AEB5632-580D-714A-991A-79D61654460B}" dt="2022-04-12T03:04:54.186" v="2938" actId="1076"/>
        <pc:sldMkLst>
          <pc:docMk/>
          <pc:sldMk cId="3190545468" sldId="284"/>
        </pc:sldMkLst>
        <pc:spChg chg="mod">
          <ac:chgData name="Lan Yang" userId="43093da5-77dc-41e1-b856-09bc9a70e0e9" providerId="ADAL" clId="{9AEB5632-580D-714A-991A-79D61654460B}" dt="2022-04-12T03:04:54.186" v="2938" actId="1076"/>
          <ac:spMkLst>
            <pc:docMk/>
            <pc:sldMk cId="3190545468" sldId="284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3:04:53.348" v="2937" actId="207"/>
          <ac:spMkLst>
            <pc:docMk/>
            <pc:sldMk cId="3190545468" sldId="284"/>
            <ac:spMk id="3" creationId="{00000000-0000-0000-0000-000000000000}"/>
          </ac:spMkLst>
        </pc:spChg>
        <pc:spChg chg="add del">
          <ac:chgData name="Lan Yang" userId="43093da5-77dc-41e1-b856-09bc9a70e0e9" providerId="ADAL" clId="{9AEB5632-580D-714A-991A-79D61654460B}" dt="2022-04-12T03:04:05.244" v="2862" actId="11529"/>
          <ac:spMkLst>
            <pc:docMk/>
            <pc:sldMk cId="3190545468" sldId="284"/>
            <ac:spMk id="4" creationId="{9B273330-8B25-F848-8437-1C27886D0E46}"/>
          </ac:spMkLst>
        </pc:spChg>
      </pc:sldChg>
      <pc:sldChg chg="modSp mod">
        <pc:chgData name="Lan Yang" userId="43093da5-77dc-41e1-b856-09bc9a70e0e9" providerId="ADAL" clId="{9AEB5632-580D-714A-991A-79D61654460B}" dt="2022-04-12T02:50:42.849" v="2394" actId="207"/>
        <pc:sldMkLst>
          <pc:docMk/>
          <pc:sldMk cId="4031134706" sldId="292"/>
        </pc:sldMkLst>
        <pc:spChg chg="mod">
          <ac:chgData name="Lan Yang" userId="43093da5-77dc-41e1-b856-09bc9a70e0e9" providerId="ADAL" clId="{9AEB5632-580D-714A-991A-79D61654460B}" dt="2022-04-12T02:49:00.671" v="2348" actId="14100"/>
          <ac:spMkLst>
            <pc:docMk/>
            <pc:sldMk cId="4031134706" sldId="292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2:50:42.849" v="2394" actId="207"/>
          <ac:spMkLst>
            <pc:docMk/>
            <pc:sldMk cId="4031134706" sldId="292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9AEB5632-580D-714A-991A-79D61654460B}" dt="2022-04-12T02:40:05.117" v="2065" actId="20577"/>
        <pc:sldMkLst>
          <pc:docMk/>
          <pc:sldMk cId="2428215732" sldId="293"/>
        </pc:sldMkLst>
        <pc:spChg chg="mod">
          <ac:chgData name="Lan Yang" userId="43093da5-77dc-41e1-b856-09bc9a70e0e9" providerId="ADAL" clId="{9AEB5632-580D-714A-991A-79D61654460B}" dt="2022-04-12T02:36:43.334" v="1906" actId="20577"/>
          <ac:spMkLst>
            <pc:docMk/>
            <pc:sldMk cId="2428215732" sldId="293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2:40:05.117" v="2065" actId="20577"/>
          <ac:spMkLst>
            <pc:docMk/>
            <pc:sldMk cId="2428215732" sldId="293"/>
            <ac:spMk id="3" creationId="{00000000-0000-0000-0000-000000000000}"/>
          </ac:spMkLst>
        </pc:spChg>
      </pc:sldChg>
      <pc:sldChg chg="ord">
        <pc:chgData name="Lan Yang" userId="43093da5-77dc-41e1-b856-09bc9a70e0e9" providerId="ADAL" clId="{9AEB5632-580D-714A-991A-79D61654460B}" dt="2022-04-16T02:54:34.862" v="3432" actId="20578"/>
        <pc:sldMkLst>
          <pc:docMk/>
          <pc:sldMk cId="3334244883" sldId="296"/>
        </pc:sldMkLst>
      </pc:sldChg>
      <pc:sldChg chg="modSp mod">
        <pc:chgData name="Lan Yang" userId="43093da5-77dc-41e1-b856-09bc9a70e0e9" providerId="ADAL" clId="{9AEB5632-580D-714A-991A-79D61654460B}" dt="2022-04-11T21:07:17.482" v="308" actId="20577"/>
        <pc:sldMkLst>
          <pc:docMk/>
          <pc:sldMk cId="3983123558" sldId="300"/>
        </pc:sldMkLst>
        <pc:spChg chg="mod">
          <ac:chgData name="Lan Yang" userId="43093da5-77dc-41e1-b856-09bc9a70e0e9" providerId="ADAL" clId="{9AEB5632-580D-714A-991A-79D61654460B}" dt="2022-04-11T21:07:17.482" v="308" actId="20577"/>
          <ac:spMkLst>
            <pc:docMk/>
            <pc:sldMk cId="3983123558" sldId="300"/>
            <ac:spMk id="3" creationId="{00000000-0000-0000-0000-000000000000}"/>
          </ac:spMkLst>
        </pc:spChg>
      </pc:sldChg>
      <pc:sldChg chg="modSp mod">
        <pc:chgData name="Lan Yang" userId="43093da5-77dc-41e1-b856-09bc9a70e0e9" providerId="ADAL" clId="{9AEB5632-580D-714A-991A-79D61654460B}" dt="2022-04-12T02:42:51.964" v="2089" actId="207"/>
        <pc:sldMkLst>
          <pc:docMk/>
          <pc:sldMk cId="2156130713" sldId="304"/>
        </pc:sldMkLst>
        <pc:spChg chg="mod">
          <ac:chgData name="Lan Yang" userId="43093da5-77dc-41e1-b856-09bc9a70e0e9" providerId="ADAL" clId="{9AEB5632-580D-714A-991A-79D61654460B}" dt="2022-04-12T02:42:25.904" v="2086" actId="20577"/>
          <ac:spMkLst>
            <pc:docMk/>
            <pc:sldMk cId="2156130713" sldId="304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2:42:51.964" v="2089" actId="207"/>
          <ac:spMkLst>
            <pc:docMk/>
            <pc:sldMk cId="2156130713" sldId="304"/>
            <ac:spMk id="3" creationId="{00000000-0000-0000-0000-000000000000}"/>
          </ac:spMkLst>
        </pc:spChg>
      </pc:sldChg>
      <pc:sldChg chg="modSp add mod ord">
        <pc:chgData name="Lan Yang" userId="43093da5-77dc-41e1-b856-09bc9a70e0e9" providerId="ADAL" clId="{9AEB5632-580D-714A-991A-79D61654460B}" dt="2022-04-24T21:15:31.893" v="4472" actId="20578"/>
        <pc:sldMkLst>
          <pc:docMk/>
          <pc:sldMk cId="1513845801" sldId="309"/>
        </pc:sldMkLst>
        <pc:spChg chg="mod">
          <ac:chgData name="Lan Yang" userId="43093da5-77dc-41e1-b856-09bc9a70e0e9" providerId="ADAL" clId="{9AEB5632-580D-714A-991A-79D61654460B}" dt="2022-04-16T03:32:27.918" v="4402" actId="20577"/>
          <ac:spMkLst>
            <pc:docMk/>
            <pc:sldMk cId="1513845801" sldId="309"/>
            <ac:spMk id="3" creationId="{5163DBFC-410E-2E47-9AD3-9ECBCCD3C93A}"/>
          </ac:spMkLst>
        </pc:spChg>
      </pc:sldChg>
      <pc:sldChg chg="modSp add mod ord">
        <pc:chgData name="Lan Yang" userId="43093da5-77dc-41e1-b856-09bc9a70e0e9" providerId="ADAL" clId="{9AEB5632-580D-714A-991A-79D61654460B}" dt="2022-04-24T21:15:31.893" v="4472" actId="20578"/>
        <pc:sldMkLst>
          <pc:docMk/>
          <pc:sldMk cId="487645344" sldId="310"/>
        </pc:sldMkLst>
        <pc:graphicFrameChg chg="modGraphic">
          <ac:chgData name="Lan Yang" userId="43093da5-77dc-41e1-b856-09bc9a70e0e9" providerId="ADAL" clId="{9AEB5632-580D-714A-991A-79D61654460B}" dt="2022-04-11T20:02:23.902" v="304" actId="20577"/>
          <ac:graphicFrameMkLst>
            <pc:docMk/>
            <pc:sldMk cId="487645344" sldId="310"/>
            <ac:graphicFrameMk id="4" creationId="{564AC003-504F-42D1-AC2D-B2B925F2AE4E}"/>
          </ac:graphicFrameMkLst>
        </pc:graphicFrameChg>
      </pc:sldChg>
      <pc:sldChg chg="modSp new mod">
        <pc:chgData name="Lan Yang" userId="43093da5-77dc-41e1-b856-09bc9a70e0e9" providerId="ADAL" clId="{9AEB5632-580D-714A-991A-79D61654460B}" dt="2022-04-12T02:15:16.396" v="746" actId="207"/>
        <pc:sldMkLst>
          <pc:docMk/>
          <pc:sldMk cId="3056906424" sldId="312"/>
        </pc:sldMkLst>
        <pc:spChg chg="mod">
          <ac:chgData name="Lan Yang" userId="43093da5-77dc-41e1-b856-09bc9a70e0e9" providerId="ADAL" clId="{9AEB5632-580D-714A-991A-79D61654460B}" dt="2022-04-12T02:06:59.115" v="395" actId="207"/>
          <ac:spMkLst>
            <pc:docMk/>
            <pc:sldMk cId="3056906424" sldId="312"/>
            <ac:spMk id="2" creationId="{3A51823B-4EF1-3143-BFF1-C356C2E46D15}"/>
          </ac:spMkLst>
        </pc:spChg>
        <pc:spChg chg="mod">
          <ac:chgData name="Lan Yang" userId="43093da5-77dc-41e1-b856-09bc9a70e0e9" providerId="ADAL" clId="{9AEB5632-580D-714A-991A-79D61654460B}" dt="2022-04-12T02:15:16.396" v="746" actId="207"/>
          <ac:spMkLst>
            <pc:docMk/>
            <pc:sldMk cId="3056906424" sldId="312"/>
            <ac:spMk id="3" creationId="{977999C3-5035-434C-957A-DAEA13181EC0}"/>
          </ac:spMkLst>
        </pc:spChg>
      </pc:sldChg>
      <pc:sldChg chg="addSp modSp add mod">
        <pc:chgData name="Lan Yang" userId="43093da5-77dc-41e1-b856-09bc9a70e0e9" providerId="ADAL" clId="{9AEB5632-580D-714A-991A-79D61654460B}" dt="2022-04-12T02:24:46.959" v="1538" actId="20577"/>
        <pc:sldMkLst>
          <pc:docMk/>
          <pc:sldMk cId="3348862427" sldId="314"/>
        </pc:sldMkLst>
        <pc:spChg chg="mod">
          <ac:chgData name="Lan Yang" userId="43093da5-77dc-41e1-b856-09bc9a70e0e9" providerId="ADAL" clId="{9AEB5632-580D-714A-991A-79D61654460B}" dt="2022-04-12T02:13:43.958" v="655" actId="20577"/>
          <ac:spMkLst>
            <pc:docMk/>
            <pc:sldMk cId="3348862427" sldId="314"/>
            <ac:spMk id="2" creationId="{3A51823B-4EF1-3143-BFF1-C356C2E46D15}"/>
          </ac:spMkLst>
        </pc:spChg>
        <pc:spChg chg="mod">
          <ac:chgData name="Lan Yang" userId="43093da5-77dc-41e1-b856-09bc9a70e0e9" providerId="ADAL" clId="{9AEB5632-580D-714A-991A-79D61654460B}" dt="2022-04-12T02:19:19.904" v="1057" actId="207"/>
          <ac:spMkLst>
            <pc:docMk/>
            <pc:sldMk cId="3348862427" sldId="314"/>
            <ac:spMk id="3" creationId="{977999C3-5035-434C-957A-DAEA13181EC0}"/>
          </ac:spMkLst>
        </pc:spChg>
        <pc:spChg chg="add mod">
          <ac:chgData name="Lan Yang" userId="43093da5-77dc-41e1-b856-09bc9a70e0e9" providerId="ADAL" clId="{9AEB5632-580D-714A-991A-79D61654460B}" dt="2022-04-12T02:24:46.959" v="1538" actId="20577"/>
          <ac:spMkLst>
            <pc:docMk/>
            <pc:sldMk cId="3348862427" sldId="314"/>
            <ac:spMk id="4" creationId="{E0A0F551-1758-804B-883A-1D15A2D692E1}"/>
          </ac:spMkLst>
        </pc:spChg>
      </pc:sldChg>
      <pc:sldChg chg="addSp modSp add mod">
        <pc:chgData name="Lan Yang" userId="43093da5-77dc-41e1-b856-09bc9a70e0e9" providerId="ADAL" clId="{9AEB5632-580D-714A-991A-79D61654460B}" dt="2022-04-12T02:23:49.344" v="1437" actId="20577"/>
        <pc:sldMkLst>
          <pc:docMk/>
          <pc:sldMk cId="2879926434" sldId="315"/>
        </pc:sldMkLst>
        <pc:spChg chg="mod">
          <ac:chgData name="Lan Yang" userId="43093da5-77dc-41e1-b856-09bc9a70e0e9" providerId="ADAL" clId="{9AEB5632-580D-714A-991A-79D61654460B}" dt="2022-04-12T02:20:13.025" v="1087" actId="20577"/>
          <ac:spMkLst>
            <pc:docMk/>
            <pc:sldMk cId="2879926434" sldId="315"/>
            <ac:spMk id="2" creationId="{00000000-0000-0000-0000-000000000000}"/>
          </ac:spMkLst>
        </pc:spChg>
        <pc:spChg chg="mod">
          <ac:chgData name="Lan Yang" userId="43093da5-77dc-41e1-b856-09bc9a70e0e9" providerId="ADAL" clId="{9AEB5632-580D-714A-991A-79D61654460B}" dt="2022-04-12T02:22:51.370" v="1321" actId="20577"/>
          <ac:spMkLst>
            <pc:docMk/>
            <pc:sldMk cId="2879926434" sldId="315"/>
            <ac:spMk id="3" creationId="{00000000-0000-0000-0000-000000000000}"/>
          </ac:spMkLst>
        </pc:spChg>
        <pc:spChg chg="add mod">
          <ac:chgData name="Lan Yang" userId="43093da5-77dc-41e1-b856-09bc9a70e0e9" providerId="ADAL" clId="{9AEB5632-580D-714A-991A-79D61654460B}" dt="2022-04-12T02:23:49.344" v="1437" actId="20577"/>
          <ac:spMkLst>
            <pc:docMk/>
            <pc:sldMk cId="2879926434" sldId="315"/>
            <ac:spMk id="4" creationId="{3F24B629-343A-DF4D-8032-E6E4170072F1}"/>
          </ac:spMkLst>
        </pc:spChg>
      </pc:sldChg>
      <pc:sldChg chg="modSp add mod">
        <pc:chgData name="Lan Yang" userId="43093da5-77dc-41e1-b856-09bc9a70e0e9" providerId="ADAL" clId="{9AEB5632-580D-714A-991A-79D61654460B}" dt="2022-04-12T02:43:30.322" v="2120" actId="207"/>
        <pc:sldMkLst>
          <pc:docMk/>
          <pc:sldMk cId="2440303736" sldId="316"/>
        </pc:sldMkLst>
        <pc:spChg chg="mod">
          <ac:chgData name="Lan Yang" userId="43093da5-77dc-41e1-b856-09bc9a70e0e9" providerId="ADAL" clId="{9AEB5632-580D-714A-991A-79D61654460B}" dt="2022-04-12T02:43:30.322" v="2120" actId="207"/>
          <ac:spMkLst>
            <pc:docMk/>
            <pc:sldMk cId="2440303736" sldId="316"/>
            <ac:spMk id="3" creationId="{00000000-0000-0000-0000-000000000000}"/>
          </ac:spMkLst>
        </pc:spChg>
      </pc:sldChg>
      <pc:sldChg chg="modSp add mod">
        <pc:chgData name="Lan Yang" userId="43093da5-77dc-41e1-b856-09bc9a70e0e9" providerId="ADAL" clId="{9AEB5632-580D-714A-991A-79D61654460B}" dt="2022-04-12T02:36:09.976" v="1880" actId="404"/>
        <pc:sldMkLst>
          <pc:docMk/>
          <pc:sldMk cId="2149718500" sldId="318"/>
        </pc:sldMkLst>
        <pc:spChg chg="mod">
          <ac:chgData name="Lan Yang" userId="43093da5-77dc-41e1-b856-09bc9a70e0e9" providerId="ADAL" clId="{9AEB5632-580D-714A-991A-79D61654460B}" dt="2022-04-12T02:36:09.976" v="1880" actId="404"/>
          <ac:spMkLst>
            <pc:docMk/>
            <pc:sldMk cId="2149718500" sldId="318"/>
            <ac:spMk id="3" creationId="{00000000-0000-0000-0000-000000000000}"/>
          </ac:spMkLst>
        </pc:spChg>
      </pc:sldChg>
      <pc:sldChg chg="addSp modSp new mod">
        <pc:chgData name="Lan Yang" userId="43093da5-77dc-41e1-b856-09bc9a70e0e9" providerId="ADAL" clId="{9AEB5632-580D-714A-991A-79D61654460B}" dt="2022-04-12T02:58:54.922" v="2600" actId="207"/>
        <pc:sldMkLst>
          <pc:docMk/>
          <pc:sldMk cId="1067084619" sldId="319"/>
        </pc:sldMkLst>
        <pc:spChg chg="add mod">
          <ac:chgData name="Lan Yang" userId="43093da5-77dc-41e1-b856-09bc9a70e0e9" providerId="ADAL" clId="{9AEB5632-580D-714A-991A-79D61654460B}" dt="2022-04-12T02:58:54.922" v="2600" actId="207"/>
          <ac:spMkLst>
            <pc:docMk/>
            <pc:sldMk cId="1067084619" sldId="319"/>
            <ac:spMk id="3" creationId="{22E42AD4-F864-194F-A819-4DB34CB500E9}"/>
          </ac:spMkLst>
        </pc:spChg>
      </pc:sldChg>
      <pc:sldChg chg="addSp modSp new mod">
        <pc:chgData name="Lan Yang" userId="43093da5-77dc-41e1-b856-09bc9a70e0e9" providerId="ADAL" clId="{9AEB5632-580D-714A-991A-79D61654460B}" dt="2022-04-12T03:03:15.773" v="2860" actId="20577"/>
        <pc:sldMkLst>
          <pc:docMk/>
          <pc:sldMk cId="1841715038" sldId="320"/>
        </pc:sldMkLst>
        <pc:spChg chg="add mod">
          <ac:chgData name="Lan Yang" userId="43093da5-77dc-41e1-b856-09bc9a70e0e9" providerId="ADAL" clId="{9AEB5632-580D-714A-991A-79D61654460B}" dt="2022-04-12T03:03:15.773" v="2860" actId="20577"/>
          <ac:spMkLst>
            <pc:docMk/>
            <pc:sldMk cId="1841715038" sldId="320"/>
            <ac:spMk id="3" creationId="{9BC517A3-F80E-6F4B-99AB-36D5E9B0BF45}"/>
          </ac:spMkLst>
        </pc:spChg>
      </pc:sldChg>
      <pc:sldChg chg="modSp add del mod">
        <pc:chgData name="Lan Yang" userId="43093da5-77dc-41e1-b856-09bc9a70e0e9" providerId="ADAL" clId="{9AEB5632-580D-714A-991A-79D61654460B}" dt="2022-04-13T20:23:00.415" v="3089" actId="20577"/>
        <pc:sldMkLst>
          <pc:docMk/>
          <pc:sldMk cId="2166582135" sldId="321"/>
        </pc:sldMkLst>
        <pc:graphicFrameChg chg="mod modGraphic">
          <ac:chgData name="Lan Yang" userId="43093da5-77dc-41e1-b856-09bc9a70e0e9" providerId="ADAL" clId="{9AEB5632-580D-714A-991A-79D61654460B}" dt="2022-04-13T20:23:00.415" v="3089" actId="20577"/>
          <ac:graphicFrameMkLst>
            <pc:docMk/>
            <pc:sldMk cId="2166582135" sldId="321"/>
            <ac:graphicFrameMk id="4" creationId="{564AC003-504F-42D1-AC2D-B2B925F2AE4E}"/>
          </ac:graphicFrameMkLst>
        </pc:graphicFrameChg>
      </pc:sldChg>
      <pc:sldChg chg="modSp add mod">
        <pc:chgData name="Lan Yang" userId="43093da5-77dc-41e1-b856-09bc9a70e0e9" providerId="ADAL" clId="{9AEB5632-580D-714A-991A-79D61654460B}" dt="2022-04-16T02:42:40.177" v="3118" actId="20577"/>
        <pc:sldMkLst>
          <pc:docMk/>
          <pc:sldMk cId="2107286665" sldId="322"/>
        </pc:sldMkLst>
        <pc:graphicFrameChg chg="mod modGraphic">
          <ac:chgData name="Lan Yang" userId="43093da5-77dc-41e1-b856-09bc9a70e0e9" providerId="ADAL" clId="{9AEB5632-580D-714A-991A-79D61654460B}" dt="2022-04-16T02:42:40.177" v="3118" actId="20577"/>
          <ac:graphicFrameMkLst>
            <pc:docMk/>
            <pc:sldMk cId="2107286665" sldId="322"/>
            <ac:graphicFrameMk id="4" creationId="{564AC003-504F-42D1-AC2D-B2B925F2AE4E}"/>
          </ac:graphicFrameMkLst>
        </pc:graphicFrameChg>
      </pc:sldChg>
      <pc:sldChg chg="modSp new mod ord">
        <pc:chgData name="Lan Yang" userId="43093da5-77dc-41e1-b856-09bc9a70e0e9" providerId="ADAL" clId="{9AEB5632-580D-714A-991A-79D61654460B}" dt="2022-04-16T03:24:53.058" v="4208" actId="20577"/>
        <pc:sldMkLst>
          <pc:docMk/>
          <pc:sldMk cId="181686636" sldId="323"/>
        </pc:sldMkLst>
        <pc:spChg chg="mod">
          <ac:chgData name="Lan Yang" userId="43093da5-77dc-41e1-b856-09bc9a70e0e9" providerId="ADAL" clId="{9AEB5632-580D-714A-991A-79D61654460B}" dt="2022-04-16T02:54:48.587" v="3454" actId="207"/>
          <ac:spMkLst>
            <pc:docMk/>
            <pc:sldMk cId="181686636" sldId="323"/>
            <ac:spMk id="2" creationId="{06A3EB7E-E1A4-24DC-2F52-E92939B57E76}"/>
          </ac:spMkLst>
        </pc:spChg>
        <pc:spChg chg="mod">
          <ac:chgData name="Lan Yang" userId="43093da5-77dc-41e1-b856-09bc9a70e0e9" providerId="ADAL" clId="{9AEB5632-580D-714A-991A-79D61654460B}" dt="2022-04-16T03:24:53.058" v="4208" actId="20577"/>
          <ac:spMkLst>
            <pc:docMk/>
            <pc:sldMk cId="181686636" sldId="323"/>
            <ac:spMk id="3" creationId="{95E9E4CB-D740-237D-3D9B-C24F52FD90AC}"/>
          </ac:spMkLst>
        </pc:spChg>
      </pc:sldChg>
      <pc:sldChg chg="modSp new mod">
        <pc:chgData name="Lan Yang" userId="43093da5-77dc-41e1-b856-09bc9a70e0e9" providerId="ADAL" clId="{9AEB5632-580D-714A-991A-79D61654460B}" dt="2022-04-16T02:58:26.075" v="3516" actId="20577"/>
        <pc:sldMkLst>
          <pc:docMk/>
          <pc:sldMk cId="123529878" sldId="324"/>
        </pc:sldMkLst>
        <pc:spChg chg="mod">
          <ac:chgData name="Lan Yang" userId="43093da5-77dc-41e1-b856-09bc9a70e0e9" providerId="ADAL" clId="{9AEB5632-580D-714A-991A-79D61654460B}" dt="2022-04-16T02:54:58.440" v="3455" actId="207"/>
          <ac:spMkLst>
            <pc:docMk/>
            <pc:sldMk cId="123529878" sldId="324"/>
            <ac:spMk id="2" creationId="{E1EA1083-A2F3-85E6-E219-B4A2235696DE}"/>
          </ac:spMkLst>
        </pc:spChg>
        <pc:spChg chg="mod">
          <ac:chgData name="Lan Yang" userId="43093da5-77dc-41e1-b856-09bc9a70e0e9" providerId="ADAL" clId="{9AEB5632-580D-714A-991A-79D61654460B}" dt="2022-04-16T02:58:26.075" v="3516" actId="20577"/>
          <ac:spMkLst>
            <pc:docMk/>
            <pc:sldMk cId="123529878" sldId="324"/>
            <ac:spMk id="3" creationId="{FF77ABC2-5032-6B99-B28B-0B93DFE17896}"/>
          </ac:spMkLst>
        </pc:spChg>
      </pc:sldChg>
      <pc:sldChg chg="addSp modSp add mod">
        <pc:chgData name="Lan Yang" userId="43093da5-77dc-41e1-b856-09bc9a70e0e9" providerId="ADAL" clId="{9AEB5632-580D-714A-991A-79D61654460B}" dt="2022-04-16T03:25:55.758" v="4253" actId="962"/>
        <pc:sldMkLst>
          <pc:docMk/>
          <pc:sldMk cId="68250236" sldId="325"/>
        </pc:sldMkLst>
        <pc:spChg chg="mod">
          <ac:chgData name="Lan Yang" userId="43093da5-77dc-41e1-b856-09bc9a70e0e9" providerId="ADAL" clId="{9AEB5632-580D-714A-991A-79D61654460B}" dt="2022-04-16T03:06:10.078" v="3649" actId="1076"/>
          <ac:spMkLst>
            <pc:docMk/>
            <pc:sldMk cId="68250236" sldId="325"/>
            <ac:spMk id="2" creationId="{06A3EB7E-E1A4-24DC-2F52-E92939B57E76}"/>
          </ac:spMkLst>
        </pc:spChg>
        <pc:spChg chg="mod">
          <ac:chgData name="Lan Yang" userId="43093da5-77dc-41e1-b856-09bc9a70e0e9" providerId="ADAL" clId="{9AEB5632-580D-714A-991A-79D61654460B}" dt="2022-04-16T03:08:51.929" v="3660" actId="207"/>
          <ac:spMkLst>
            <pc:docMk/>
            <pc:sldMk cId="68250236" sldId="325"/>
            <ac:spMk id="3" creationId="{95E9E4CB-D740-237D-3D9B-C24F52FD90AC}"/>
          </ac:spMkLst>
        </pc:spChg>
        <pc:spChg chg="add mod">
          <ac:chgData name="Lan Yang" userId="43093da5-77dc-41e1-b856-09bc9a70e0e9" providerId="ADAL" clId="{9AEB5632-580D-714A-991A-79D61654460B}" dt="2022-04-16T03:02:54.529" v="3600" actId="1076"/>
          <ac:spMkLst>
            <pc:docMk/>
            <pc:sldMk cId="68250236" sldId="325"/>
            <ac:spMk id="4" creationId="{13584D8C-FA5E-9C41-FA44-FFCCBD563931}"/>
          </ac:spMkLst>
        </pc:spChg>
        <pc:spChg chg="add mod">
          <ac:chgData name="Lan Yang" userId="43093da5-77dc-41e1-b856-09bc9a70e0e9" providerId="ADAL" clId="{9AEB5632-580D-714A-991A-79D61654460B}" dt="2022-04-16T03:07:33.757" v="3650" actId="164"/>
          <ac:spMkLst>
            <pc:docMk/>
            <pc:sldMk cId="68250236" sldId="325"/>
            <ac:spMk id="5" creationId="{16C65B63-F965-6468-3AA9-972BB0329564}"/>
          </ac:spMkLst>
        </pc:spChg>
        <pc:spChg chg="add mod">
          <ac:chgData name="Lan Yang" userId="43093da5-77dc-41e1-b856-09bc9a70e0e9" providerId="ADAL" clId="{9AEB5632-580D-714A-991A-79D61654460B}" dt="2022-04-16T03:07:33.757" v="3650" actId="164"/>
          <ac:spMkLst>
            <pc:docMk/>
            <pc:sldMk cId="68250236" sldId="325"/>
            <ac:spMk id="6" creationId="{B15ED499-B183-AAE1-E9EA-4D9BE8B6F4E1}"/>
          </ac:spMkLst>
        </pc:spChg>
        <pc:spChg chg="add mod">
          <ac:chgData name="Lan Yang" userId="43093da5-77dc-41e1-b856-09bc9a70e0e9" providerId="ADAL" clId="{9AEB5632-580D-714A-991A-79D61654460B}" dt="2022-04-16T03:07:33.757" v="3650" actId="164"/>
          <ac:spMkLst>
            <pc:docMk/>
            <pc:sldMk cId="68250236" sldId="325"/>
            <ac:spMk id="7" creationId="{9D0C5607-8278-4210-185A-663AB7C37B66}"/>
          </ac:spMkLst>
        </pc:spChg>
        <pc:spChg chg="add mod">
          <ac:chgData name="Lan Yang" userId="43093da5-77dc-41e1-b856-09bc9a70e0e9" providerId="ADAL" clId="{9AEB5632-580D-714A-991A-79D61654460B}" dt="2022-04-16T03:07:33.757" v="3650" actId="164"/>
          <ac:spMkLst>
            <pc:docMk/>
            <pc:sldMk cId="68250236" sldId="325"/>
            <ac:spMk id="8" creationId="{45989981-E23C-3D01-48DD-5B074857A38B}"/>
          </ac:spMkLst>
        </pc:spChg>
        <pc:spChg chg="add mod">
          <ac:chgData name="Lan Yang" userId="43093da5-77dc-41e1-b856-09bc9a70e0e9" providerId="ADAL" clId="{9AEB5632-580D-714A-991A-79D61654460B}" dt="2022-04-16T03:25:55.758" v="4253" actId="962"/>
          <ac:spMkLst>
            <pc:docMk/>
            <pc:sldMk cId="68250236" sldId="325"/>
            <ac:spMk id="24" creationId="{A73E85E9-DBA0-07D8-2396-642AF3DFF5F3}"/>
          </ac:spMkLst>
        </pc:spChg>
        <pc:grpChg chg="add mod">
          <ac:chgData name="Lan Yang" userId="43093da5-77dc-41e1-b856-09bc9a70e0e9" providerId="ADAL" clId="{9AEB5632-580D-714A-991A-79D61654460B}" dt="2022-04-16T03:07:33.757" v="3650" actId="164"/>
          <ac:grpSpMkLst>
            <pc:docMk/>
            <pc:sldMk cId="68250236" sldId="325"/>
            <ac:grpSpMk id="23" creationId="{265BB569-8F0A-9032-6B2F-701078558A26}"/>
          </ac:grpSpMkLst>
        </pc:grpChg>
        <pc:cxnChg chg="add mod">
          <ac:chgData name="Lan Yang" userId="43093da5-77dc-41e1-b856-09bc9a70e0e9" providerId="ADAL" clId="{9AEB5632-580D-714A-991A-79D61654460B}" dt="2022-04-16T03:07:33.757" v="3650" actId="164"/>
          <ac:cxnSpMkLst>
            <pc:docMk/>
            <pc:sldMk cId="68250236" sldId="325"/>
            <ac:cxnSpMk id="10" creationId="{72D256F9-9308-13E0-F62C-5AA825E858BF}"/>
          </ac:cxnSpMkLst>
        </pc:cxnChg>
        <pc:cxnChg chg="add mod">
          <ac:chgData name="Lan Yang" userId="43093da5-77dc-41e1-b856-09bc9a70e0e9" providerId="ADAL" clId="{9AEB5632-580D-714A-991A-79D61654460B}" dt="2022-04-16T03:07:33.757" v="3650" actId="164"/>
          <ac:cxnSpMkLst>
            <pc:docMk/>
            <pc:sldMk cId="68250236" sldId="325"/>
            <ac:cxnSpMk id="11" creationId="{E5003AFA-6799-F35A-0869-CD116660E9C5}"/>
          </ac:cxnSpMkLst>
        </pc:cxnChg>
        <pc:cxnChg chg="add mod">
          <ac:chgData name="Lan Yang" userId="43093da5-77dc-41e1-b856-09bc9a70e0e9" providerId="ADAL" clId="{9AEB5632-580D-714A-991A-79D61654460B}" dt="2022-04-16T03:07:33.757" v="3650" actId="164"/>
          <ac:cxnSpMkLst>
            <pc:docMk/>
            <pc:sldMk cId="68250236" sldId="325"/>
            <ac:cxnSpMk id="14" creationId="{5DE0F0D6-E6BA-1CB1-0E57-5C000D4207FF}"/>
          </ac:cxnSpMkLst>
        </pc:cxnChg>
        <pc:cxnChg chg="add mod">
          <ac:chgData name="Lan Yang" userId="43093da5-77dc-41e1-b856-09bc9a70e0e9" providerId="ADAL" clId="{9AEB5632-580D-714A-991A-79D61654460B}" dt="2022-04-16T03:07:33.757" v="3650" actId="164"/>
          <ac:cxnSpMkLst>
            <pc:docMk/>
            <pc:sldMk cId="68250236" sldId="325"/>
            <ac:cxnSpMk id="16" creationId="{8BCF6BCE-5E42-A198-2679-3A5C8D2E195B}"/>
          </ac:cxnSpMkLst>
        </pc:cxnChg>
        <pc:cxnChg chg="add mod">
          <ac:chgData name="Lan Yang" userId="43093da5-77dc-41e1-b856-09bc9a70e0e9" providerId="ADAL" clId="{9AEB5632-580D-714A-991A-79D61654460B}" dt="2022-04-16T03:07:33.757" v="3650" actId="164"/>
          <ac:cxnSpMkLst>
            <pc:docMk/>
            <pc:sldMk cId="68250236" sldId="325"/>
            <ac:cxnSpMk id="20" creationId="{90C7DAAF-D800-84B5-4002-A6906BBE7BD9}"/>
          </ac:cxnSpMkLst>
        </pc:cxnChg>
      </pc:sldChg>
      <pc:sldChg chg="addSp modSp new mod">
        <pc:chgData name="Lan Yang" userId="43093da5-77dc-41e1-b856-09bc9a70e0e9" providerId="ADAL" clId="{9AEB5632-580D-714A-991A-79D61654460B}" dt="2022-04-16T03:10:41.057" v="3736" actId="207"/>
        <pc:sldMkLst>
          <pc:docMk/>
          <pc:sldMk cId="62615440" sldId="326"/>
        </pc:sldMkLst>
        <pc:spChg chg="add mod">
          <ac:chgData name="Lan Yang" userId="43093da5-77dc-41e1-b856-09bc9a70e0e9" providerId="ADAL" clId="{9AEB5632-580D-714A-991A-79D61654460B}" dt="2022-04-16T03:10:41.057" v="3736" actId="207"/>
          <ac:spMkLst>
            <pc:docMk/>
            <pc:sldMk cId="62615440" sldId="326"/>
            <ac:spMk id="3" creationId="{F6F2786C-9907-7CA4-DB71-390BB8FA38EE}"/>
          </ac:spMkLst>
        </pc:spChg>
      </pc:sldChg>
      <pc:sldChg chg="addSp delSp modSp new mod">
        <pc:chgData name="Lan Yang" userId="43093da5-77dc-41e1-b856-09bc9a70e0e9" providerId="ADAL" clId="{9AEB5632-580D-714A-991A-79D61654460B}" dt="2022-04-16T03:25:11.070" v="4209" actId="1076"/>
        <pc:sldMkLst>
          <pc:docMk/>
          <pc:sldMk cId="1061489217" sldId="327"/>
        </pc:sldMkLst>
        <pc:spChg chg="add del">
          <ac:chgData name="Lan Yang" userId="43093da5-77dc-41e1-b856-09bc9a70e0e9" providerId="ADAL" clId="{9AEB5632-580D-714A-991A-79D61654460B}" dt="2022-04-16T03:11:29.549" v="3739" actId="22"/>
          <ac:spMkLst>
            <pc:docMk/>
            <pc:sldMk cId="1061489217" sldId="327"/>
            <ac:spMk id="3" creationId="{DCBFD776-7262-1A51-9ED4-3925B9ADA0C0}"/>
          </ac:spMkLst>
        </pc:spChg>
        <pc:spChg chg="add mod">
          <ac:chgData name="Lan Yang" userId="43093da5-77dc-41e1-b856-09bc9a70e0e9" providerId="ADAL" clId="{9AEB5632-580D-714A-991A-79D61654460B}" dt="2022-04-16T03:25:11.070" v="4209" actId="1076"/>
          <ac:spMkLst>
            <pc:docMk/>
            <pc:sldMk cId="1061489217" sldId="327"/>
            <ac:spMk id="5" creationId="{402F511C-A250-0471-AFEE-017CFEB49B99}"/>
          </ac:spMkLst>
        </pc:spChg>
      </pc:sldChg>
      <pc:sldChg chg="modSp new mod">
        <pc:chgData name="Lan Yang" userId="43093da5-77dc-41e1-b856-09bc9a70e0e9" providerId="ADAL" clId="{9AEB5632-580D-714A-991A-79D61654460B}" dt="2022-04-16T03:23:29.488" v="4199" actId="207"/>
        <pc:sldMkLst>
          <pc:docMk/>
          <pc:sldMk cId="220648234" sldId="328"/>
        </pc:sldMkLst>
        <pc:spChg chg="mod">
          <ac:chgData name="Lan Yang" userId="43093da5-77dc-41e1-b856-09bc9a70e0e9" providerId="ADAL" clId="{9AEB5632-580D-714A-991A-79D61654460B}" dt="2022-04-16T03:14:39.957" v="3759" actId="207"/>
          <ac:spMkLst>
            <pc:docMk/>
            <pc:sldMk cId="220648234" sldId="328"/>
            <ac:spMk id="2" creationId="{CA0817CA-424F-EE03-323F-6FC7CB0978CB}"/>
          </ac:spMkLst>
        </pc:spChg>
        <pc:spChg chg="mod">
          <ac:chgData name="Lan Yang" userId="43093da5-77dc-41e1-b856-09bc9a70e0e9" providerId="ADAL" clId="{9AEB5632-580D-714A-991A-79D61654460B}" dt="2022-04-16T03:23:29.488" v="4199" actId="207"/>
          <ac:spMkLst>
            <pc:docMk/>
            <pc:sldMk cId="220648234" sldId="328"/>
            <ac:spMk id="3" creationId="{A74E0975-C1E5-B3F6-83AC-64AAA6E57E94}"/>
          </ac:spMkLst>
        </pc:spChg>
      </pc:sldChg>
      <pc:sldChg chg="modSp new mod">
        <pc:chgData name="Lan Yang" userId="43093da5-77dc-41e1-b856-09bc9a70e0e9" providerId="ADAL" clId="{9AEB5632-580D-714A-991A-79D61654460B}" dt="2022-04-16T03:34:56.262" v="4434" actId="207"/>
        <pc:sldMkLst>
          <pc:docMk/>
          <pc:sldMk cId="3519315624" sldId="329"/>
        </pc:sldMkLst>
        <pc:spChg chg="mod">
          <ac:chgData name="Lan Yang" userId="43093da5-77dc-41e1-b856-09bc9a70e0e9" providerId="ADAL" clId="{9AEB5632-580D-714A-991A-79D61654460B}" dt="2022-04-16T03:34:56.262" v="4434" actId="207"/>
          <ac:spMkLst>
            <pc:docMk/>
            <pc:sldMk cId="3519315624" sldId="329"/>
            <ac:spMk id="2" creationId="{1A947CBF-560D-4F8E-98A4-4041A4224B22}"/>
          </ac:spMkLst>
        </pc:spChg>
        <pc:spChg chg="mod">
          <ac:chgData name="Lan Yang" userId="43093da5-77dc-41e1-b856-09bc9a70e0e9" providerId="ADAL" clId="{9AEB5632-580D-714A-991A-79D61654460B}" dt="2022-04-16T03:34:40.836" v="4422" actId="207"/>
          <ac:spMkLst>
            <pc:docMk/>
            <pc:sldMk cId="3519315624" sldId="329"/>
            <ac:spMk id="3" creationId="{6C9D34A0-1D08-6BF3-7462-0D18C7658912}"/>
          </ac:spMkLst>
        </pc:spChg>
      </pc:sldChg>
      <pc:sldChg chg="addSp modSp new mod">
        <pc:chgData name="Lan Yang" userId="43093da5-77dc-41e1-b856-09bc9a70e0e9" providerId="ADAL" clId="{9AEB5632-580D-714A-991A-79D61654460B}" dt="2022-04-16T03:37:50.600" v="4471" actId="207"/>
        <pc:sldMkLst>
          <pc:docMk/>
          <pc:sldMk cId="2616282208" sldId="330"/>
        </pc:sldMkLst>
        <pc:spChg chg="add mod">
          <ac:chgData name="Lan Yang" userId="43093da5-77dc-41e1-b856-09bc9a70e0e9" providerId="ADAL" clId="{9AEB5632-580D-714A-991A-79D61654460B}" dt="2022-04-16T03:37:50.600" v="4471" actId="207"/>
          <ac:spMkLst>
            <pc:docMk/>
            <pc:sldMk cId="2616282208" sldId="330"/>
            <ac:spMk id="3" creationId="{8C6FEBC8-D758-0117-792F-662F6DA64125}"/>
          </ac:spMkLst>
        </pc:spChg>
        <pc:spChg chg="add mod">
          <ac:chgData name="Lan Yang" userId="43093da5-77dc-41e1-b856-09bc9a70e0e9" providerId="ADAL" clId="{9AEB5632-580D-714A-991A-79D61654460B}" dt="2022-04-16T03:37:06.800" v="4453" actId="207"/>
          <ac:spMkLst>
            <pc:docMk/>
            <pc:sldMk cId="2616282208" sldId="330"/>
            <ac:spMk id="5" creationId="{26CFA4C8-6A0C-04EF-6AA9-916794BD881C}"/>
          </ac:spMkLst>
        </pc:spChg>
      </pc:sldChg>
    </pc:docChg>
  </pc:docChgLst>
  <pc:docChgLst>
    <pc:chgData name="Lan Yang" userId="43093da5-77dc-41e1-b856-09bc9a70e0e9" providerId="ADAL" clId="{AE327FFB-001B-D444-B0A5-C1819333DABE}"/>
    <pc:docChg chg="custSel addSld modSld sldOrd">
      <pc:chgData name="Lan Yang" userId="43093da5-77dc-41e1-b856-09bc9a70e0e9" providerId="ADAL" clId="{AE327FFB-001B-D444-B0A5-C1819333DABE}" dt="2022-06-22T21:28:16.894" v="951"/>
      <pc:docMkLst>
        <pc:docMk/>
      </pc:docMkLst>
      <pc:sldChg chg="modSp new mod ord">
        <pc:chgData name="Lan Yang" userId="43093da5-77dc-41e1-b856-09bc9a70e0e9" providerId="ADAL" clId="{AE327FFB-001B-D444-B0A5-C1819333DABE}" dt="2022-06-21T18:32:47.632" v="121" actId="207"/>
        <pc:sldMkLst>
          <pc:docMk/>
          <pc:sldMk cId="2036730736" sldId="331"/>
        </pc:sldMkLst>
        <pc:spChg chg="mod">
          <ac:chgData name="Lan Yang" userId="43093da5-77dc-41e1-b856-09bc9a70e0e9" providerId="ADAL" clId="{AE327FFB-001B-D444-B0A5-C1819333DABE}" dt="2022-06-21T18:28:26.764" v="16" actId="207"/>
          <ac:spMkLst>
            <pc:docMk/>
            <pc:sldMk cId="2036730736" sldId="331"/>
            <ac:spMk id="2" creationId="{235842C2-E254-C9FE-EB38-55B0FCEBD3AF}"/>
          </ac:spMkLst>
        </pc:spChg>
        <pc:spChg chg="mod">
          <ac:chgData name="Lan Yang" userId="43093da5-77dc-41e1-b856-09bc9a70e0e9" providerId="ADAL" clId="{AE327FFB-001B-D444-B0A5-C1819333DABE}" dt="2022-06-21T18:32:47.632" v="121" actId="207"/>
          <ac:spMkLst>
            <pc:docMk/>
            <pc:sldMk cId="2036730736" sldId="331"/>
            <ac:spMk id="3" creationId="{F80A0B9A-60A0-213F-F2D4-95972861A755}"/>
          </ac:spMkLst>
        </pc:spChg>
      </pc:sldChg>
      <pc:sldChg chg="delSp modSp new mod">
        <pc:chgData name="Lan Yang" userId="43093da5-77dc-41e1-b856-09bc9a70e0e9" providerId="ADAL" clId="{AE327FFB-001B-D444-B0A5-C1819333DABE}" dt="2022-06-21T18:34:33.347" v="275" actId="20577"/>
        <pc:sldMkLst>
          <pc:docMk/>
          <pc:sldMk cId="197882039" sldId="332"/>
        </pc:sldMkLst>
        <pc:spChg chg="del">
          <ac:chgData name="Lan Yang" userId="43093da5-77dc-41e1-b856-09bc9a70e0e9" providerId="ADAL" clId="{AE327FFB-001B-D444-B0A5-C1819333DABE}" dt="2022-06-21T18:33:05.682" v="123" actId="21"/>
          <ac:spMkLst>
            <pc:docMk/>
            <pc:sldMk cId="197882039" sldId="332"/>
            <ac:spMk id="2" creationId="{B6396985-BB0D-DD73-B763-FBED3201F542}"/>
          </ac:spMkLst>
        </pc:spChg>
        <pc:spChg chg="mod">
          <ac:chgData name="Lan Yang" userId="43093da5-77dc-41e1-b856-09bc9a70e0e9" providerId="ADAL" clId="{AE327FFB-001B-D444-B0A5-C1819333DABE}" dt="2022-06-21T18:34:33.347" v="275" actId="20577"/>
          <ac:spMkLst>
            <pc:docMk/>
            <pc:sldMk cId="197882039" sldId="332"/>
            <ac:spMk id="3" creationId="{D822AD11-0A37-AB47-BAC9-F7CAF9F1CBD0}"/>
          </ac:spMkLst>
        </pc:spChg>
      </pc:sldChg>
      <pc:sldChg chg="modSp new mod ord">
        <pc:chgData name="Lan Yang" userId="43093da5-77dc-41e1-b856-09bc9a70e0e9" providerId="ADAL" clId="{AE327FFB-001B-D444-B0A5-C1819333DABE}" dt="2022-06-21T18:40:19.902" v="950" actId="20577"/>
        <pc:sldMkLst>
          <pc:docMk/>
          <pc:sldMk cId="2576439791" sldId="333"/>
        </pc:sldMkLst>
        <pc:spChg chg="mod">
          <ac:chgData name="Lan Yang" userId="43093da5-77dc-41e1-b856-09bc9a70e0e9" providerId="ADAL" clId="{AE327FFB-001B-D444-B0A5-C1819333DABE}" dt="2022-06-21T18:38:34.221" v="731" actId="20577"/>
          <ac:spMkLst>
            <pc:docMk/>
            <pc:sldMk cId="2576439791" sldId="333"/>
            <ac:spMk id="2" creationId="{ABB9A5C4-DB7F-4547-E732-E7E50D39219B}"/>
          </ac:spMkLst>
        </pc:spChg>
        <pc:spChg chg="mod">
          <ac:chgData name="Lan Yang" userId="43093da5-77dc-41e1-b856-09bc9a70e0e9" providerId="ADAL" clId="{AE327FFB-001B-D444-B0A5-C1819333DABE}" dt="2022-06-21T18:40:19.902" v="950" actId="20577"/>
          <ac:spMkLst>
            <pc:docMk/>
            <pc:sldMk cId="2576439791" sldId="333"/>
            <ac:spMk id="3" creationId="{91770E16-F34B-6204-957A-FCA6E8D0C704}"/>
          </ac:spMkLst>
        </pc:spChg>
      </pc:sldChg>
      <pc:sldChg chg="add">
        <pc:chgData name="Lan Yang" userId="43093da5-77dc-41e1-b856-09bc9a70e0e9" providerId="ADAL" clId="{AE327FFB-001B-D444-B0A5-C1819333DABE}" dt="2022-06-22T21:28:16.894" v="951"/>
        <pc:sldMkLst>
          <pc:docMk/>
          <pc:sldMk cId="2866674556" sldId="334"/>
        </pc:sldMkLst>
      </pc:sldChg>
    </pc:docChg>
  </pc:docChgLst>
  <pc:docChgLst>
    <pc:chgData name="Lan Yang" userId="43093da5-77dc-41e1-b856-09bc9a70e0e9" providerId="ADAL" clId="{08CC2267-54AF-E244-86BB-FFBD489D4E2D}"/>
    <pc:docChg chg="undo custSel addSld delSld">
      <pc:chgData name="Lan Yang" userId="43093da5-77dc-41e1-b856-09bc9a70e0e9" providerId="ADAL" clId="{08CC2267-54AF-E244-86BB-FFBD489D4E2D}" dt="2022-05-25T15:28:01.833" v="5" actId="2696"/>
      <pc:docMkLst>
        <pc:docMk/>
      </pc:docMkLst>
      <pc:sldChg chg="add del">
        <pc:chgData name="Lan Yang" userId="43093da5-77dc-41e1-b856-09bc9a70e0e9" providerId="ADAL" clId="{08CC2267-54AF-E244-86BB-FFBD489D4E2D}" dt="2022-05-25T15:27:42.140" v="2" actId="2696"/>
        <pc:sldMkLst>
          <pc:docMk/>
          <pc:sldMk cId="1681895577" sldId="256"/>
        </pc:sldMkLst>
      </pc:sldChg>
      <pc:sldChg chg="add del">
        <pc:chgData name="Lan Yang" userId="43093da5-77dc-41e1-b856-09bc9a70e0e9" providerId="ADAL" clId="{08CC2267-54AF-E244-86BB-FFBD489D4E2D}" dt="2022-05-25T15:27:48.609" v="3" actId="2696"/>
        <pc:sldMkLst>
          <pc:docMk/>
          <pc:sldMk cId="1513845801" sldId="309"/>
        </pc:sldMkLst>
      </pc:sldChg>
      <pc:sldChg chg="add del">
        <pc:chgData name="Lan Yang" userId="43093da5-77dc-41e1-b856-09bc9a70e0e9" providerId="ADAL" clId="{08CC2267-54AF-E244-86BB-FFBD489D4E2D}" dt="2022-05-25T15:27:48.609" v="3" actId="2696"/>
        <pc:sldMkLst>
          <pc:docMk/>
          <pc:sldMk cId="487645344" sldId="310"/>
        </pc:sldMkLst>
      </pc:sldChg>
      <pc:sldChg chg="del">
        <pc:chgData name="Lan Yang" userId="43093da5-77dc-41e1-b856-09bc9a70e0e9" providerId="ADAL" clId="{08CC2267-54AF-E244-86BB-FFBD489D4E2D}" dt="2022-05-25T15:27:27.594" v="0" actId="2696"/>
        <pc:sldMkLst>
          <pc:docMk/>
          <pc:sldMk cId="2166582135" sldId="321"/>
        </pc:sldMkLst>
      </pc:sldChg>
      <pc:sldChg chg="del">
        <pc:chgData name="Lan Yang" userId="43093da5-77dc-41e1-b856-09bc9a70e0e9" providerId="ADAL" clId="{08CC2267-54AF-E244-86BB-FFBD489D4E2D}" dt="2022-05-25T15:27:27.594" v="0" actId="2696"/>
        <pc:sldMkLst>
          <pc:docMk/>
          <pc:sldMk cId="2107286665" sldId="322"/>
        </pc:sldMkLst>
      </pc:sldChg>
      <pc:sldChg chg="del">
        <pc:chgData name="Lan Yang" userId="43093da5-77dc-41e1-b856-09bc9a70e0e9" providerId="ADAL" clId="{08CC2267-54AF-E244-86BB-FFBD489D4E2D}" dt="2022-05-25T15:28:01.833" v="5" actId="2696"/>
        <pc:sldMkLst>
          <pc:docMk/>
          <pc:sldMk cId="243047390" sldId="331"/>
        </pc:sldMkLst>
      </pc:sldChg>
      <pc:sldChg chg="del">
        <pc:chgData name="Lan Yang" userId="43093da5-77dc-41e1-b856-09bc9a70e0e9" providerId="ADAL" clId="{08CC2267-54AF-E244-86BB-FFBD489D4E2D}" dt="2022-05-25T15:27:57.722" v="4" actId="2696"/>
        <pc:sldMkLst>
          <pc:docMk/>
          <pc:sldMk cId="2588621540" sldId="332"/>
        </pc:sldMkLst>
      </pc:sldChg>
      <pc:sldChg chg="del">
        <pc:chgData name="Lan Yang" userId="43093da5-77dc-41e1-b856-09bc9a70e0e9" providerId="ADAL" clId="{08CC2267-54AF-E244-86BB-FFBD489D4E2D}" dt="2022-05-25T15:27:57.722" v="4" actId="2696"/>
        <pc:sldMkLst>
          <pc:docMk/>
          <pc:sldMk cId="1427166706" sldId="333"/>
        </pc:sldMkLst>
      </pc:sldChg>
    </pc:docChg>
  </pc:docChgLst>
  <pc:docChgLst>
    <pc:chgData name="Lan Yang" userId="43093da5-77dc-41e1-b856-09bc9a70e0e9" providerId="ADAL" clId="{20AC9656-43D5-BB46-B049-6DE98BFEEBEA}"/>
    <pc:docChg chg="custSel addSld delSld modSld">
      <pc:chgData name="Lan Yang" userId="43093da5-77dc-41e1-b856-09bc9a70e0e9" providerId="ADAL" clId="{20AC9656-43D5-BB46-B049-6DE98BFEEBEA}" dt="2022-11-10T19:49:27.095" v="1684" actId="207"/>
      <pc:docMkLst>
        <pc:docMk/>
      </pc:docMkLst>
      <pc:sldChg chg="modSp add mod">
        <pc:chgData name="Lan Yang" userId="43093da5-77dc-41e1-b856-09bc9a70e0e9" providerId="ADAL" clId="{20AC9656-43D5-BB46-B049-6DE98BFEEBEA}" dt="2022-11-10T19:41:27.178" v="1039" actId="20577"/>
        <pc:sldMkLst>
          <pc:docMk/>
          <pc:sldMk cId="176457250" sldId="331"/>
        </pc:sldMkLst>
        <pc:spChg chg="mod">
          <ac:chgData name="Lan Yang" userId="43093da5-77dc-41e1-b856-09bc9a70e0e9" providerId="ADAL" clId="{20AC9656-43D5-BB46-B049-6DE98BFEEBEA}" dt="2022-11-10T19:41:27.178" v="1039" actId="20577"/>
          <ac:spMkLst>
            <pc:docMk/>
            <pc:sldMk cId="176457250" sldId="331"/>
            <ac:spMk id="3" creationId="{C915DD1B-B4B3-051A-FE7E-FD322C228264}"/>
          </ac:spMkLst>
        </pc:spChg>
      </pc:sldChg>
      <pc:sldChg chg="del">
        <pc:chgData name="Lan Yang" userId="43093da5-77dc-41e1-b856-09bc9a70e0e9" providerId="ADAL" clId="{20AC9656-43D5-BB46-B049-6DE98BFEEBEA}" dt="2022-11-07T16:15:25.116" v="1" actId="2696"/>
        <pc:sldMkLst>
          <pc:docMk/>
          <pc:sldMk cId="2036730736" sldId="331"/>
        </pc:sldMkLst>
      </pc:sldChg>
      <pc:sldChg chg="modSp new del mod">
        <pc:chgData name="Lan Yang" userId="43093da5-77dc-41e1-b856-09bc9a70e0e9" providerId="ADAL" clId="{20AC9656-43D5-BB46-B049-6DE98BFEEBEA}" dt="2022-11-10T19:28:01.349" v="121" actId="2696"/>
        <pc:sldMkLst>
          <pc:docMk/>
          <pc:sldMk cId="2063456925" sldId="331"/>
        </pc:sldMkLst>
        <pc:spChg chg="mod">
          <ac:chgData name="Lan Yang" userId="43093da5-77dc-41e1-b856-09bc9a70e0e9" providerId="ADAL" clId="{20AC9656-43D5-BB46-B049-6DE98BFEEBEA}" dt="2022-11-10T19:26:14.862" v="37" actId="207"/>
          <ac:spMkLst>
            <pc:docMk/>
            <pc:sldMk cId="2063456925" sldId="331"/>
            <ac:spMk id="2" creationId="{C5093F19-0E3C-E6E2-64A9-008227B5C671}"/>
          </ac:spMkLst>
        </pc:spChg>
        <pc:spChg chg="mod">
          <ac:chgData name="Lan Yang" userId="43093da5-77dc-41e1-b856-09bc9a70e0e9" providerId="ADAL" clId="{20AC9656-43D5-BB46-B049-6DE98BFEEBEA}" dt="2022-11-10T19:27:34.972" v="120" actId="404"/>
          <ac:spMkLst>
            <pc:docMk/>
            <pc:sldMk cId="2063456925" sldId="331"/>
            <ac:spMk id="3" creationId="{C915DD1B-B4B3-051A-FE7E-FD322C228264}"/>
          </ac:spMkLst>
        </pc:spChg>
      </pc:sldChg>
      <pc:sldChg chg="del">
        <pc:chgData name="Lan Yang" userId="43093da5-77dc-41e1-b856-09bc9a70e0e9" providerId="ADAL" clId="{20AC9656-43D5-BB46-B049-6DE98BFEEBEA}" dt="2022-11-07T16:15:27.619" v="2" actId="2696"/>
        <pc:sldMkLst>
          <pc:docMk/>
          <pc:sldMk cId="197882039" sldId="332"/>
        </pc:sldMkLst>
      </pc:sldChg>
      <pc:sldChg chg="delSp modSp new mod">
        <pc:chgData name="Lan Yang" userId="43093da5-77dc-41e1-b856-09bc9a70e0e9" providerId="ADAL" clId="{20AC9656-43D5-BB46-B049-6DE98BFEEBEA}" dt="2022-11-10T19:41:09.879" v="1014" actId="20577"/>
        <pc:sldMkLst>
          <pc:docMk/>
          <pc:sldMk cId="2242987157" sldId="332"/>
        </pc:sldMkLst>
        <pc:spChg chg="del">
          <ac:chgData name="Lan Yang" userId="43093da5-77dc-41e1-b856-09bc9a70e0e9" providerId="ADAL" clId="{20AC9656-43D5-BB46-B049-6DE98BFEEBEA}" dt="2022-11-10T19:32:55.701" v="523" actId="21"/>
          <ac:spMkLst>
            <pc:docMk/>
            <pc:sldMk cId="2242987157" sldId="332"/>
            <ac:spMk id="2" creationId="{0A131FD9-06DA-9849-BD96-102F1D72F3D2}"/>
          </ac:spMkLst>
        </pc:spChg>
        <pc:spChg chg="mod">
          <ac:chgData name="Lan Yang" userId="43093da5-77dc-41e1-b856-09bc9a70e0e9" providerId="ADAL" clId="{20AC9656-43D5-BB46-B049-6DE98BFEEBEA}" dt="2022-11-10T19:41:09.879" v="1014" actId="20577"/>
          <ac:spMkLst>
            <pc:docMk/>
            <pc:sldMk cId="2242987157" sldId="332"/>
            <ac:spMk id="3" creationId="{CB9DA49C-0EDF-8F2D-0337-2856817EA16E}"/>
          </ac:spMkLst>
        </pc:spChg>
      </pc:sldChg>
      <pc:sldChg chg="addSp delSp modSp new mod">
        <pc:chgData name="Lan Yang" userId="43093da5-77dc-41e1-b856-09bc9a70e0e9" providerId="ADAL" clId="{20AC9656-43D5-BB46-B049-6DE98BFEEBEA}" dt="2022-11-10T19:47:27.396" v="1459" actId="1076"/>
        <pc:sldMkLst>
          <pc:docMk/>
          <pc:sldMk cId="333031653" sldId="333"/>
        </pc:sldMkLst>
        <pc:spChg chg="del">
          <ac:chgData name="Lan Yang" userId="43093da5-77dc-41e1-b856-09bc9a70e0e9" providerId="ADAL" clId="{20AC9656-43D5-BB46-B049-6DE98BFEEBEA}" dt="2022-11-10T19:40:21.919" v="941" actId="21"/>
          <ac:spMkLst>
            <pc:docMk/>
            <pc:sldMk cId="333031653" sldId="333"/>
            <ac:spMk id="2" creationId="{3D177627-AD68-1186-5845-94A98D34150E}"/>
          </ac:spMkLst>
        </pc:spChg>
        <pc:spChg chg="mod">
          <ac:chgData name="Lan Yang" userId="43093da5-77dc-41e1-b856-09bc9a70e0e9" providerId="ADAL" clId="{20AC9656-43D5-BB46-B049-6DE98BFEEBEA}" dt="2022-11-10T19:47:27.396" v="1459" actId="1076"/>
          <ac:spMkLst>
            <pc:docMk/>
            <pc:sldMk cId="333031653" sldId="333"/>
            <ac:spMk id="3" creationId="{578756EA-B611-224C-84B8-6996A5858957}"/>
          </ac:spMkLst>
        </pc:spChg>
        <pc:spChg chg="add mod">
          <ac:chgData name="Lan Yang" userId="43093da5-77dc-41e1-b856-09bc9a70e0e9" providerId="ADAL" clId="{20AC9656-43D5-BB46-B049-6DE98BFEEBEA}" dt="2022-11-10T19:46:01.544" v="1394" actId="207"/>
          <ac:spMkLst>
            <pc:docMk/>
            <pc:sldMk cId="333031653" sldId="333"/>
            <ac:spMk id="4" creationId="{93DBABD0-AB6E-33B4-D9F8-7AD11DAF02FD}"/>
          </ac:spMkLst>
        </pc:spChg>
        <pc:spChg chg="add mod">
          <ac:chgData name="Lan Yang" userId="43093da5-77dc-41e1-b856-09bc9a70e0e9" providerId="ADAL" clId="{20AC9656-43D5-BB46-B049-6DE98BFEEBEA}" dt="2022-11-10T19:46:23.543" v="1397" actId="208"/>
          <ac:spMkLst>
            <pc:docMk/>
            <pc:sldMk cId="333031653" sldId="333"/>
            <ac:spMk id="5" creationId="{85C17AFE-2D93-D374-52C4-B0339A1E9BA8}"/>
          </ac:spMkLst>
        </pc:spChg>
      </pc:sldChg>
      <pc:sldChg chg="del">
        <pc:chgData name="Lan Yang" userId="43093da5-77dc-41e1-b856-09bc9a70e0e9" providerId="ADAL" clId="{20AC9656-43D5-BB46-B049-6DE98BFEEBEA}" dt="2022-11-07T16:15:22.780" v="0" actId="2696"/>
        <pc:sldMkLst>
          <pc:docMk/>
          <pc:sldMk cId="2576439791" sldId="333"/>
        </pc:sldMkLst>
      </pc:sldChg>
      <pc:sldChg chg="delSp modSp new mod">
        <pc:chgData name="Lan Yang" userId="43093da5-77dc-41e1-b856-09bc9a70e0e9" providerId="ADAL" clId="{20AC9656-43D5-BB46-B049-6DE98BFEEBEA}" dt="2022-11-10T19:49:27.095" v="1684" actId="207"/>
        <pc:sldMkLst>
          <pc:docMk/>
          <pc:sldMk cId="2223515331" sldId="334"/>
        </pc:sldMkLst>
        <pc:spChg chg="del">
          <ac:chgData name="Lan Yang" userId="43093da5-77dc-41e1-b856-09bc9a70e0e9" providerId="ADAL" clId="{20AC9656-43D5-BB46-B049-6DE98BFEEBEA}" dt="2022-11-10T19:46:35.504" v="1399" actId="21"/>
          <ac:spMkLst>
            <pc:docMk/>
            <pc:sldMk cId="2223515331" sldId="334"/>
            <ac:spMk id="2" creationId="{19F83499-9B9C-A82D-5242-2C90887C4677}"/>
          </ac:spMkLst>
        </pc:spChg>
        <pc:spChg chg="mod">
          <ac:chgData name="Lan Yang" userId="43093da5-77dc-41e1-b856-09bc9a70e0e9" providerId="ADAL" clId="{20AC9656-43D5-BB46-B049-6DE98BFEEBEA}" dt="2022-11-10T19:49:27.095" v="1684" actId="207"/>
          <ac:spMkLst>
            <pc:docMk/>
            <pc:sldMk cId="2223515331" sldId="334"/>
            <ac:spMk id="3" creationId="{633A2B5D-FB94-2091-4F5D-AEE0BFDA5B57}"/>
          </ac:spMkLst>
        </pc:spChg>
      </pc:sldChg>
      <pc:sldChg chg="del">
        <pc:chgData name="Lan Yang" userId="43093da5-77dc-41e1-b856-09bc9a70e0e9" providerId="ADAL" clId="{20AC9656-43D5-BB46-B049-6DE98BFEEBEA}" dt="2022-11-07T16:15:29.992" v="3" actId="2696"/>
        <pc:sldMkLst>
          <pc:docMk/>
          <pc:sldMk cId="2866674556" sldId="334"/>
        </pc:sldMkLst>
      </pc:sldChg>
    </pc:docChg>
  </pc:docChgLst>
  <pc:docChgLst>
    <pc:chgData name="Lan Yang" userId="43093da5-77dc-41e1-b856-09bc9a70e0e9" providerId="ADAL" clId="{EA565DD0-3991-4D63-A3B9-526C645A1DF8}"/>
    <pc:docChg chg="custSel addSld delSld modSld">
      <pc:chgData name="Lan Yang" userId="43093da5-77dc-41e1-b856-09bc9a70e0e9" providerId="ADAL" clId="{EA565DD0-3991-4D63-A3B9-526C645A1DF8}" dt="2022-04-18T17:48:21.239" v="3179" actId="20577"/>
      <pc:docMkLst>
        <pc:docMk/>
      </pc:docMkLst>
      <pc:sldChg chg="addSp modSp">
        <pc:chgData name="Lan Yang" userId="43093da5-77dc-41e1-b856-09bc9a70e0e9" providerId="ADAL" clId="{EA565DD0-3991-4D63-A3B9-526C645A1DF8}" dt="2022-04-11T21:46:02.361" v="1299" actId="1076"/>
        <pc:sldMkLst>
          <pc:docMk/>
          <pc:sldMk cId="380394295" sldId="257"/>
        </pc:sldMkLst>
        <pc:spChg chg="mod">
          <ac:chgData name="Lan Yang" userId="43093da5-77dc-41e1-b856-09bc9a70e0e9" providerId="ADAL" clId="{EA565DD0-3991-4D63-A3B9-526C645A1DF8}" dt="2022-04-11T21:46:02.361" v="1299" actId="1076"/>
          <ac:spMkLst>
            <pc:docMk/>
            <pc:sldMk cId="380394295" sldId="257"/>
            <ac:spMk id="4" creationId="{40A4ADBD-2D03-AB48-9513-5CA597B04750}"/>
          </ac:spMkLst>
        </pc:spChg>
        <pc:spChg chg="add mod">
          <ac:chgData name="Lan Yang" userId="43093da5-77dc-41e1-b856-09bc9a70e0e9" providerId="ADAL" clId="{EA565DD0-3991-4D63-A3B9-526C645A1DF8}" dt="2022-04-11T21:46:00.241" v="1298" actId="1076"/>
          <ac:spMkLst>
            <pc:docMk/>
            <pc:sldMk cId="380394295" sldId="257"/>
            <ac:spMk id="5" creationId="{79D6CBC7-5D3A-4D25-8AD2-43034CB007B2}"/>
          </ac:spMkLst>
        </pc:spChg>
      </pc:sldChg>
      <pc:sldChg chg="modSp">
        <pc:chgData name="Lan Yang" userId="43093da5-77dc-41e1-b856-09bc9a70e0e9" providerId="ADAL" clId="{EA565DD0-3991-4D63-A3B9-526C645A1DF8}" dt="2022-04-11T21:44:12.944" v="1211" actId="207"/>
        <pc:sldMkLst>
          <pc:docMk/>
          <pc:sldMk cId="2476423318" sldId="258"/>
        </pc:sldMkLst>
        <pc:spChg chg="mod">
          <ac:chgData name="Lan Yang" userId="43093da5-77dc-41e1-b856-09bc9a70e0e9" providerId="ADAL" clId="{EA565DD0-3991-4D63-A3B9-526C645A1DF8}" dt="2022-04-11T21:44:12.944" v="1211" actId="207"/>
          <ac:spMkLst>
            <pc:docMk/>
            <pc:sldMk cId="2476423318" sldId="258"/>
            <ac:spMk id="3" creationId="{00000000-0000-0000-0000-000000000000}"/>
          </ac:spMkLst>
        </pc:spChg>
      </pc:sldChg>
      <pc:sldChg chg="modSp">
        <pc:chgData name="Lan Yang" userId="43093da5-77dc-41e1-b856-09bc9a70e0e9" providerId="ADAL" clId="{EA565DD0-3991-4D63-A3B9-526C645A1DF8}" dt="2022-04-11T21:50:29.817" v="1362" actId="20577"/>
        <pc:sldMkLst>
          <pc:docMk/>
          <pc:sldMk cId="2687736829" sldId="259"/>
        </pc:sldMkLst>
        <pc:spChg chg="mod">
          <ac:chgData name="Lan Yang" userId="43093da5-77dc-41e1-b856-09bc9a70e0e9" providerId="ADAL" clId="{EA565DD0-3991-4D63-A3B9-526C645A1DF8}" dt="2022-04-11T21:50:29.817" v="1362" actId="20577"/>
          <ac:spMkLst>
            <pc:docMk/>
            <pc:sldMk cId="2687736829" sldId="259"/>
            <ac:spMk id="3" creationId="{00000000-0000-0000-0000-000000000000}"/>
          </ac:spMkLst>
        </pc:spChg>
        <pc:spChg chg="mod">
          <ac:chgData name="Lan Yang" userId="43093da5-77dc-41e1-b856-09bc9a70e0e9" providerId="ADAL" clId="{EA565DD0-3991-4D63-A3B9-526C645A1DF8}" dt="2022-04-11T21:49:55.996" v="1305" actId="1076"/>
          <ac:spMkLst>
            <pc:docMk/>
            <pc:sldMk cId="2687736829" sldId="259"/>
            <ac:spMk id="4" creationId="{60D3CB57-4E19-FF4C-A3AC-6B662A477806}"/>
          </ac:spMkLst>
        </pc:spChg>
      </pc:sldChg>
      <pc:sldChg chg="modSp">
        <pc:chgData name="Lan Yang" userId="43093da5-77dc-41e1-b856-09bc9a70e0e9" providerId="ADAL" clId="{EA565DD0-3991-4D63-A3B9-526C645A1DF8}" dt="2022-04-11T21:44:30.960" v="1239" actId="20577"/>
        <pc:sldMkLst>
          <pc:docMk/>
          <pc:sldMk cId="3700910906" sldId="261"/>
        </pc:sldMkLst>
        <pc:spChg chg="mod">
          <ac:chgData name="Lan Yang" userId="43093da5-77dc-41e1-b856-09bc9a70e0e9" providerId="ADAL" clId="{EA565DD0-3991-4D63-A3B9-526C645A1DF8}" dt="2022-04-11T21:44:30.960" v="1239" actId="20577"/>
          <ac:spMkLst>
            <pc:docMk/>
            <pc:sldMk cId="3700910906" sldId="261"/>
            <ac:spMk id="3" creationId="{00000000-0000-0000-0000-000000000000}"/>
          </ac:spMkLst>
        </pc:spChg>
      </pc:sldChg>
      <pc:sldChg chg="addSp modSp">
        <pc:chgData name="Lan Yang" userId="43093da5-77dc-41e1-b856-09bc9a70e0e9" providerId="ADAL" clId="{EA565DD0-3991-4D63-A3B9-526C645A1DF8}" dt="2022-04-13T19:47:49.313" v="2085" actId="20577"/>
        <pc:sldMkLst>
          <pc:docMk/>
          <pc:sldMk cId="71512647" sldId="276"/>
        </pc:sldMkLst>
        <pc:spChg chg="mod">
          <ac:chgData name="Lan Yang" userId="43093da5-77dc-41e1-b856-09bc9a70e0e9" providerId="ADAL" clId="{EA565DD0-3991-4D63-A3B9-526C645A1DF8}" dt="2022-04-11T21:43:20.338" v="1105" actId="404"/>
          <ac:spMkLst>
            <pc:docMk/>
            <pc:sldMk cId="71512647" sldId="276"/>
            <ac:spMk id="3" creationId="{00000000-0000-0000-0000-000000000000}"/>
          </ac:spMkLst>
        </pc:spChg>
        <pc:spChg chg="add mod">
          <ac:chgData name="Lan Yang" userId="43093da5-77dc-41e1-b856-09bc9a70e0e9" providerId="ADAL" clId="{EA565DD0-3991-4D63-A3B9-526C645A1DF8}" dt="2022-04-13T19:47:49.313" v="2085" actId="20577"/>
          <ac:spMkLst>
            <pc:docMk/>
            <pc:sldMk cId="71512647" sldId="276"/>
            <ac:spMk id="4" creationId="{81816C75-E072-4FE2-8F0D-8F119B0EC624}"/>
          </ac:spMkLst>
        </pc:spChg>
      </pc:sldChg>
      <pc:sldChg chg="modSp">
        <pc:chgData name="Lan Yang" userId="43093da5-77dc-41e1-b856-09bc9a70e0e9" providerId="ADAL" clId="{EA565DD0-3991-4D63-A3B9-526C645A1DF8}" dt="2022-04-13T19:51:07.102" v="2093" actId="207"/>
        <pc:sldMkLst>
          <pc:docMk/>
          <pc:sldMk cId="2984123999" sldId="279"/>
        </pc:sldMkLst>
        <pc:spChg chg="mod">
          <ac:chgData name="Lan Yang" userId="43093da5-77dc-41e1-b856-09bc9a70e0e9" providerId="ADAL" clId="{EA565DD0-3991-4D63-A3B9-526C645A1DF8}" dt="2022-04-13T19:51:07.102" v="2093" actId="207"/>
          <ac:spMkLst>
            <pc:docMk/>
            <pc:sldMk cId="2984123999" sldId="279"/>
            <ac:spMk id="150531" creationId="{00000000-0000-0000-0000-000000000000}"/>
          </ac:spMkLst>
        </pc:spChg>
      </pc:sldChg>
      <pc:sldChg chg="modSp">
        <pc:chgData name="Lan Yang" userId="43093da5-77dc-41e1-b856-09bc9a70e0e9" providerId="ADAL" clId="{EA565DD0-3991-4D63-A3B9-526C645A1DF8}" dt="2022-04-11T21:51:43.281" v="1414" actId="20577"/>
        <pc:sldMkLst>
          <pc:docMk/>
          <pc:sldMk cId="718467805" sldId="294"/>
        </pc:sldMkLst>
        <pc:spChg chg="mod">
          <ac:chgData name="Lan Yang" userId="43093da5-77dc-41e1-b856-09bc9a70e0e9" providerId="ADAL" clId="{EA565DD0-3991-4D63-A3B9-526C645A1DF8}" dt="2022-04-11T21:51:43.281" v="1414" actId="20577"/>
          <ac:spMkLst>
            <pc:docMk/>
            <pc:sldMk cId="718467805" sldId="294"/>
            <ac:spMk id="3" creationId="{00000000-0000-0000-0000-000000000000}"/>
          </ac:spMkLst>
        </pc:spChg>
      </pc:sldChg>
      <pc:sldChg chg="modSp">
        <pc:chgData name="Lan Yang" userId="43093da5-77dc-41e1-b856-09bc9a70e0e9" providerId="ADAL" clId="{EA565DD0-3991-4D63-A3B9-526C645A1DF8}" dt="2022-04-11T21:56:52.169" v="1550" actId="20577"/>
        <pc:sldMkLst>
          <pc:docMk/>
          <pc:sldMk cId="3983123558" sldId="300"/>
        </pc:sldMkLst>
        <pc:spChg chg="mod">
          <ac:chgData name="Lan Yang" userId="43093da5-77dc-41e1-b856-09bc9a70e0e9" providerId="ADAL" clId="{EA565DD0-3991-4D63-A3B9-526C645A1DF8}" dt="2022-04-11T21:56:52.169" v="1550" actId="20577"/>
          <ac:spMkLst>
            <pc:docMk/>
            <pc:sldMk cId="3983123558" sldId="300"/>
            <ac:spMk id="3" creationId="{00000000-0000-0000-0000-000000000000}"/>
          </ac:spMkLst>
        </pc:spChg>
      </pc:sldChg>
      <pc:sldChg chg="modSp del">
        <pc:chgData name="Lan Yang" userId="43093da5-77dc-41e1-b856-09bc9a70e0e9" providerId="ADAL" clId="{EA565DD0-3991-4D63-A3B9-526C645A1DF8}" dt="2022-04-18T17:48:21.239" v="3179" actId="20577"/>
        <pc:sldMkLst>
          <pc:docMk/>
          <pc:sldMk cId="1513845801" sldId="309"/>
        </pc:sldMkLst>
        <pc:spChg chg="mod">
          <ac:chgData name="Lan Yang" userId="43093da5-77dc-41e1-b856-09bc9a70e0e9" providerId="ADAL" clId="{EA565DD0-3991-4D63-A3B9-526C645A1DF8}" dt="2022-04-18T17:48:21.239" v="3179" actId="20577"/>
          <ac:spMkLst>
            <pc:docMk/>
            <pc:sldMk cId="1513845801" sldId="309"/>
            <ac:spMk id="3" creationId="{5163DBFC-410E-2E47-9AD3-9ECBCCD3C93A}"/>
          </ac:spMkLst>
        </pc:spChg>
      </pc:sldChg>
      <pc:sldChg chg="addSp delSp modSp add del">
        <pc:chgData name="Lan Yang" userId="43093da5-77dc-41e1-b856-09bc9a70e0e9" providerId="ADAL" clId="{EA565DD0-3991-4D63-A3B9-526C645A1DF8}" dt="2022-04-13T19:36:41.097" v="1933" actId="20577"/>
        <pc:sldMkLst>
          <pc:docMk/>
          <pc:sldMk cId="487645344" sldId="310"/>
        </pc:sldMkLst>
        <pc:spChg chg="mod">
          <ac:chgData name="Lan Yang" userId="43093da5-77dc-41e1-b856-09bc9a70e0e9" providerId="ADAL" clId="{EA565DD0-3991-4D63-A3B9-526C645A1DF8}" dt="2022-04-11T17:53:04.693" v="496" actId="20577"/>
          <ac:spMkLst>
            <pc:docMk/>
            <pc:sldMk cId="487645344" sldId="310"/>
            <ac:spMk id="2" creationId="{83B720CD-2EA4-4FAD-9B91-CE6D5A7ECAF4}"/>
          </ac:spMkLst>
        </pc:spChg>
        <pc:spChg chg="del mod">
          <ac:chgData name="Lan Yang" userId="43093da5-77dc-41e1-b856-09bc9a70e0e9" providerId="ADAL" clId="{EA565DD0-3991-4D63-A3B9-526C645A1DF8}" dt="2022-04-11T17:43:00.128" v="96" actId="3680"/>
          <ac:spMkLst>
            <pc:docMk/>
            <pc:sldMk cId="487645344" sldId="310"/>
            <ac:spMk id="3" creationId="{0522EE93-D70B-4F52-9F4E-08F6418C451E}"/>
          </ac:spMkLst>
        </pc:spChg>
        <pc:graphicFrameChg chg="add mod modGraphic">
          <ac:chgData name="Lan Yang" userId="43093da5-77dc-41e1-b856-09bc9a70e0e9" providerId="ADAL" clId="{EA565DD0-3991-4D63-A3B9-526C645A1DF8}" dt="2022-04-13T19:36:41.097" v="1933" actId="20577"/>
          <ac:graphicFrameMkLst>
            <pc:docMk/>
            <pc:sldMk cId="487645344" sldId="310"/>
            <ac:graphicFrameMk id="4" creationId="{564AC003-504F-42D1-AC2D-B2B925F2AE4E}"/>
          </ac:graphicFrameMkLst>
        </pc:graphicFrameChg>
      </pc:sldChg>
      <pc:sldChg chg="modSp add">
        <pc:chgData name="Lan Yang" userId="43093da5-77dc-41e1-b856-09bc9a70e0e9" providerId="ADAL" clId="{EA565DD0-3991-4D63-A3B9-526C645A1DF8}" dt="2022-04-11T21:35:37.195" v="1079" actId="207"/>
        <pc:sldMkLst>
          <pc:docMk/>
          <pc:sldMk cId="2187525143" sldId="311"/>
        </pc:sldMkLst>
        <pc:spChg chg="mod">
          <ac:chgData name="Lan Yang" userId="43093da5-77dc-41e1-b856-09bc9a70e0e9" providerId="ADAL" clId="{EA565DD0-3991-4D63-A3B9-526C645A1DF8}" dt="2022-04-11T21:33:53.087" v="956" actId="20577"/>
          <ac:spMkLst>
            <pc:docMk/>
            <pc:sldMk cId="2187525143" sldId="311"/>
            <ac:spMk id="2" creationId="{6FAD5206-8B0D-4E9D-A926-215D329F5299}"/>
          </ac:spMkLst>
        </pc:spChg>
        <pc:spChg chg="mod">
          <ac:chgData name="Lan Yang" userId="43093da5-77dc-41e1-b856-09bc9a70e0e9" providerId="ADAL" clId="{EA565DD0-3991-4D63-A3B9-526C645A1DF8}" dt="2022-04-11T21:35:37.195" v="1079" actId="207"/>
          <ac:spMkLst>
            <pc:docMk/>
            <pc:sldMk cId="2187525143" sldId="311"/>
            <ac:spMk id="3" creationId="{1BD58C1B-5075-4F04-81EA-3FF1E007B9FD}"/>
          </ac:spMkLst>
        </pc:spChg>
      </pc:sldChg>
      <pc:sldChg chg="modSp">
        <pc:chgData name="Lan Yang" userId="43093da5-77dc-41e1-b856-09bc9a70e0e9" providerId="ADAL" clId="{EA565DD0-3991-4D63-A3B9-526C645A1DF8}" dt="2022-04-13T19:49:13.597" v="2091" actId="207"/>
        <pc:sldMkLst>
          <pc:docMk/>
          <pc:sldMk cId="3348862427" sldId="314"/>
        </pc:sldMkLst>
        <pc:spChg chg="mod">
          <ac:chgData name="Lan Yang" userId="43093da5-77dc-41e1-b856-09bc9a70e0e9" providerId="ADAL" clId="{EA565DD0-3991-4D63-A3B9-526C645A1DF8}" dt="2022-04-13T19:49:13.597" v="2091" actId="207"/>
          <ac:spMkLst>
            <pc:docMk/>
            <pc:sldMk cId="3348862427" sldId="314"/>
            <ac:spMk id="3" creationId="{977999C3-5035-434C-957A-DAEA13181EC0}"/>
          </ac:spMkLst>
        </pc:spChg>
      </pc:sldChg>
      <pc:sldChg chg="modSp">
        <pc:chgData name="Lan Yang" userId="43093da5-77dc-41e1-b856-09bc9a70e0e9" providerId="ADAL" clId="{EA565DD0-3991-4D63-A3B9-526C645A1DF8}" dt="2022-04-13T19:50:03.476" v="2092" actId="207"/>
        <pc:sldMkLst>
          <pc:docMk/>
          <pc:sldMk cId="2879926434" sldId="315"/>
        </pc:sldMkLst>
        <pc:spChg chg="mod">
          <ac:chgData name="Lan Yang" userId="43093da5-77dc-41e1-b856-09bc9a70e0e9" providerId="ADAL" clId="{EA565DD0-3991-4D63-A3B9-526C645A1DF8}" dt="2022-04-13T19:50:03.476" v="2092" actId="207"/>
          <ac:spMkLst>
            <pc:docMk/>
            <pc:sldMk cId="2879926434" sldId="315"/>
            <ac:spMk id="3" creationId="{00000000-0000-0000-0000-000000000000}"/>
          </ac:spMkLst>
        </pc:spChg>
      </pc:sldChg>
      <pc:sldChg chg="modSp add">
        <pc:chgData name="Lan Yang" userId="43093da5-77dc-41e1-b856-09bc9a70e0e9" providerId="ADAL" clId="{EA565DD0-3991-4D63-A3B9-526C645A1DF8}" dt="2022-04-13T19:46:36.552" v="2044" actId="20577"/>
        <pc:sldMkLst>
          <pc:docMk/>
          <pc:sldMk cId="2166582135" sldId="321"/>
        </pc:sldMkLst>
        <pc:spChg chg="mod">
          <ac:chgData name="Lan Yang" userId="43093da5-77dc-41e1-b856-09bc9a70e0e9" providerId="ADAL" clId="{EA565DD0-3991-4D63-A3B9-526C645A1DF8}" dt="2022-04-13T19:37:16" v="1942" actId="20577"/>
          <ac:spMkLst>
            <pc:docMk/>
            <pc:sldMk cId="2166582135" sldId="321"/>
            <ac:spMk id="2" creationId="{83B720CD-2EA4-4FAD-9B91-CE6D5A7ECAF4}"/>
          </ac:spMkLst>
        </pc:spChg>
        <pc:graphicFrameChg chg="mod modGraphic">
          <ac:chgData name="Lan Yang" userId="43093da5-77dc-41e1-b856-09bc9a70e0e9" providerId="ADAL" clId="{EA565DD0-3991-4D63-A3B9-526C645A1DF8}" dt="2022-04-13T19:46:36.552" v="2044" actId="20577"/>
          <ac:graphicFrameMkLst>
            <pc:docMk/>
            <pc:sldMk cId="2166582135" sldId="321"/>
            <ac:graphicFrameMk id="4" creationId="{564AC003-504F-42D1-AC2D-B2B925F2AE4E}"/>
          </ac:graphicFrameMkLst>
        </pc:graphicFrameChg>
      </pc:sldChg>
      <pc:sldChg chg="modSp add">
        <pc:chgData name="Lan Yang" userId="43093da5-77dc-41e1-b856-09bc9a70e0e9" providerId="ADAL" clId="{EA565DD0-3991-4D63-A3B9-526C645A1DF8}" dt="2022-04-18T17:42:00.287" v="2497" actId="207"/>
        <pc:sldMkLst>
          <pc:docMk/>
          <pc:sldMk cId="243047390" sldId="331"/>
        </pc:sldMkLst>
        <pc:spChg chg="mod">
          <ac:chgData name="Lan Yang" userId="43093da5-77dc-41e1-b856-09bc9a70e0e9" providerId="ADAL" clId="{EA565DD0-3991-4D63-A3B9-526C645A1DF8}" dt="2022-04-18T17:42:00.287" v="2497" actId="207"/>
          <ac:spMkLst>
            <pc:docMk/>
            <pc:sldMk cId="243047390" sldId="331"/>
            <ac:spMk id="2" creationId="{F1EA0CF2-02DC-46C2-9BC9-844955C3675E}"/>
          </ac:spMkLst>
        </pc:spChg>
        <pc:spChg chg="mod">
          <ac:chgData name="Lan Yang" userId="43093da5-77dc-41e1-b856-09bc9a70e0e9" providerId="ADAL" clId="{EA565DD0-3991-4D63-A3B9-526C645A1DF8}" dt="2022-04-18T17:41:55.610" v="2496" actId="255"/>
          <ac:spMkLst>
            <pc:docMk/>
            <pc:sldMk cId="243047390" sldId="331"/>
            <ac:spMk id="3" creationId="{3E706464-C96C-4B15-BFAF-7EF977B1042A}"/>
          </ac:spMkLst>
        </pc:spChg>
      </pc:sldChg>
      <pc:sldChg chg="addSp delSp modSp add">
        <pc:chgData name="Lan Yang" userId="43093da5-77dc-41e1-b856-09bc9a70e0e9" providerId="ADAL" clId="{EA565DD0-3991-4D63-A3B9-526C645A1DF8}" dt="2022-04-18T17:44:53.562" v="2889"/>
        <pc:sldMkLst>
          <pc:docMk/>
          <pc:sldMk cId="2588621540" sldId="332"/>
        </pc:sldMkLst>
        <pc:spChg chg="mod">
          <ac:chgData name="Lan Yang" userId="43093da5-77dc-41e1-b856-09bc9a70e0e9" providerId="ADAL" clId="{EA565DD0-3991-4D63-A3B9-526C645A1DF8}" dt="2022-04-18T17:42:20.147" v="2505" actId="207"/>
          <ac:spMkLst>
            <pc:docMk/>
            <pc:sldMk cId="2588621540" sldId="332"/>
            <ac:spMk id="2" creationId="{5B545338-2336-420F-ACC1-98E9D727F44A}"/>
          </ac:spMkLst>
        </pc:spChg>
        <pc:spChg chg="mod">
          <ac:chgData name="Lan Yang" userId="43093da5-77dc-41e1-b856-09bc9a70e0e9" providerId="ADAL" clId="{EA565DD0-3991-4D63-A3B9-526C645A1DF8}" dt="2022-04-18T17:43:38.896" v="2841" actId="20577"/>
          <ac:spMkLst>
            <pc:docMk/>
            <pc:sldMk cId="2588621540" sldId="332"/>
            <ac:spMk id="3" creationId="{0687335B-C0A6-474D-9F73-AAFC9DE0C5C3}"/>
          </ac:spMkLst>
        </pc:spChg>
        <pc:spChg chg="add del mod">
          <ac:chgData name="Lan Yang" userId="43093da5-77dc-41e1-b856-09bc9a70e0e9" providerId="ADAL" clId="{EA565DD0-3991-4D63-A3B9-526C645A1DF8}" dt="2022-04-18T17:44:53.562" v="2889"/>
          <ac:spMkLst>
            <pc:docMk/>
            <pc:sldMk cId="2588621540" sldId="332"/>
            <ac:spMk id="4" creationId="{500019D8-77C1-4253-B8BF-E8DF5734865B}"/>
          </ac:spMkLst>
        </pc:spChg>
      </pc:sldChg>
      <pc:sldChg chg="addSp modSp add">
        <pc:chgData name="Lan Yang" userId="43093da5-77dc-41e1-b856-09bc9a70e0e9" providerId="ADAL" clId="{EA565DD0-3991-4D63-A3B9-526C645A1DF8}" dt="2022-04-18T17:47:03.288" v="3127" actId="208"/>
        <pc:sldMkLst>
          <pc:docMk/>
          <pc:sldMk cId="1427166706" sldId="333"/>
        </pc:sldMkLst>
        <pc:spChg chg="add mod">
          <ac:chgData name="Lan Yang" userId="43093da5-77dc-41e1-b856-09bc9a70e0e9" providerId="ADAL" clId="{EA565DD0-3991-4D63-A3B9-526C645A1DF8}" dt="2022-04-18T17:47:03.288" v="3127" actId="208"/>
          <ac:spMkLst>
            <pc:docMk/>
            <pc:sldMk cId="1427166706" sldId="333"/>
            <ac:spMk id="2" creationId="{6DB6CE96-5389-4479-AF31-48040DF14A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E6861-E14E-4EAA-ADE7-A111B58AD13E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7C355-1DCD-4556-A249-41B4E28D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7C355-1DCD-4556-A249-41B4E28D65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B90AC42E-CDDB-443F-8197-B3A7F9F3A5A4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21</a:t>
            </a:fld>
            <a:endParaRPr lang="en-GB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19320" cy="3410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328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CD82A41F-4127-4905-B66F-F1C36A922605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22</a:t>
            </a:fld>
            <a:endParaRPr lang="en-GB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19320" cy="3410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3276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955D-21AA-4770-80E2-C94D81A9571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CF01-7293-4E65-80CD-BC7A90C3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3581400" cy="32004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Lecture 9: </a:t>
            </a:r>
            <a:r>
              <a:rPr lang="en-US" sz="4000">
                <a:solidFill>
                  <a:srgbClr val="FF0000"/>
                </a:solidFill>
              </a:rPr>
              <a:t>Object-Oriented Programming</a:t>
            </a:r>
            <a:r>
              <a:rPr lang="en-US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1026" name="Picture 2" descr="What is Object Oriented Programming ">
            <a:extLst>
              <a:ext uri="{FF2B5EF4-FFF2-40B4-BE49-F238E27FC236}">
                <a16:creationId xmlns:a16="http://schemas.microsoft.com/office/drawing/2014/main" id="{368E9303-5E68-524B-9FCC-35B8FA56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2" y="2203450"/>
            <a:ext cx="33147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9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23B-4EF1-3143-BFF1-C356C2E4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99C3-5035-434C-957A-DAEA1318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Optional, but encouraged to use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class Point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def </a:t>
            </a:r>
            <a:r>
              <a:rPr lang="en-US" sz="2400" dirty="0">
                <a:solidFill>
                  <a:srgbClr val="FF0000"/>
                </a:solidFill>
              </a:rPr>
              <a:t>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 </a:t>
            </a:r>
            <a:r>
              <a:rPr lang="en-US" sz="2400" dirty="0">
                <a:solidFill>
                  <a:srgbClr val="0070C0"/>
                </a:solidFill>
              </a:rPr>
              <a:t>(self, x0, y0)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 err="1">
                <a:solidFill>
                  <a:srgbClr val="0070C0"/>
                </a:solidFill>
              </a:rPr>
              <a:t>self.x</a:t>
            </a:r>
            <a:r>
              <a:rPr lang="en-US" sz="2400" dirty="0">
                <a:solidFill>
                  <a:srgbClr val="0070C0"/>
                </a:solidFill>
              </a:rPr>
              <a:t> = x0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 err="1">
                <a:solidFill>
                  <a:srgbClr val="0070C0"/>
                </a:solidFill>
              </a:rPr>
              <a:t>self.y</a:t>
            </a:r>
            <a:r>
              <a:rPr lang="en-US" sz="2400" dirty="0">
                <a:solidFill>
                  <a:srgbClr val="0070C0"/>
                </a:solidFill>
              </a:rPr>
              <a:t> = y0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#now you may create objects with parameters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p1 = Point(5, 3)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print((p1.x, p1.y))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/>
              <a:t>#Note: </a:t>
            </a:r>
            <a:r>
              <a:rPr lang="en-US" sz="2400" dirty="0">
                <a:solidFill>
                  <a:srgbClr val="0070C0"/>
                </a:solidFill>
              </a:rPr>
              <a:t>print(p1) </a:t>
            </a:r>
            <a:r>
              <a:rPr lang="en-US" sz="2400" dirty="0"/>
              <a:t>-- what would be displayed 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0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23B-4EF1-3143-BFF1-C356C2E4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Constructor with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99C3-5035-434C-957A-DAEA1318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81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Optional, but encouraged to use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class Point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def </a:t>
            </a:r>
            <a:r>
              <a:rPr lang="en-US" sz="2400" dirty="0">
                <a:solidFill>
                  <a:srgbClr val="FF0000"/>
                </a:solidFill>
              </a:rPr>
              <a:t>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 </a:t>
            </a:r>
            <a:r>
              <a:rPr lang="en-US" sz="2400" dirty="0">
                <a:solidFill>
                  <a:srgbClr val="0070C0"/>
                </a:solidFill>
              </a:rPr>
              <a:t>(self, x0=0, y0=0)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 err="1">
                <a:solidFill>
                  <a:srgbClr val="0070C0"/>
                </a:solidFill>
              </a:rPr>
              <a:t>self.x</a:t>
            </a:r>
            <a:r>
              <a:rPr lang="en-US" sz="2400" dirty="0">
                <a:solidFill>
                  <a:srgbClr val="0070C0"/>
                </a:solidFill>
              </a:rPr>
              <a:t> = x0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 err="1">
                <a:solidFill>
                  <a:srgbClr val="0070C0"/>
                </a:solidFill>
              </a:rPr>
              <a:t>self.y</a:t>
            </a:r>
            <a:r>
              <a:rPr lang="en-US" sz="2400" dirty="0">
                <a:solidFill>
                  <a:srgbClr val="0070C0"/>
                </a:solidFill>
              </a:rPr>
              <a:t> = y0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def display (self)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print((</a:t>
            </a:r>
            <a:r>
              <a:rPr lang="en-US" sz="2400" dirty="0" err="1">
                <a:solidFill>
                  <a:srgbClr val="0070C0"/>
                </a:solidFill>
              </a:rPr>
              <a:t>self.x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self.y</a:t>
            </a:r>
            <a:r>
              <a:rPr lang="en-US" sz="2400" dirty="0">
                <a:solidFill>
                  <a:srgbClr val="0070C0"/>
                </a:solidFill>
              </a:rPr>
              <a:t>)) </a:t>
            </a:r>
            <a:r>
              <a:rPr lang="en-US" sz="2400" dirty="0"/>
              <a:t>#print out a tuple 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#now you may create objects in several ways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p1 = Point(5, 3)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p2 = Point() 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#take default value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p3 = Point (4)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#y takes default value, i.e. (4,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p1.display()	</a:t>
            </a:r>
            <a:r>
              <a:rPr lang="en-US" sz="2400" dirty="0"/>
              <a:t>#(5, 3)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p2.display()	</a:t>
            </a:r>
            <a:r>
              <a:rPr lang="en-US" sz="2400" dirty="0"/>
              <a:t>#(0,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p3.display()	</a:t>
            </a:r>
            <a:r>
              <a:rPr lang="en-US" sz="2400" dirty="0"/>
              <a:t>#(4,0)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E0A0F551-1758-804B-883A-1D15A2D692E1}"/>
              </a:ext>
            </a:extLst>
          </p:cNvPr>
          <p:cNvSpPr/>
          <p:nvPr/>
        </p:nvSpPr>
        <p:spPr>
          <a:xfrm>
            <a:off x="5624186" y="1417638"/>
            <a:ext cx="3187874" cy="964504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Note: one constructor only; Python does not do overloading </a:t>
            </a:r>
          </a:p>
        </p:txBody>
      </p:sp>
    </p:spTree>
    <p:extLst>
      <p:ext uri="{BB962C8B-B14F-4D97-AF65-F5344CB8AC3E}">
        <p14:creationId xmlns:p14="http://schemas.microsoft.com/office/powerpoint/2010/main" val="33488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we use print() to display an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&gt;&gt;&gt; print(p1)	</a:t>
            </a:r>
            <a:r>
              <a:rPr lang="en-US" sz="2200" dirty="0"/>
              <a:t>#Possible output: </a:t>
            </a:r>
            <a:r>
              <a:rPr lang="en-US" sz="2200" dirty="0">
                <a:solidFill>
                  <a:srgbClr val="00B050"/>
                </a:solidFill>
              </a:rPr>
              <a:t>&lt;Point object at 0x1052e69e0&gt;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need to define a method, e.g.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2800" dirty="0">
                <a:solidFill>
                  <a:srgbClr val="0070C0"/>
                </a:solidFill>
              </a:rPr>
              <a:t>def display (self ) :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	print((</a:t>
            </a:r>
            <a:r>
              <a:rPr lang="en-US" sz="2800" dirty="0" err="1">
                <a:solidFill>
                  <a:srgbClr val="0070C0"/>
                </a:solidFill>
              </a:rPr>
              <a:t>self.x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self.y</a:t>
            </a:r>
            <a:r>
              <a:rPr lang="en-US" sz="2800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/>
              <a:t>And call the method as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&gt;&gt;&gt; p1.display()	</a:t>
            </a:r>
            <a:r>
              <a:rPr lang="en-US" sz="2800" dirty="0"/>
              <a:t> 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endParaRPr lang="en-US" sz="2800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3F24B629-343A-DF4D-8032-E6E4170072F1}"/>
              </a:ext>
            </a:extLst>
          </p:cNvPr>
          <p:cNvSpPr/>
          <p:nvPr/>
        </p:nvSpPr>
        <p:spPr>
          <a:xfrm>
            <a:off x="4697260" y="4775548"/>
            <a:ext cx="3187874" cy="964504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there better way to display an object?</a:t>
            </a:r>
          </a:p>
        </p:txBody>
      </p:sp>
    </p:spTree>
    <p:extLst>
      <p:ext uri="{BB962C8B-B14F-4D97-AF65-F5344CB8AC3E}">
        <p14:creationId xmlns:p14="http://schemas.microsoft.com/office/powerpoint/2010/main" val="287992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</a:rPr>
              <a:t>Special method </a:t>
            </a:r>
            <a:r>
              <a:rPr lang="en-US" sz="4000">
                <a:solidFill>
                  <a:srgbClr val="0070C0"/>
                </a:solidFill>
              </a:rPr>
              <a:t>__</a:t>
            </a:r>
            <a:r>
              <a:rPr lang="en-US" sz="4000" err="1">
                <a:solidFill>
                  <a:srgbClr val="0070C0"/>
                </a:solidFill>
              </a:rPr>
              <a:t>str</a:t>
            </a:r>
            <a:r>
              <a:rPr lang="en-US" sz="4000">
                <a:solidFill>
                  <a:srgbClr val="0070C0"/>
                </a:solidFill>
              </a:rPr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class Point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def 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 (self, x0=0, y0=0)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 = x0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 = y0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def </a:t>
            </a:r>
            <a:r>
              <a:rPr lang="en-US" sz="2000" dirty="0">
                <a:solidFill>
                  <a:srgbClr val="FF0000"/>
                </a:solidFill>
              </a:rPr>
              <a:t>__str__ </a:t>
            </a:r>
            <a:r>
              <a:rPr lang="en-US" sz="2000" dirty="0">
                <a:solidFill>
                  <a:srgbClr val="0070C0"/>
                </a:solidFill>
              </a:rPr>
              <a:t>(self)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 return '(' + str(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) +  ', ' + str(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) + ')' 				</a:t>
            </a:r>
            <a:r>
              <a:rPr lang="en-US" sz="2000" dirty="0">
                <a:solidFill>
                  <a:srgbClr val="FF0000"/>
                </a:solidFill>
              </a:rPr>
              <a:t>#must return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			</a:t>
            </a:r>
            <a:r>
              <a:rPr lang="en-US" sz="2000" dirty="0"/>
              <a:t>#better way:  </a:t>
            </a:r>
            <a:r>
              <a:rPr lang="en-US" sz="2000" dirty="0">
                <a:solidFill>
                  <a:srgbClr val="0070C0"/>
                </a:solidFill>
              </a:rPr>
              <a:t>return  "({0},{1})".format(</a:t>
            </a:r>
            <a:r>
              <a:rPr lang="en-US" sz="2000" dirty="0" err="1">
                <a:solidFill>
                  <a:srgbClr val="0070C0"/>
                </a:solidFill>
              </a:rPr>
              <a:t>self.x,self.y</a:t>
            </a:r>
            <a:r>
              <a:rPr lang="en-US" sz="2000" dirty="0">
                <a:solidFill>
                  <a:srgbClr val="0070C0"/>
                </a:solidFill>
              </a:rPr>
              <a:t>)        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p1 = Point(5, 3)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print(p1)	</a:t>
            </a:r>
            <a:r>
              <a:rPr lang="en-US" sz="2000" dirty="0"/>
              <a:t>#(5, 3)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2000" dirty="0"/>
              <a:t>#without __str__ method, displayed </a:t>
            </a:r>
            <a:r>
              <a:rPr lang="en-US" sz="2000" dirty="0">
                <a:solidFill>
                  <a:srgbClr val="00B050"/>
                </a:solidFill>
              </a:rPr>
              <a:t>&lt;Point object at 0x1052e69e0&gt;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030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</a:rPr>
              <a:t>Special method </a:t>
            </a:r>
            <a:r>
              <a:rPr lang="en-US" sz="4000">
                <a:solidFill>
                  <a:srgbClr val="0070C0"/>
                </a:solidFill>
              </a:rPr>
              <a:t>__</a:t>
            </a:r>
            <a:r>
              <a:rPr lang="en-US" sz="4000" err="1">
                <a:solidFill>
                  <a:srgbClr val="0070C0"/>
                </a:solidFill>
              </a:rPr>
              <a:t>str</a:t>
            </a:r>
            <a:r>
              <a:rPr lang="en-US" sz="4000">
                <a:solidFill>
                  <a:srgbClr val="0070C0"/>
                </a:solidFill>
              </a:rPr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Default </a:t>
            </a:r>
            <a:r>
              <a:rPr lang="en-US" dirty="0">
                <a:solidFill>
                  <a:srgbClr val="0070C0"/>
                </a:solidFill>
              </a:rPr>
              <a:t>__str__ </a:t>
            </a:r>
            <a:r>
              <a:rPr lang="en-US" dirty="0"/>
              <a:t>implementation</a:t>
            </a:r>
          </a:p>
          <a:p>
            <a:pPr lvl="1"/>
            <a:r>
              <a:rPr lang="en-US" sz="2400" dirty="0"/>
              <a:t>Returns a string with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name and instance address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solidFill>
                  <a:srgbClr val="0070C0"/>
                </a:solidFill>
              </a:rPr>
              <a:t>print(p1) </a:t>
            </a:r>
            <a:r>
              <a:rPr lang="en-US" sz="2000" dirty="0"/>
              <a:t>may display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&lt;Point object at 0x1052e69e0&gt;</a:t>
            </a:r>
          </a:p>
          <a:p>
            <a:r>
              <a:rPr lang="en-US" dirty="0">
                <a:solidFill>
                  <a:srgbClr val="0070C0"/>
                </a:solidFill>
              </a:rPr>
              <a:t>__str___ </a:t>
            </a:r>
            <a:r>
              <a:rPr lang="en-US" dirty="0"/>
              <a:t>method must return a string</a:t>
            </a:r>
          </a:p>
          <a:p>
            <a:pPr lvl="2"/>
            <a:r>
              <a:rPr lang="en-US" dirty="0"/>
              <a:t>equivalent to Java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4971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x = 0</a:t>
            </a: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/>
              <a:t>#class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    y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def </a:t>
            </a:r>
            <a:r>
              <a:rPr lang="en-US" sz="2000" dirty="0" err="1">
                <a:solidFill>
                  <a:srgbClr val="0070C0"/>
                </a:solidFill>
              </a:rPr>
              <a:t>set_location</a:t>
            </a:r>
            <a:r>
              <a:rPr lang="en-US" sz="2000" dirty="0">
                <a:solidFill>
                  <a:srgbClr val="0070C0"/>
                </a:solidFill>
              </a:rPr>
              <a:t>(self, x0, y0):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 = x0			</a:t>
            </a:r>
            <a:r>
              <a:rPr lang="en-US" sz="2000" dirty="0"/>
              <a:t>#x and y here are instance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 = y0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def </a:t>
            </a:r>
            <a:r>
              <a:rPr lang="en-US" sz="2000" dirty="0" err="1">
                <a:solidFill>
                  <a:srgbClr val="0070C0"/>
                </a:solidFill>
              </a:rPr>
              <a:t>distance_from_origin</a:t>
            </a:r>
            <a:r>
              <a:rPr lang="en-US" sz="2000" dirty="0">
                <a:solidFill>
                  <a:srgbClr val="0070C0"/>
                </a:solidFill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return sqrt(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 * 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 * 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)   </a:t>
            </a:r>
            <a:r>
              <a:rPr lang="en-US" sz="2000" dirty="0"/>
              <a:t>#from math import *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def distance(self, other):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dx = 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 - </a:t>
            </a:r>
            <a:r>
              <a:rPr lang="en-US" sz="2000" dirty="0" err="1">
                <a:solidFill>
                  <a:srgbClr val="0070C0"/>
                </a:solidFill>
              </a:rPr>
              <a:t>other.x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dy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 - </a:t>
            </a:r>
            <a:r>
              <a:rPr lang="en-US" sz="2000" dirty="0" err="1">
                <a:solidFill>
                  <a:srgbClr val="0070C0"/>
                </a:solidFill>
              </a:rPr>
              <a:t>other.y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return sqrt(dx * dx + </a:t>
            </a:r>
            <a:r>
              <a:rPr lang="en-US" sz="2000" dirty="0" err="1">
                <a:solidFill>
                  <a:srgbClr val="0070C0"/>
                </a:solidFill>
              </a:rPr>
              <a:t>dy</a:t>
            </a:r>
            <a:r>
              <a:rPr lang="en-US" sz="2000" dirty="0">
                <a:solidFill>
                  <a:srgbClr val="0070C0"/>
                </a:solidFill>
              </a:rPr>
              <a:t> * </a:t>
            </a:r>
            <a:r>
              <a:rPr lang="en-US" sz="2000" dirty="0" err="1">
                <a:solidFill>
                  <a:srgbClr val="0070C0"/>
                </a:solidFill>
              </a:rPr>
              <a:t>dy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def display (self)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print((</a:t>
            </a:r>
            <a:r>
              <a:rPr lang="en-US" sz="2000" dirty="0" err="1">
                <a:solidFill>
                  <a:srgbClr val="0070C0"/>
                </a:solidFill>
              </a:rPr>
              <a:t>self.x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self.y</a:t>
            </a:r>
            <a:r>
              <a:rPr lang="en-US" sz="20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2821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p1 = Point()	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	</a:t>
            </a:r>
          </a:p>
          <a:p>
            <a:pPr marL="40005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p1.set_location(3, -4)</a:t>
            </a:r>
          </a:p>
          <a:p>
            <a:pPr marL="400050" lvl="1" indent="0">
              <a:buNone/>
            </a:pPr>
            <a:r>
              <a:rPr lang="en-US" sz="2400">
                <a:solidFill>
                  <a:srgbClr val="FF0000"/>
                </a:solidFill>
              </a:rPr>
              <a:t>p1.display()</a:t>
            </a:r>
          </a:p>
          <a:p>
            <a:pPr marL="400050" lvl="1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p2 = Point()</a:t>
            </a:r>
          </a:p>
          <a:p>
            <a:pPr marL="400050" lvl="1" indent="0">
              <a:buNone/>
            </a:pPr>
            <a:r>
              <a:rPr lang="en-US" sz="2400">
                <a:solidFill>
                  <a:srgbClr val="FF0000"/>
                </a:solidFill>
              </a:rPr>
              <a:t>p2.display() 	</a:t>
            </a:r>
            <a:r>
              <a:rPr lang="en-US" sz="2400"/>
              <a:t>#what’s the location of p2? why?</a:t>
            </a:r>
          </a:p>
          <a:p>
            <a:pPr marL="400050" lvl="1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print("distance = ", p1.distance(p2))</a:t>
            </a:r>
          </a:p>
          <a:p>
            <a:pPr marL="40005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	 </a:t>
            </a:r>
            <a:r>
              <a:rPr lang="en-US" sz="2400"/>
              <a:t>#distance between p1 and origin (0, 0)</a:t>
            </a:r>
          </a:p>
        </p:txBody>
      </p:sp>
    </p:spTree>
    <p:extLst>
      <p:ext uri="{BB962C8B-B14F-4D97-AF65-F5344CB8AC3E}">
        <p14:creationId xmlns:p14="http://schemas.microsoft.com/office/powerpoint/2010/main" val="398312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Point class: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19600" cy="5287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from math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class Point: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x = 1</a:t>
            </a:r>
            <a:r>
              <a:rPr lang="en-US" sz="1200" dirty="0">
                <a:solidFill>
                  <a:srgbClr val="0070C0"/>
                </a:solidFill>
              </a:rPr>
              <a:t>	</a:t>
            </a:r>
            <a:r>
              <a:rPr lang="en-US" sz="1200" dirty="0"/>
              <a:t>#class variables, suppose to be (0, 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y = 1</a:t>
            </a:r>
            <a:r>
              <a:rPr lang="en-US" sz="1200" dirty="0">
                <a:solidFill>
                  <a:srgbClr val="0070C0"/>
                </a:solidFill>
              </a:rPr>
              <a:t>	</a:t>
            </a:r>
            <a:r>
              <a:rPr lang="en-US" sz="1200" dirty="0"/>
              <a:t>#here, intentionally changed to (1, 1)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def </a:t>
            </a:r>
            <a:r>
              <a:rPr lang="en-US" sz="1200" dirty="0" err="1">
                <a:solidFill>
                  <a:srgbClr val="0070C0"/>
                </a:solidFill>
              </a:rPr>
              <a:t>set_location</a:t>
            </a:r>
            <a:r>
              <a:rPr lang="en-US" sz="1200" dirty="0">
                <a:solidFill>
                  <a:srgbClr val="0070C0"/>
                </a:solidFill>
              </a:rPr>
              <a:t>(self, x0, y0):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self.x</a:t>
            </a:r>
            <a:r>
              <a:rPr lang="en-US" sz="1200" dirty="0">
                <a:solidFill>
                  <a:srgbClr val="0070C0"/>
                </a:solidFill>
              </a:rPr>
              <a:t> = x0			</a:t>
            </a:r>
            <a:r>
              <a:rPr lang="en-US" sz="1200" dirty="0"/>
              <a:t>#instance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self.y</a:t>
            </a:r>
            <a:r>
              <a:rPr lang="en-US" sz="1200" dirty="0">
                <a:solidFill>
                  <a:srgbClr val="0070C0"/>
                </a:solidFill>
              </a:rPr>
              <a:t> = y0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def </a:t>
            </a:r>
            <a:r>
              <a:rPr lang="en-US" sz="1200" dirty="0" err="1">
                <a:solidFill>
                  <a:srgbClr val="0070C0"/>
                </a:solidFill>
              </a:rPr>
              <a:t>distance_from_origin</a:t>
            </a:r>
            <a:r>
              <a:rPr lang="en-US" sz="1200" dirty="0">
                <a:solidFill>
                  <a:srgbClr val="0070C0"/>
                </a:solidFill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return sqrt(</a:t>
            </a:r>
            <a:r>
              <a:rPr lang="en-US" sz="1200" dirty="0" err="1">
                <a:solidFill>
                  <a:srgbClr val="0070C0"/>
                </a:solidFill>
              </a:rPr>
              <a:t>self.x</a:t>
            </a:r>
            <a:r>
              <a:rPr lang="en-US" sz="1200" dirty="0">
                <a:solidFill>
                  <a:srgbClr val="0070C0"/>
                </a:solidFill>
              </a:rPr>
              <a:t> * </a:t>
            </a:r>
            <a:r>
              <a:rPr lang="en-US" sz="1200" dirty="0" err="1">
                <a:solidFill>
                  <a:srgbClr val="0070C0"/>
                </a:solidFill>
              </a:rPr>
              <a:t>self.x</a:t>
            </a:r>
            <a:r>
              <a:rPr lang="en-US" sz="1200" dirty="0">
                <a:solidFill>
                  <a:srgbClr val="0070C0"/>
                </a:solidFill>
              </a:rPr>
              <a:t> + </a:t>
            </a:r>
            <a:r>
              <a:rPr lang="en-US" sz="1200" dirty="0" err="1">
                <a:solidFill>
                  <a:srgbClr val="0070C0"/>
                </a:solidFill>
              </a:rPr>
              <a:t>self.y</a:t>
            </a:r>
            <a:r>
              <a:rPr lang="en-US" sz="1200" dirty="0">
                <a:solidFill>
                  <a:srgbClr val="0070C0"/>
                </a:solidFill>
              </a:rPr>
              <a:t> * </a:t>
            </a:r>
            <a:r>
              <a:rPr lang="en-US" sz="1200" dirty="0" err="1">
                <a:solidFill>
                  <a:srgbClr val="0070C0"/>
                </a:solidFill>
              </a:rPr>
              <a:t>self.y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def distance(self, other):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dx = </a:t>
            </a:r>
            <a:r>
              <a:rPr lang="en-US" sz="1200" dirty="0" err="1">
                <a:solidFill>
                  <a:srgbClr val="0070C0"/>
                </a:solidFill>
              </a:rPr>
              <a:t>self.x</a:t>
            </a:r>
            <a:r>
              <a:rPr lang="en-US" sz="1200" dirty="0">
                <a:solidFill>
                  <a:srgbClr val="0070C0"/>
                </a:solidFill>
              </a:rPr>
              <a:t> - </a:t>
            </a:r>
            <a:r>
              <a:rPr lang="en-US" sz="1200" dirty="0" err="1">
                <a:solidFill>
                  <a:srgbClr val="0070C0"/>
                </a:solidFill>
              </a:rPr>
              <a:t>other.x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dy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self.y</a:t>
            </a:r>
            <a:r>
              <a:rPr lang="en-US" sz="1200" dirty="0">
                <a:solidFill>
                  <a:srgbClr val="0070C0"/>
                </a:solidFill>
              </a:rPr>
              <a:t> - </a:t>
            </a:r>
            <a:r>
              <a:rPr lang="en-US" sz="1200" dirty="0" err="1">
                <a:solidFill>
                  <a:srgbClr val="0070C0"/>
                </a:solidFill>
              </a:rPr>
              <a:t>other.y</a:t>
            </a: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return sqrt(dx * dx + </a:t>
            </a:r>
            <a:r>
              <a:rPr lang="en-US" sz="1200" dirty="0" err="1">
                <a:solidFill>
                  <a:srgbClr val="0070C0"/>
                </a:solidFill>
              </a:rPr>
              <a:t>dy</a:t>
            </a:r>
            <a:r>
              <a:rPr lang="en-US" sz="1200" dirty="0">
                <a:solidFill>
                  <a:srgbClr val="0070C0"/>
                </a:solidFill>
              </a:rPr>
              <a:t> * </a:t>
            </a:r>
            <a:r>
              <a:rPr lang="en-US" sz="1200" dirty="0" err="1">
                <a:solidFill>
                  <a:srgbClr val="0070C0"/>
                </a:solidFill>
              </a:rPr>
              <a:t>dy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def display 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print( (</a:t>
            </a:r>
            <a:r>
              <a:rPr lang="en-US" sz="1200" dirty="0" err="1">
                <a:solidFill>
                  <a:srgbClr val="0070C0"/>
                </a:solidFill>
              </a:rPr>
              <a:t>self.x</a:t>
            </a:r>
            <a:r>
              <a:rPr lang="en-US" sz="1200" dirty="0">
                <a:solidFill>
                  <a:srgbClr val="0070C0"/>
                </a:solidFill>
              </a:rPr>
              <a:t> , </a:t>
            </a:r>
            <a:r>
              <a:rPr lang="en-US" sz="1200" dirty="0" err="1">
                <a:solidFill>
                  <a:srgbClr val="0070C0"/>
                </a:solidFill>
              </a:rPr>
              <a:t>self.y</a:t>
            </a:r>
            <a:r>
              <a:rPr lang="en-US" sz="1200" dirty="0">
                <a:solidFill>
                  <a:srgbClr val="0070C0"/>
                </a:solidFill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def </a:t>
            </a:r>
            <a:r>
              <a:rPr lang="en-US" sz="1200" dirty="0">
                <a:solidFill>
                  <a:srgbClr val="FF0000"/>
                </a:solidFill>
              </a:rPr>
              <a:t>__str__(</a:t>
            </a:r>
            <a:r>
              <a:rPr lang="en-US" sz="1200" dirty="0">
                <a:solidFill>
                  <a:srgbClr val="0070C0"/>
                </a:solidFill>
              </a:rPr>
              <a:t>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        return  "({0},{1})".format(</a:t>
            </a:r>
            <a:r>
              <a:rPr lang="en-US" sz="1200" dirty="0" err="1">
                <a:solidFill>
                  <a:srgbClr val="0070C0"/>
                </a:solidFill>
              </a:rPr>
              <a:t>self.x,self.y</a:t>
            </a:r>
            <a:r>
              <a:rPr lang="en-US" sz="1200" dirty="0">
                <a:solidFill>
                  <a:srgbClr val="0070C0"/>
                </a:solidFill>
              </a:rPr>
              <a:t>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p = Point()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70C0"/>
                </a:solidFill>
              </a:rPr>
              <a:t>p.display</a:t>
            </a:r>
            <a:r>
              <a:rPr lang="en-US" sz="1200" dirty="0">
                <a:solidFill>
                  <a:srgbClr val="0070C0"/>
                </a:solidFill>
              </a:rPr>
              <a:t>()		</a:t>
            </a:r>
            <a:r>
              <a:rPr lang="en-US" sz="1200" dirty="0"/>
              <a:t>#what’s point location?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70C0"/>
                </a:solidFill>
              </a:rPr>
              <a:t>p.set_location</a:t>
            </a:r>
            <a:r>
              <a:rPr lang="en-US" sz="1200" dirty="0">
                <a:solidFill>
                  <a:srgbClr val="0070C0"/>
                </a:solidFill>
              </a:rPr>
              <a:t>(3, -4)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70C0"/>
                </a:solidFill>
              </a:rPr>
              <a:t>p.display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p1 = Point()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print("distance = ", </a:t>
            </a:r>
            <a:r>
              <a:rPr lang="en-US" sz="1200" dirty="0" err="1">
                <a:solidFill>
                  <a:srgbClr val="0070C0"/>
                </a:solidFill>
              </a:rPr>
              <a:t>p.distance</a:t>
            </a:r>
            <a:r>
              <a:rPr lang="en-US" sz="1200" dirty="0">
                <a:solidFill>
                  <a:srgbClr val="0070C0"/>
                </a:solidFill>
              </a:rPr>
              <a:t>(p1))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70C0"/>
                </a:solidFill>
              </a:rPr>
              <a:t>print(p)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764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 </a:t>
            </a:r>
          </a:p>
          <a:p>
            <a:r>
              <a:rPr lang="en-US"/>
              <a:t>&gt;&gt;&gt; </a:t>
            </a:r>
          </a:p>
          <a:p>
            <a:r>
              <a:rPr lang="en-US"/>
              <a:t>== RESTART: point.py ==</a:t>
            </a:r>
          </a:p>
          <a:p>
            <a:r>
              <a:rPr lang="en-US"/>
              <a:t>(1, 1)</a:t>
            </a:r>
          </a:p>
          <a:p>
            <a:r>
              <a:rPr lang="en-US"/>
              <a:t>(3, -4)</a:t>
            </a:r>
          </a:p>
          <a:p>
            <a:r>
              <a:rPr lang="en-US"/>
              <a:t>distance =  5.385164807134504</a:t>
            </a:r>
          </a:p>
          <a:p>
            <a:r>
              <a:rPr lang="en-US"/>
              <a:t>(3,-4)</a:t>
            </a:r>
          </a:p>
          <a:p>
            <a:r>
              <a:rPr lang="en-US"/>
              <a:t>&gt;&gt;&gt;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1676400"/>
            <a:ext cx="3200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A Class and Its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648200"/>
          </a:xfrm>
        </p:spPr>
        <p:txBody>
          <a:bodyPr/>
          <a:lstStyle/>
          <a:p>
            <a:r>
              <a:rPr lang="en-US" sz="2800"/>
              <a:t>A namespace is associated with every Python class</a:t>
            </a:r>
          </a:p>
          <a:p>
            <a:pPr lvl="1"/>
            <a:r>
              <a:rPr lang="en-US" sz="2400"/>
              <a:t>The name of the namespace is the name of the class</a:t>
            </a: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class point namespace</a:t>
            </a:r>
          </a:p>
        </p:txBody>
      </p:sp>
      <p:grpSp>
        <p:nvGrpSpPr>
          <p:cNvPr id="23" name="Group 22" descr="Class namespace">
            <a:extLst>
              <a:ext uri="{FF2B5EF4-FFF2-40B4-BE49-F238E27FC236}">
                <a16:creationId xmlns:a16="http://schemas.microsoft.com/office/drawing/2014/main" id="{A767D364-9A24-1B41-9C9E-13C6B2781EC0}"/>
              </a:ext>
            </a:extLst>
          </p:cNvPr>
          <p:cNvGrpSpPr/>
          <p:nvPr/>
        </p:nvGrpSpPr>
        <p:grpSpPr>
          <a:xfrm>
            <a:off x="1066800" y="3886200"/>
            <a:ext cx="6934200" cy="1524000"/>
            <a:chOff x="1066800" y="3886200"/>
            <a:chExt cx="6934200" cy="1524000"/>
          </a:xfrm>
        </p:grpSpPr>
        <p:sp>
          <p:nvSpPr>
            <p:cNvPr id="4" name="Rectangle 3"/>
            <p:cNvSpPr/>
            <p:nvPr/>
          </p:nvSpPr>
          <p:spPr>
            <a:xfrm>
              <a:off x="1066800" y="3886200"/>
              <a:ext cx="69342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42672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4272541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4266132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4272541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452" y="482936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setx</a:t>
              </a:r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96100" y="482936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sety</a:t>
              </a:r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482936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87952" y="482936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move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1FC65-FFF6-CB4C-8DDC-00094A1ED967}"/>
                </a:ext>
              </a:extLst>
            </p:cNvPr>
            <p:cNvSpPr/>
            <p:nvPr/>
          </p:nvSpPr>
          <p:spPr>
            <a:xfrm>
              <a:off x="5981700" y="4264044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826CA-ADFB-C54D-A464-DB5E41BC613F}"/>
                </a:ext>
              </a:extLst>
            </p:cNvPr>
            <p:cNvSpPr/>
            <p:nvPr/>
          </p:nvSpPr>
          <p:spPr>
            <a:xfrm>
              <a:off x="6896100" y="4272541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5FFCF-DED9-AC41-B131-D9BDB58CC194}"/>
                </a:ext>
              </a:extLst>
            </p:cNvPr>
            <p:cNvSpPr txBox="1"/>
            <p:nvPr/>
          </p:nvSpPr>
          <p:spPr>
            <a:xfrm>
              <a:off x="2791442" y="486259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 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EFF0A3-2873-AE4E-B424-39CEB0B1BA5B}"/>
                </a:ext>
              </a:extLst>
            </p:cNvPr>
            <p:cNvSpPr txBox="1"/>
            <p:nvPr/>
          </p:nvSpPr>
          <p:spPr>
            <a:xfrm>
              <a:off x="1543833" y="482936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 x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2AC1D8-F6F1-D74A-9687-EED852900B44}"/>
                </a:ext>
              </a:extLst>
            </p:cNvPr>
            <p:cNvCxnSpPr>
              <a:endCxn id="18" idx="3"/>
            </p:cNvCxnSpPr>
            <p:nvPr/>
          </p:nvCxnSpPr>
          <p:spPr>
            <a:xfrm>
              <a:off x="1981200" y="4419600"/>
              <a:ext cx="248433" cy="579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F0D91C8-A8AF-E842-A669-1FF622620A5C}"/>
                </a:ext>
              </a:extLst>
            </p:cNvPr>
            <p:cNvCxnSpPr/>
            <p:nvPr/>
          </p:nvCxnSpPr>
          <p:spPr>
            <a:xfrm>
              <a:off x="3115886" y="4394954"/>
              <a:ext cx="248433" cy="579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FCDE4-3E8B-3544-9375-8A49B5967121}"/>
                </a:ext>
              </a:extLst>
            </p:cNvPr>
            <p:cNvSpPr/>
            <p:nvPr/>
          </p:nvSpPr>
          <p:spPr>
            <a:xfrm>
              <a:off x="2105416" y="5029200"/>
              <a:ext cx="294065" cy="171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6EBEA6-AD87-9B4A-A457-66A15875F5B9}"/>
                </a:ext>
              </a:extLst>
            </p:cNvPr>
            <p:cNvSpPr/>
            <p:nvPr/>
          </p:nvSpPr>
          <p:spPr>
            <a:xfrm>
              <a:off x="3237978" y="4981200"/>
              <a:ext cx="294065" cy="171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0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Object and its Associated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2218"/>
            <a:ext cx="7696200" cy="5211763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400"/>
              <a:t>Every object has its own, separate namespace</a:t>
            </a:r>
          </a:p>
          <a:p>
            <a:pPr marL="0" indent="0">
              <a:buNone/>
            </a:pPr>
            <a:r>
              <a:rPr lang="en-US" sz="3400"/>
              <a:t>		</a:t>
            </a:r>
            <a:r>
              <a:rPr lang="en-US" sz="3400">
                <a:solidFill>
                  <a:srgbClr val="0070C0"/>
                </a:solidFill>
              </a:rPr>
              <a:t>&gt;&gt;&gt; a = Point ()</a:t>
            </a:r>
          </a:p>
          <a:p>
            <a:pPr marL="0" indent="0">
              <a:buNone/>
            </a:pPr>
            <a:r>
              <a:rPr lang="en-US" sz="3400">
                <a:solidFill>
                  <a:srgbClr val="0070C0"/>
                </a:solidFill>
              </a:rPr>
              <a:t>		&gt;&gt;&gt; </a:t>
            </a:r>
            <a:r>
              <a:rPr lang="en-US" sz="3400" err="1">
                <a:solidFill>
                  <a:srgbClr val="0070C0"/>
                </a:solidFill>
              </a:rPr>
              <a:t>a.x</a:t>
            </a:r>
            <a:r>
              <a:rPr lang="en-US" sz="3400">
                <a:solidFill>
                  <a:srgbClr val="0070C0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3400">
                <a:solidFill>
                  <a:srgbClr val="0070C0"/>
                </a:solidFill>
              </a:rPr>
              <a:t>		&gt;&gt;&gt; b = Point()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 </a:t>
            </a:r>
            <a:endParaRPr lang="en-US" sz="26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Object a’s namespace		Object b’s namespace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 b="1"/>
              <a:t> </a:t>
            </a:r>
            <a:r>
              <a:rPr lang="en-US"/>
              <a:t>	</a:t>
            </a:r>
          </a:p>
        </p:txBody>
      </p:sp>
      <p:grpSp>
        <p:nvGrpSpPr>
          <p:cNvPr id="14" name="Group 13" descr="Object namespace">
            <a:extLst>
              <a:ext uri="{FF2B5EF4-FFF2-40B4-BE49-F238E27FC236}">
                <a16:creationId xmlns:a16="http://schemas.microsoft.com/office/drawing/2014/main" id="{CC555F13-E83B-6F41-B3A5-5F6E2D08A72B}"/>
              </a:ext>
            </a:extLst>
          </p:cNvPr>
          <p:cNvGrpSpPr/>
          <p:nvPr/>
        </p:nvGrpSpPr>
        <p:grpSpPr>
          <a:xfrm>
            <a:off x="914400" y="3657600"/>
            <a:ext cx="4876800" cy="1600200"/>
            <a:chOff x="914400" y="3657600"/>
            <a:chExt cx="4876800" cy="1600200"/>
          </a:xfrm>
        </p:grpSpPr>
        <p:sp>
          <p:nvSpPr>
            <p:cNvPr id="4" name="Rectangle 3"/>
            <p:cNvSpPr/>
            <p:nvPr/>
          </p:nvSpPr>
          <p:spPr>
            <a:xfrm>
              <a:off x="914400" y="3657600"/>
              <a:ext cx="18288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2400" y="3657600"/>
              <a:ext cx="1828800" cy="725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4724400"/>
              <a:ext cx="4572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384810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295400" y="4191000"/>
              <a:ext cx="152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716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8A1BC53-4858-2240-9195-FBC4735BFD62}"/>
              </a:ext>
            </a:extLst>
          </p:cNvPr>
          <p:cNvSpPr/>
          <p:nvPr/>
        </p:nvSpPr>
        <p:spPr>
          <a:xfrm>
            <a:off x="5410200" y="2088193"/>
            <a:ext cx="2971800" cy="11653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will be printed out?</a:t>
            </a:r>
          </a:p>
          <a:p>
            <a:pPr algn="ctr"/>
            <a:r>
              <a:rPr lang="en-US" err="1">
                <a:solidFill>
                  <a:srgbClr val="0070C0"/>
                </a:solidFill>
              </a:rPr>
              <a:t>a.display</a:t>
            </a:r>
            <a:r>
              <a:rPr lang="en-US">
                <a:solidFill>
                  <a:srgbClr val="0070C0"/>
                </a:solidFill>
              </a:rPr>
              <a:t>()</a:t>
            </a:r>
          </a:p>
          <a:p>
            <a:pPr algn="ctr"/>
            <a:r>
              <a:rPr lang="en-US" err="1">
                <a:solidFill>
                  <a:srgbClr val="0070C0"/>
                </a:solidFill>
              </a:rPr>
              <a:t>b.display</a:t>
            </a:r>
            <a:r>
              <a:rPr lang="en-US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73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5206-8B0D-4E9D-A926-215D329F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OO Design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8C1B-5075-4F04-81EA-3FF1E007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Modelling real world problems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Test Question Problem</a:t>
            </a:r>
          </a:p>
          <a:p>
            <a:r>
              <a:rPr lang="en-US"/>
              <a:t>Design Principles</a:t>
            </a:r>
          </a:p>
          <a:p>
            <a:pPr lvl="1"/>
            <a:r>
              <a:rPr lang="en-US"/>
              <a:t>Encapsulation</a:t>
            </a:r>
          </a:p>
          <a:p>
            <a:pPr lvl="2"/>
            <a:r>
              <a:rPr lang="en-US"/>
              <a:t>Class definitions</a:t>
            </a:r>
          </a:p>
          <a:p>
            <a:pPr lvl="1"/>
            <a:r>
              <a:rPr lang="en-US"/>
              <a:t>Abstraction</a:t>
            </a:r>
          </a:p>
          <a:p>
            <a:pPr lvl="2"/>
            <a:r>
              <a:rPr lang="en-US"/>
              <a:t>Hiding details of methods from users</a:t>
            </a:r>
          </a:p>
          <a:p>
            <a:pPr lvl="2"/>
            <a:r>
              <a:rPr lang="en-US"/>
              <a:t>Classes </a:t>
            </a:r>
          </a:p>
          <a:p>
            <a:pPr lvl="1"/>
            <a:r>
              <a:rPr lang="en-US"/>
              <a:t>inheritance, and polymorphism.</a:t>
            </a:r>
          </a:p>
          <a:p>
            <a:pPr lvl="2"/>
            <a:r>
              <a:rPr lang="en-US"/>
              <a:t>Inheritance</a:t>
            </a:r>
          </a:p>
          <a:p>
            <a:pPr lvl="2"/>
            <a:r>
              <a:rPr lang="en-US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18752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Variables x and y in the Point object </a:t>
            </a:r>
            <a:r>
              <a:rPr lang="en-US" sz="2400" i="1">
                <a:solidFill>
                  <a:srgbClr val="0070C0"/>
                </a:solidFill>
              </a:rPr>
              <a:t>a</a:t>
            </a:r>
            <a:r>
              <a:rPr lang="en-US" sz="2400"/>
              <a:t> or </a:t>
            </a:r>
            <a:r>
              <a:rPr lang="en-US" sz="2400" i="1">
                <a:solidFill>
                  <a:srgbClr val="0070C0"/>
                </a:solidFill>
              </a:rPr>
              <a:t>b</a:t>
            </a:r>
            <a:r>
              <a:rPr lang="en-US" sz="2400"/>
              <a:t> are called </a:t>
            </a:r>
            <a:r>
              <a:rPr lang="en-US" sz="2400" i="1">
                <a:solidFill>
                  <a:srgbClr val="C00000"/>
                </a:solidFill>
              </a:rPr>
              <a:t>Instance variables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Every instance (object) of a class will have its own namespace and therefore its own separate copy of instance variables.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Instant variable scop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81400"/>
            <a:ext cx="518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8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22080" y="313953"/>
            <a:ext cx="8043840" cy="722956"/>
          </a:xfrm>
        </p:spPr>
        <p:txBody>
          <a:bodyPr>
            <a:normAutofit/>
          </a:bodyPr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sz="3600">
                <a:solidFill>
                  <a:srgbClr val="FF0000"/>
                </a:solidFill>
              </a:rPr>
              <a:t>Instance variables vs. Class variables</a:t>
            </a: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622080" y="1066800"/>
            <a:ext cx="8294400" cy="589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class Student:</a:t>
            </a:r>
          </a:p>
          <a:p>
            <a:pPr eaLnBrk="1"/>
            <a:r>
              <a:rPr lang="en-GB" altLang="en-US" sz="1600" dirty="0">
                <a:solidFill>
                  <a:srgbClr val="FF0000"/>
                </a:solidFill>
              </a:rPr>
              <a:t>    course = "CS 2520"</a:t>
            </a:r>
            <a:r>
              <a:rPr lang="en-GB" altLang="en-US" sz="1600" dirty="0">
                <a:solidFill>
                  <a:srgbClr val="0070C0"/>
                </a:solidFill>
              </a:rPr>
              <a:t>			</a:t>
            </a:r>
            <a:r>
              <a:rPr lang="en-GB" altLang="en-US" sz="1600" dirty="0">
                <a:solidFill>
                  <a:schemeClr val="tx1"/>
                </a:solidFill>
              </a:rPr>
              <a:t>#Course: class variable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def __</a:t>
            </a:r>
            <a:r>
              <a:rPr lang="en-GB" altLang="en-US" sz="1600" dirty="0" err="1">
                <a:solidFill>
                  <a:srgbClr val="0070C0"/>
                </a:solidFill>
              </a:rPr>
              <a:t>init</a:t>
            </a:r>
            <a:r>
              <a:rPr lang="en-GB" altLang="en-US" sz="1600" dirty="0">
                <a:solidFill>
                  <a:srgbClr val="0070C0"/>
                </a:solidFill>
              </a:rPr>
              <a:t>__(self, name, test1=0, test2=0):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  self.name = name			</a:t>
            </a:r>
            <a:r>
              <a:rPr lang="en-GB" altLang="en-US" sz="1600" dirty="0">
                <a:solidFill>
                  <a:schemeClr val="tx1"/>
                </a:solidFill>
              </a:rPr>
              <a:t>#self.name, self.test1, … instance variable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  self.test1 = test1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  self.test2 = test2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def </a:t>
            </a:r>
            <a:r>
              <a:rPr lang="en-GB" altLang="en-US" sz="1600" dirty="0" err="1">
                <a:solidFill>
                  <a:srgbClr val="0070C0"/>
                </a:solidFill>
              </a:rPr>
              <a:t>compute_average</a:t>
            </a:r>
            <a:r>
              <a:rPr lang="en-GB" altLang="en-US" sz="1600" dirty="0">
                <a:solidFill>
                  <a:srgbClr val="0070C0"/>
                </a:solidFill>
              </a:rPr>
              <a:t>(self) : 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  return (self.test1+self.test2)*0.5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def </a:t>
            </a:r>
            <a:r>
              <a:rPr lang="en-GB" altLang="en-US" sz="1600" dirty="0" err="1">
                <a:solidFill>
                  <a:srgbClr val="0070C0"/>
                </a:solidFill>
              </a:rPr>
              <a:t>print_data</a:t>
            </a:r>
            <a:r>
              <a:rPr lang="en-GB" altLang="en-US" sz="1600" dirty="0">
                <a:solidFill>
                  <a:srgbClr val="0070C0"/>
                </a:solidFill>
              </a:rPr>
              <a:t>(self):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  print ("The grade for ", self.name, "in ", </a:t>
            </a:r>
            <a:r>
              <a:rPr lang="en-GB" altLang="en-US" sz="1600" dirty="0" err="1">
                <a:solidFill>
                  <a:srgbClr val="0070C0"/>
                </a:solidFill>
              </a:rPr>
              <a:t>self.course</a:t>
            </a:r>
            <a:r>
              <a:rPr lang="en-GB" altLang="en-US" sz="1600" dirty="0">
                <a:solidFill>
                  <a:srgbClr val="0070C0"/>
                </a:solidFill>
              </a:rPr>
              <a:t>, "is ", </a:t>
            </a:r>
            <a:r>
              <a:rPr lang="en-GB" altLang="en-US" sz="1600" dirty="0" err="1">
                <a:solidFill>
                  <a:srgbClr val="0070C0"/>
                </a:solidFill>
              </a:rPr>
              <a:t>self.compute_average</a:t>
            </a:r>
            <a:r>
              <a:rPr lang="en-GB" altLang="en-US" sz="1600" dirty="0">
                <a:solidFill>
                  <a:srgbClr val="0070C0"/>
                </a:solidFill>
              </a:rPr>
              <a:t>())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      #vs. print ('The grade for ', self.name, 'in ', </a:t>
            </a:r>
            <a:r>
              <a:rPr lang="en-GB" altLang="en-US" sz="1600" dirty="0" err="1">
                <a:solidFill>
                  <a:srgbClr val="0070C0"/>
                </a:solidFill>
              </a:rPr>
              <a:t>Student.course</a:t>
            </a:r>
            <a:r>
              <a:rPr lang="en-GB" altLang="en-US" sz="1600" dirty="0">
                <a:solidFill>
                  <a:srgbClr val="0070C0"/>
                </a:solidFill>
              </a:rPr>
              <a:t>, 'is ', </a:t>
            </a:r>
            <a:r>
              <a:rPr lang="en-GB" altLang="en-US" sz="1600" dirty="0" err="1">
                <a:solidFill>
                  <a:srgbClr val="0070C0"/>
                </a:solidFill>
              </a:rPr>
              <a:t>self.compute_average</a:t>
            </a:r>
            <a:r>
              <a:rPr lang="en-GB" altLang="en-US" sz="1600" dirty="0">
                <a:solidFill>
                  <a:srgbClr val="0070C0"/>
                </a:solidFill>
              </a:rPr>
              <a:t>())</a:t>
            </a:r>
          </a:p>
          <a:p>
            <a:pPr eaLnBrk="1"/>
            <a:endParaRPr lang="en-GB" altLang="en-US" sz="1600" dirty="0">
              <a:solidFill>
                <a:srgbClr val="0070C0"/>
              </a:solidFill>
            </a:endParaRP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David = Student("David", 90, 100)</a:t>
            </a:r>
          </a:p>
          <a:p>
            <a:pPr eaLnBrk="1"/>
            <a:r>
              <a:rPr lang="en-GB" altLang="en-US" sz="1600" dirty="0" err="1">
                <a:solidFill>
                  <a:srgbClr val="00B050"/>
                </a:solidFill>
              </a:rPr>
              <a:t>David.course</a:t>
            </a:r>
            <a:r>
              <a:rPr lang="en-GB" altLang="en-US" sz="1600" dirty="0">
                <a:solidFill>
                  <a:srgbClr val="00B050"/>
                </a:solidFill>
              </a:rPr>
              <a:t> = 'CS 2990’</a:t>
            </a:r>
            <a:r>
              <a:rPr lang="en-GB" altLang="en-US" sz="1600" dirty="0">
                <a:solidFill>
                  <a:srgbClr val="0070C0"/>
                </a:solidFill>
              </a:rPr>
              <a:t>	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		</a:t>
            </a:r>
            <a:r>
              <a:rPr lang="en-GB" altLang="en-US" sz="1600" dirty="0">
                <a:solidFill>
                  <a:schemeClr val="tx1"/>
                </a:solidFill>
              </a:rPr>
              <a:t>#David now has an instance variable course, same name as class variable</a:t>
            </a:r>
          </a:p>
          <a:p>
            <a:pPr eaLnBrk="1"/>
            <a:r>
              <a:rPr lang="en-GB" altLang="en-US" sz="1600" dirty="0" err="1">
                <a:solidFill>
                  <a:srgbClr val="0070C0"/>
                </a:solidFill>
              </a:rPr>
              <a:t>David.print_data</a:t>
            </a:r>
            <a:r>
              <a:rPr lang="en-GB" altLang="en-US" sz="1600" dirty="0">
                <a:solidFill>
                  <a:srgbClr val="0070C0"/>
                </a:solidFill>
              </a:rPr>
              <a:t>()	</a:t>
            </a:r>
            <a:r>
              <a:rPr lang="en-GB" altLang="en-US" sz="1600" dirty="0">
                <a:solidFill>
                  <a:schemeClr val="tx1"/>
                </a:solidFill>
              </a:rPr>
              <a:t>     #</a:t>
            </a:r>
            <a:r>
              <a:rPr lang="en-GB" altLang="en-US" sz="1600" dirty="0" err="1">
                <a:solidFill>
                  <a:schemeClr val="tx1"/>
                </a:solidFill>
              </a:rPr>
              <a:t>self.course</a:t>
            </a:r>
            <a:r>
              <a:rPr lang="en-GB" altLang="en-US" sz="1600" dirty="0">
                <a:solidFill>
                  <a:schemeClr val="tx1"/>
                </a:solidFill>
              </a:rPr>
              <a:t> here is David’s instance variable</a:t>
            </a:r>
          </a:p>
          <a:p>
            <a:pPr eaLnBrk="1"/>
            <a:r>
              <a:rPr lang="en-GB" altLang="en-US" sz="1600" dirty="0">
                <a:solidFill>
                  <a:srgbClr val="FF0000"/>
                </a:solidFill>
              </a:rPr>
              <a:t>print(</a:t>
            </a:r>
            <a:r>
              <a:rPr lang="en-GB" altLang="en-US" sz="1600" dirty="0" err="1">
                <a:solidFill>
                  <a:srgbClr val="FF0000"/>
                </a:solidFill>
              </a:rPr>
              <a:t>Student.course</a:t>
            </a:r>
            <a:r>
              <a:rPr lang="en-GB" altLang="en-US" sz="1600" dirty="0">
                <a:solidFill>
                  <a:srgbClr val="FF0000"/>
                </a:solidFill>
              </a:rPr>
              <a:t>)   </a:t>
            </a:r>
            <a:r>
              <a:rPr lang="en-GB" altLang="en-US" sz="1600" dirty="0">
                <a:solidFill>
                  <a:schemeClr val="tx1"/>
                </a:solidFill>
              </a:rPr>
              <a:t>#this prints out class variable</a:t>
            </a:r>
          </a:p>
          <a:p>
            <a:pPr eaLnBrk="1"/>
            <a:endParaRPr lang="en-GB" altLang="en-US" sz="1600" dirty="0">
              <a:solidFill>
                <a:srgbClr val="0070C0"/>
              </a:solidFill>
            </a:endParaRP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Bob=Student("Bob", 60, 80)</a:t>
            </a:r>
          </a:p>
          <a:p>
            <a:pPr eaLnBrk="1"/>
            <a:r>
              <a:rPr lang="en-GB" altLang="en-US" sz="1600" dirty="0" err="1">
                <a:solidFill>
                  <a:srgbClr val="0070C0"/>
                </a:solidFill>
              </a:rPr>
              <a:t>Bob.print_data</a:t>
            </a:r>
            <a:r>
              <a:rPr lang="en-GB" altLang="en-US" sz="1600" dirty="0">
                <a:solidFill>
                  <a:srgbClr val="0070C0"/>
                </a:solidFill>
              </a:rPr>
              <a:t>()</a:t>
            </a:r>
          </a:p>
          <a:p>
            <a:pPr eaLnBrk="1"/>
            <a:r>
              <a:rPr lang="en-GB" altLang="en-US" sz="1600" dirty="0">
                <a:solidFill>
                  <a:srgbClr val="0070C0"/>
                </a:solidFill>
              </a:rPr>
              <a:t>print(</a:t>
            </a:r>
            <a:r>
              <a:rPr lang="en-GB" altLang="en-US" sz="1600" dirty="0" err="1">
                <a:solidFill>
                  <a:srgbClr val="0070C0"/>
                </a:solidFill>
              </a:rPr>
              <a:t>Student.course</a:t>
            </a:r>
            <a:r>
              <a:rPr lang="en-GB" altLang="en-US" sz="16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4123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09440" cy="752847"/>
          </a:xfrm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solidFill>
                  <a:srgbClr val="FF0000"/>
                </a:solidFill>
              </a:rPr>
              <a:t>Member Data Scope</a:t>
            </a: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44291"/>
            <a:ext cx="8209440" cy="5391926"/>
          </a:xfrm>
        </p:spPr>
        <p:txBody>
          <a:bodyPr>
            <a:normAutofit lnSpcReduction="10000"/>
          </a:bodyPr>
          <a:lstStyle/>
          <a:p>
            <a:pPr marL="607689" indent="-593289">
              <a:buFont typeface="Times New Roman" pitchFamily="16" charset="0"/>
              <a:buChar char="•"/>
              <a:tabLst>
                <a:tab pos="607689" algn="l"/>
                <a:tab pos="712811" algn="l"/>
                <a:tab pos="1127537" algn="l"/>
                <a:tab pos="1542263" algn="l"/>
                <a:tab pos="1956989" algn="l"/>
                <a:tab pos="2371715" algn="l"/>
                <a:tab pos="2786442" algn="l"/>
                <a:tab pos="3201168" algn="l"/>
                <a:tab pos="3615894" algn="l"/>
                <a:tab pos="4030620" algn="l"/>
                <a:tab pos="4445346" algn="l"/>
                <a:tab pos="4860072" algn="l"/>
                <a:tab pos="5274798" algn="l"/>
                <a:tab pos="5689524" algn="l"/>
                <a:tab pos="6104251" algn="l"/>
                <a:tab pos="6518977" algn="l"/>
                <a:tab pos="6933703" algn="l"/>
                <a:tab pos="7348429" algn="l"/>
                <a:tab pos="7763155" algn="l"/>
                <a:tab pos="8177881" algn="l"/>
                <a:tab pos="8592607" algn="l"/>
              </a:tabLst>
            </a:pPr>
            <a:r>
              <a:rPr lang="en-GB" altLang="en-US" dirty="0">
                <a:solidFill>
                  <a:srgbClr val="0070C0"/>
                </a:solidFill>
              </a:rPr>
              <a:t>Class attributes </a:t>
            </a:r>
            <a:r>
              <a:rPr lang="en-GB" altLang="en-US" dirty="0">
                <a:solidFill>
                  <a:srgbClr val="C00000"/>
                </a:solidFill>
              </a:rPr>
              <a:t>defined in the class </a:t>
            </a:r>
            <a:r>
              <a:rPr lang="en-GB" altLang="en-US" dirty="0"/>
              <a:t>definition itself are common to the class, i.e. common to all objects of the class</a:t>
            </a:r>
          </a:p>
          <a:p>
            <a:pPr marL="1007739" lvl="1" indent="-593289">
              <a:buFont typeface="Times New Roman" pitchFamily="16" charset="0"/>
              <a:buChar char="•"/>
              <a:tabLst>
                <a:tab pos="607689" algn="l"/>
                <a:tab pos="712811" algn="l"/>
                <a:tab pos="1127537" algn="l"/>
                <a:tab pos="1542263" algn="l"/>
                <a:tab pos="1956989" algn="l"/>
                <a:tab pos="2371715" algn="l"/>
                <a:tab pos="2786442" algn="l"/>
                <a:tab pos="3201168" algn="l"/>
                <a:tab pos="3615894" algn="l"/>
                <a:tab pos="4030620" algn="l"/>
                <a:tab pos="4445346" algn="l"/>
                <a:tab pos="4860072" algn="l"/>
                <a:tab pos="5274798" algn="l"/>
                <a:tab pos="5689524" algn="l"/>
                <a:tab pos="6104251" algn="l"/>
                <a:tab pos="6518977" algn="l"/>
                <a:tab pos="6933703" algn="l"/>
                <a:tab pos="7348429" algn="l"/>
                <a:tab pos="7763155" algn="l"/>
                <a:tab pos="8177881" algn="l"/>
                <a:tab pos="8592607" algn="l"/>
              </a:tabLst>
            </a:pPr>
            <a:r>
              <a:rPr lang="en-GB" altLang="en-US" dirty="0"/>
              <a:t>The code block in a class definition actually runs the first time the class definition is encountered, and not when class objects are instantiated</a:t>
            </a:r>
          </a:p>
          <a:p>
            <a:pPr marL="607689" indent="-593289">
              <a:buFont typeface="Times New Roman" pitchFamily="16" charset="0"/>
              <a:buChar char="•"/>
              <a:tabLst>
                <a:tab pos="607689" algn="l"/>
                <a:tab pos="712811" algn="l"/>
                <a:tab pos="1127537" algn="l"/>
                <a:tab pos="1542263" algn="l"/>
                <a:tab pos="1956989" algn="l"/>
                <a:tab pos="2371715" algn="l"/>
                <a:tab pos="2786442" algn="l"/>
                <a:tab pos="3201168" algn="l"/>
                <a:tab pos="3615894" algn="l"/>
                <a:tab pos="4030620" algn="l"/>
                <a:tab pos="4445346" algn="l"/>
                <a:tab pos="4860072" algn="l"/>
                <a:tab pos="5274798" algn="l"/>
                <a:tab pos="5689524" algn="l"/>
                <a:tab pos="6104251" algn="l"/>
                <a:tab pos="6518977" algn="l"/>
                <a:tab pos="6933703" algn="l"/>
                <a:tab pos="7348429" algn="l"/>
                <a:tab pos="7763155" algn="l"/>
                <a:tab pos="8177881" algn="l"/>
                <a:tab pos="8592607" algn="l"/>
              </a:tabLst>
            </a:pPr>
            <a:r>
              <a:rPr lang="en-GB" altLang="en-US" dirty="0">
                <a:solidFill>
                  <a:srgbClr val="0070C0"/>
                </a:solidFill>
              </a:rPr>
              <a:t>Instance attributes </a:t>
            </a:r>
            <a:r>
              <a:rPr lang="en-GB" altLang="en-US" dirty="0">
                <a:solidFill>
                  <a:srgbClr val="C00000"/>
                </a:solidFill>
              </a:rPr>
              <a:t>defined for a specific object </a:t>
            </a:r>
            <a:r>
              <a:rPr lang="en-GB" altLang="en-US" dirty="0"/>
              <a:t>of a certain class are held only with that particular object </a:t>
            </a:r>
          </a:p>
          <a:p>
            <a:pPr marL="1007739" lvl="1" indent="-593289">
              <a:buFont typeface="Times New Roman" pitchFamily="16" charset="0"/>
              <a:buChar char="•"/>
              <a:tabLst>
                <a:tab pos="607689" algn="l"/>
                <a:tab pos="712811" algn="l"/>
                <a:tab pos="1127537" algn="l"/>
                <a:tab pos="1542263" algn="l"/>
                <a:tab pos="1956989" algn="l"/>
                <a:tab pos="2371715" algn="l"/>
                <a:tab pos="2786442" algn="l"/>
                <a:tab pos="3201168" algn="l"/>
                <a:tab pos="3615894" algn="l"/>
                <a:tab pos="4030620" algn="l"/>
                <a:tab pos="4445346" algn="l"/>
                <a:tab pos="4860072" algn="l"/>
                <a:tab pos="5274798" algn="l"/>
                <a:tab pos="5689524" algn="l"/>
                <a:tab pos="6104251" algn="l"/>
                <a:tab pos="6518977" algn="l"/>
                <a:tab pos="6933703" algn="l"/>
                <a:tab pos="7348429" algn="l"/>
                <a:tab pos="7763155" algn="l"/>
                <a:tab pos="8177881" algn="l"/>
                <a:tab pos="8592607" algn="l"/>
              </a:tabLst>
            </a:pPr>
            <a:r>
              <a:rPr lang="en-GB" altLang="en-US" dirty="0"/>
              <a:t>often set using the “self” keyword as in previous example</a:t>
            </a:r>
            <a:br>
              <a:rPr lang="en-GB" altLang="en-US" dirty="0"/>
            </a:b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2413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Class Variables vs. Instance Variables</a:t>
            </a:r>
            <a:br>
              <a:rPr lang="en-US" sz="3600"/>
            </a:br>
            <a:r>
              <a:rPr lang="en-US" sz="3600"/>
              <a:t>-- </a:t>
            </a:r>
            <a:r>
              <a:rPr lang="en-US" sz="3200"/>
              <a:t>Comment on Student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course name is kept common to all Student objects (all instances of the class)‏</a:t>
            </a:r>
          </a:p>
          <a:p>
            <a:pPr lvl="1"/>
            <a:r>
              <a:rPr lang="en-US"/>
              <a:t>Can be accessed via </a:t>
            </a:r>
            <a:r>
              <a:rPr lang="en-US" err="1"/>
              <a:t>className</a:t>
            </a:r>
            <a:r>
              <a:rPr lang="en-US"/>
              <a:t> or self </a:t>
            </a:r>
          </a:p>
          <a:p>
            <a:pPr lvl="1"/>
            <a:r>
              <a:rPr lang="en-US"/>
              <a:t>e.g. </a:t>
            </a:r>
            <a:r>
              <a:rPr lang="en-US" err="1">
                <a:solidFill>
                  <a:srgbClr val="0070C0"/>
                </a:solidFill>
              </a:rPr>
              <a:t>Student.course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or </a:t>
            </a:r>
            <a:r>
              <a:rPr lang="en-US" err="1">
                <a:solidFill>
                  <a:srgbClr val="0070C0"/>
                </a:solidFill>
              </a:rPr>
              <a:t>self.cours</a:t>
            </a:r>
            <a:r>
              <a:rPr lang="en-US" err="1"/>
              <a:t>e</a:t>
            </a:r>
            <a:endParaRPr lang="en-US"/>
          </a:p>
          <a:p>
            <a:r>
              <a:rPr lang="en-US"/>
              <a:t>However, the student name as well as two test grades are specific to each Student object</a:t>
            </a:r>
          </a:p>
          <a:p>
            <a:pPr lvl="1"/>
            <a:r>
              <a:rPr lang="en-US"/>
              <a:t>Accessed via </a:t>
            </a:r>
            <a:r>
              <a:rPr lang="en-US" err="1"/>
              <a:t>self.variable</a:t>
            </a:r>
            <a:r>
              <a:rPr lang="en-US"/>
              <a:t>, e.g. </a:t>
            </a:r>
            <a:r>
              <a:rPr lang="en-US">
                <a:solidFill>
                  <a:srgbClr val="0070C0"/>
                </a:solidFill>
              </a:rPr>
              <a:t>self.test1</a:t>
            </a:r>
          </a:p>
          <a:p>
            <a:r>
              <a:rPr lang="en-US"/>
              <a:t>However, once a specific object overwrites the class variable (e.g. </a:t>
            </a:r>
            <a:r>
              <a:rPr lang="en-US" err="1"/>
              <a:t>David.course</a:t>
            </a:r>
            <a:r>
              <a:rPr lang="en-US"/>
              <a:t> = ‘CS 2990’) it actually creates a new instance variable</a:t>
            </a:r>
          </a:p>
          <a:p>
            <a:pPr lvl="1"/>
            <a:r>
              <a:rPr lang="en-US"/>
              <a:t>Now, </a:t>
            </a:r>
            <a:r>
              <a:rPr lang="en-US" err="1">
                <a:solidFill>
                  <a:srgbClr val="0070C0"/>
                </a:solidFill>
              </a:rPr>
              <a:t>Student.course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lang="en-US" err="1">
                <a:solidFill>
                  <a:srgbClr val="0070C0"/>
                </a:solidFill>
              </a:rPr>
              <a:t>self.course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are different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Design and implementation of a Planet class</a:t>
            </a:r>
          </a:p>
          <a:p>
            <a:pPr lvl="1"/>
            <a:r>
              <a:rPr lang="en-US"/>
              <a:t>build a model for the solar system</a:t>
            </a:r>
          </a:p>
          <a:p>
            <a:pPr marL="457200" lvl="1" indent="0">
              <a:buNone/>
            </a:pPr>
            <a:r>
              <a:rPr lang="en-US"/>
              <a:t>	data: </a:t>
            </a:r>
            <a:r>
              <a:rPr lang="en-US">
                <a:solidFill>
                  <a:srgbClr val="0070C0"/>
                </a:solidFill>
              </a:rPr>
              <a:t>name, radius, mass, distance</a:t>
            </a:r>
          </a:p>
          <a:p>
            <a:pPr marL="457200" lvl="1" indent="0">
              <a:buNone/>
            </a:pPr>
            <a:r>
              <a:rPr lang="en-US"/>
              <a:t>	methods: </a:t>
            </a:r>
          </a:p>
          <a:p>
            <a:pPr marL="457200" lvl="1" indent="0">
              <a:buNone/>
            </a:pPr>
            <a:r>
              <a:rPr lang="en-US"/>
              <a:t>		</a:t>
            </a:r>
            <a:r>
              <a:rPr lang="en-US">
                <a:solidFill>
                  <a:srgbClr val="0070C0"/>
                </a:solidFill>
              </a:rPr>
              <a:t>constructor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getName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getRadius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getMass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 		</a:t>
            </a:r>
            <a:r>
              <a:rPr lang="en-US" err="1">
                <a:solidFill>
                  <a:srgbClr val="0070C0"/>
                </a:solidFill>
              </a:rPr>
              <a:t>getDistance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getVolume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getSurfaceArea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getDensity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5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Constructor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Planet class with a constructor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>
                <a:solidFill>
                  <a:srgbClr val="0070C0"/>
                </a:solidFill>
              </a:rPr>
              <a:t>class Planet :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	</a:t>
            </a:r>
            <a:r>
              <a:rPr lang="en-US" sz="2400" err="1">
                <a:solidFill>
                  <a:srgbClr val="0070C0"/>
                </a:solidFill>
              </a:rPr>
              <a:t>def</a:t>
            </a:r>
            <a:r>
              <a:rPr lang="en-US" sz="2400">
                <a:solidFill>
                  <a:srgbClr val="0070C0"/>
                </a:solidFill>
              </a:rPr>
              <a:t> __</a:t>
            </a:r>
            <a:r>
              <a:rPr lang="en-US" sz="2400" err="1">
                <a:solidFill>
                  <a:srgbClr val="0070C0"/>
                </a:solidFill>
              </a:rPr>
              <a:t>init</a:t>
            </a:r>
            <a:r>
              <a:rPr lang="en-US" sz="2400">
                <a:solidFill>
                  <a:srgbClr val="0070C0"/>
                </a:solidFill>
              </a:rPr>
              <a:t>__ (self, </a:t>
            </a:r>
            <a:r>
              <a:rPr lang="en-US" sz="2400" err="1">
                <a:solidFill>
                  <a:srgbClr val="0070C0"/>
                </a:solidFill>
              </a:rPr>
              <a:t>iname</a:t>
            </a:r>
            <a:r>
              <a:rPr lang="en-US" sz="2400">
                <a:solidFill>
                  <a:srgbClr val="0070C0"/>
                </a:solidFill>
              </a:rPr>
              <a:t>, </a:t>
            </a:r>
            <a:r>
              <a:rPr lang="en-US" sz="2400" err="1">
                <a:solidFill>
                  <a:srgbClr val="0070C0"/>
                </a:solidFill>
              </a:rPr>
              <a:t>irad</a:t>
            </a:r>
            <a:r>
              <a:rPr lang="en-US" sz="2400">
                <a:solidFill>
                  <a:srgbClr val="0070C0"/>
                </a:solidFill>
              </a:rPr>
              <a:t>, </a:t>
            </a:r>
            <a:r>
              <a:rPr lang="en-US" sz="2400" err="1">
                <a:solidFill>
                  <a:srgbClr val="0070C0"/>
                </a:solidFill>
              </a:rPr>
              <a:t>im</a:t>
            </a:r>
            <a:r>
              <a:rPr lang="en-US" sz="2400">
                <a:solidFill>
                  <a:srgbClr val="0070C0"/>
                </a:solidFill>
              </a:rPr>
              <a:t>, </a:t>
            </a:r>
            <a:r>
              <a:rPr lang="en-US" sz="2400" err="1">
                <a:solidFill>
                  <a:srgbClr val="0070C0"/>
                </a:solidFill>
              </a:rPr>
              <a:t>idist</a:t>
            </a:r>
            <a:r>
              <a:rPr lang="en-US" sz="240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		self.name = </a:t>
            </a:r>
            <a:r>
              <a:rPr lang="en-US" sz="2400" err="1">
                <a:solidFill>
                  <a:srgbClr val="0070C0"/>
                </a:solidFill>
              </a:rPr>
              <a:t>iname</a:t>
            </a: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		</a:t>
            </a:r>
            <a:r>
              <a:rPr lang="en-US" sz="2400" err="1">
                <a:solidFill>
                  <a:srgbClr val="0070C0"/>
                </a:solidFill>
              </a:rPr>
              <a:t>self.radius</a:t>
            </a:r>
            <a:r>
              <a:rPr lang="en-US" sz="2400">
                <a:solidFill>
                  <a:srgbClr val="0070C0"/>
                </a:solidFill>
              </a:rPr>
              <a:t> = </a:t>
            </a:r>
            <a:r>
              <a:rPr lang="en-US" sz="2400" err="1">
                <a:solidFill>
                  <a:srgbClr val="0070C0"/>
                </a:solidFill>
              </a:rPr>
              <a:t>irad</a:t>
            </a:r>
            <a:r>
              <a:rPr lang="en-US" sz="240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		</a:t>
            </a:r>
            <a:r>
              <a:rPr lang="en-US" sz="2400" err="1">
                <a:solidFill>
                  <a:srgbClr val="0070C0"/>
                </a:solidFill>
              </a:rPr>
              <a:t>self.mass</a:t>
            </a:r>
            <a:r>
              <a:rPr lang="en-US" sz="2400">
                <a:solidFill>
                  <a:srgbClr val="0070C0"/>
                </a:solidFill>
              </a:rPr>
              <a:t> = </a:t>
            </a:r>
            <a:r>
              <a:rPr lang="en-US" sz="2400" err="1">
                <a:solidFill>
                  <a:srgbClr val="0070C0"/>
                </a:solidFill>
              </a:rPr>
              <a:t>im</a:t>
            </a:r>
            <a:r>
              <a:rPr lang="en-US" sz="240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		</a:t>
            </a:r>
            <a:r>
              <a:rPr lang="en-US" sz="2400" err="1">
                <a:solidFill>
                  <a:srgbClr val="0070C0"/>
                </a:solidFill>
              </a:rPr>
              <a:t>self.distance</a:t>
            </a:r>
            <a:r>
              <a:rPr lang="en-US" sz="2400">
                <a:solidFill>
                  <a:srgbClr val="0070C0"/>
                </a:solidFill>
              </a:rPr>
              <a:t> = </a:t>
            </a:r>
            <a:r>
              <a:rPr lang="en-US" sz="2400" err="1">
                <a:solidFill>
                  <a:srgbClr val="0070C0"/>
                </a:solidFill>
              </a:rPr>
              <a:t>idist</a:t>
            </a: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/>
              <a:t>Note:  </a:t>
            </a:r>
            <a:r>
              <a:rPr lang="en-US" sz="2400">
                <a:solidFill>
                  <a:srgbClr val="FF0000"/>
                </a:solidFill>
              </a:rPr>
              <a:t>__</a:t>
            </a:r>
            <a:r>
              <a:rPr lang="en-US" sz="2400" err="1">
                <a:solidFill>
                  <a:srgbClr val="FF0000"/>
                </a:solidFill>
              </a:rPr>
              <a:t>init</a:t>
            </a:r>
            <a:r>
              <a:rPr lang="en-US" sz="2400">
                <a:solidFill>
                  <a:srgbClr val="FF0000"/>
                </a:solidFill>
              </a:rPr>
              <a:t>__ </a:t>
            </a:r>
            <a:r>
              <a:rPr lang="en-US" sz="2400"/>
              <a:t>method  is optional, but encouraged to use</a:t>
            </a:r>
          </a:p>
        </p:txBody>
      </p:sp>
    </p:spTree>
    <p:extLst>
      <p:ext uri="{BB962C8B-B14F-4D97-AF65-F5344CB8AC3E}">
        <p14:creationId xmlns:p14="http://schemas.microsoft.com/office/powerpoint/2010/main" val="41401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Use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</a:rPr>
              <a:t>myplanet</a:t>
            </a:r>
            <a:r>
              <a:rPr lang="en-US" sz="2800" dirty="0">
                <a:solidFill>
                  <a:srgbClr val="0070C0"/>
                </a:solidFill>
              </a:rPr>
              <a:t> = Planet (“X25”, 45, 198, 1000)</a:t>
            </a:r>
          </a:p>
          <a:p>
            <a:pPr marL="0" indent="0">
              <a:buNone/>
            </a:pPr>
            <a:r>
              <a:rPr lang="en-US" sz="2800" dirty="0"/>
              <a:t>creates an object (</a:t>
            </a:r>
            <a:r>
              <a:rPr lang="en-US" sz="2800" dirty="0">
                <a:solidFill>
                  <a:srgbClr val="7030A0"/>
                </a:solidFill>
              </a:rPr>
              <a:t>referenced by </a:t>
            </a:r>
            <a:r>
              <a:rPr lang="en-US" sz="2800" dirty="0" err="1">
                <a:solidFill>
                  <a:srgbClr val="7030A0"/>
                </a:solidFill>
              </a:rPr>
              <a:t>myplanet</a:t>
            </a:r>
            <a:r>
              <a:rPr lang="en-US" sz="2800" dirty="0"/>
              <a:t>) as shown 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dirty="0"/>
          </a:p>
        </p:txBody>
      </p:sp>
      <p:pic>
        <p:nvPicPr>
          <p:cNvPr id="4" name="Picture 3" descr="Planet objec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837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2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Simple accessor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/>
              <a:t>Accessor method</a:t>
            </a:r>
          </a:p>
          <a:p>
            <a:pPr lvl="1"/>
            <a:r>
              <a:rPr lang="en-US"/>
              <a:t>access the instance variables of the object</a:t>
            </a:r>
          </a:p>
          <a:p>
            <a:pPr marL="0" indent="0">
              <a:buNone/>
            </a:pPr>
            <a:r>
              <a:rPr lang="en-US" sz="2800">
                <a:solidFill>
                  <a:srgbClr val="C00000"/>
                </a:solidFill>
              </a:rPr>
              <a:t>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getName</a:t>
            </a:r>
            <a:r>
              <a:rPr lang="en-US" sz="28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return self.name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getRadius</a:t>
            </a:r>
            <a:r>
              <a:rPr lang="en-US" sz="28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return </a:t>
            </a:r>
            <a:r>
              <a:rPr lang="en-US" sz="2800" err="1">
                <a:solidFill>
                  <a:srgbClr val="0070C0"/>
                </a:solidFill>
              </a:rPr>
              <a:t>self.radius</a:t>
            </a:r>
            <a:endParaRPr lang="en-US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getMass</a:t>
            </a:r>
            <a:r>
              <a:rPr lang="en-US" sz="28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return </a:t>
            </a:r>
            <a:r>
              <a:rPr lang="en-US" sz="2800" err="1">
                <a:solidFill>
                  <a:srgbClr val="0070C0"/>
                </a:solidFill>
              </a:rPr>
              <a:t>self.mass</a:t>
            </a:r>
            <a:endParaRPr lang="en-US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getDistance</a:t>
            </a:r>
            <a:r>
              <a:rPr lang="en-US" sz="28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return </a:t>
            </a:r>
            <a:r>
              <a:rPr lang="en-US" sz="2800" err="1">
                <a:solidFill>
                  <a:srgbClr val="0070C0"/>
                </a:solidFill>
              </a:rPr>
              <a:t>self.distance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rgbClr val="FF0000"/>
                </a:solidFill>
              </a:rPr>
              <a:t>Use of ‘</a:t>
            </a:r>
            <a:r>
              <a:rPr lang="en-US" sz="3600">
                <a:solidFill>
                  <a:srgbClr val="0070C0"/>
                </a:solidFill>
              </a:rPr>
              <a:t>self</a:t>
            </a:r>
            <a:r>
              <a:rPr lang="en-US" sz="360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sz="3000"/>
              <a:t>By convention, the first argument of any Python class method is called </a:t>
            </a:r>
            <a:r>
              <a:rPr lang="en-US" sz="3000">
                <a:solidFill>
                  <a:srgbClr val="0070C0"/>
                </a:solidFill>
              </a:rPr>
              <a:t>self</a:t>
            </a:r>
            <a:r>
              <a:rPr lang="en-US" sz="3000"/>
              <a:t>. </a:t>
            </a:r>
          </a:p>
          <a:p>
            <a:pPr lvl="1"/>
            <a:r>
              <a:rPr lang="en-US"/>
              <a:t>Similar to the reserved word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/>
              <a:t> in Java/C++</a:t>
            </a:r>
          </a:p>
          <a:p>
            <a:pPr lvl="1"/>
            <a:r>
              <a:rPr lang="en-US"/>
              <a:t>but </a:t>
            </a:r>
            <a:r>
              <a:rPr lang="en-US">
                <a:solidFill>
                  <a:srgbClr val="0070C0"/>
                </a:solidFill>
              </a:rPr>
              <a:t>self</a:t>
            </a:r>
            <a:r>
              <a:rPr lang="en-US"/>
              <a:t> is not a reserved word in Python, merely a naming convention (a </a:t>
            </a:r>
            <a:r>
              <a:rPr lang="en-US">
                <a:solidFill>
                  <a:srgbClr val="FF0000"/>
                </a:solidFill>
              </a:rPr>
              <a:t>very strong naming convention</a:t>
            </a:r>
            <a:r>
              <a:rPr lang="en-US"/>
              <a:t>)</a:t>
            </a:r>
          </a:p>
          <a:p>
            <a:pPr lvl="2"/>
            <a:r>
              <a:rPr lang="en-US"/>
              <a:t>i.e. please don't call it anything but </a:t>
            </a:r>
            <a:r>
              <a:rPr lang="en-US">
                <a:solidFill>
                  <a:srgbClr val="0070C0"/>
                </a:solidFill>
              </a:rPr>
              <a:t>self </a:t>
            </a:r>
          </a:p>
          <a:p>
            <a:r>
              <a:rPr lang="en-US" sz="3000"/>
              <a:t>In the </a:t>
            </a:r>
            <a:r>
              <a:rPr lang="en-US" sz="3000">
                <a:solidFill>
                  <a:srgbClr val="0070C0"/>
                </a:solidFill>
              </a:rPr>
              <a:t>__</a:t>
            </a:r>
            <a:r>
              <a:rPr lang="en-US" sz="3000" err="1">
                <a:solidFill>
                  <a:srgbClr val="0070C0"/>
                </a:solidFill>
              </a:rPr>
              <a:t>init</a:t>
            </a:r>
            <a:r>
              <a:rPr lang="en-US" sz="3000">
                <a:solidFill>
                  <a:srgbClr val="0070C0"/>
                </a:solidFill>
              </a:rPr>
              <a:t>__ </a:t>
            </a:r>
            <a:r>
              <a:rPr lang="en-US" sz="3000"/>
              <a:t>method, self refers to the newly created object; </a:t>
            </a:r>
          </a:p>
          <a:p>
            <a:r>
              <a:rPr lang="en-US" sz="3000"/>
              <a:t>In other class methods, it refers to the instance whose method was called. </a:t>
            </a:r>
          </a:p>
          <a:p>
            <a:r>
              <a:rPr lang="en-US" sz="3000"/>
              <a:t>You need to specify </a:t>
            </a:r>
            <a:r>
              <a:rPr lang="en-US" sz="3000">
                <a:solidFill>
                  <a:srgbClr val="0070C0"/>
                </a:solidFill>
              </a:rPr>
              <a:t>self</a:t>
            </a:r>
            <a:r>
              <a:rPr lang="en-US" sz="3000"/>
              <a:t> </a:t>
            </a:r>
            <a:r>
              <a:rPr lang="en-US" sz="3000">
                <a:solidFill>
                  <a:srgbClr val="FF0000"/>
                </a:solidFill>
              </a:rPr>
              <a:t>explicitly</a:t>
            </a:r>
            <a:r>
              <a:rPr lang="en-US" sz="3000"/>
              <a:t> when </a:t>
            </a:r>
            <a:r>
              <a:rPr lang="en-US" sz="3000">
                <a:solidFill>
                  <a:srgbClr val="FF0000"/>
                </a:solidFill>
              </a:rPr>
              <a:t>defining</a:t>
            </a:r>
            <a:r>
              <a:rPr lang="en-US" sz="3000"/>
              <a:t> the method</a:t>
            </a:r>
          </a:p>
          <a:p>
            <a:pPr lvl="1"/>
            <a:r>
              <a:rPr lang="en-US" sz="2600"/>
              <a:t>you </a:t>
            </a:r>
            <a:r>
              <a:rPr lang="en-US" sz="2600">
                <a:solidFill>
                  <a:srgbClr val="FF0000"/>
                </a:solidFill>
              </a:rPr>
              <a:t>do not specify </a:t>
            </a:r>
            <a:r>
              <a:rPr lang="en-US" sz="2600"/>
              <a:t>it when </a:t>
            </a:r>
            <a:r>
              <a:rPr lang="en-US" sz="2600">
                <a:solidFill>
                  <a:srgbClr val="FF0000"/>
                </a:solidFill>
              </a:rPr>
              <a:t>calling</a:t>
            </a:r>
            <a:r>
              <a:rPr lang="en-US" sz="2600"/>
              <a:t> the method; </a:t>
            </a:r>
          </a:p>
          <a:p>
            <a:pPr lvl="1"/>
            <a:r>
              <a:rPr lang="en-US" sz="2600"/>
              <a:t>Python will add it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177378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Additional accessor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3000" err="1">
                <a:solidFill>
                  <a:srgbClr val="0070C0"/>
                </a:solidFill>
              </a:rPr>
              <a:t>def</a:t>
            </a:r>
            <a:r>
              <a:rPr lang="en-US" sz="3000">
                <a:solidFill>
                  <a:srgbClr val="0070C0"/>
                </a:solidFill>
              </a:rPr>
              <a:t> </a:t>
            </a:r>
            <a:r>
              <a:rPr lang="en-US" sz="3000" err="1">
                <a:solidFill>
                  <a:srgbClr val="0070C0"/>
                </a:solidFill>
              </a:rPr>
              <a:t>getVolume</a:t>
            </a:r>
            <a:r>
              <a:rPr lang="en-US" sz="30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v = 4/3 * </a:t>
            </a:r>
            <a:r>
              <a:rPr lang="en-US" sz="3000" err="1">
                <a:solidFill>
                  <a:srgbClr val="0070C0"/>
                </a:solidFill>
              </a:rPr>
              <a:t>math.pi</a:t>
            </a:r>
            <a:r>
              <a:rPr lang="en-US" sz="3000">
                <a:solidFill>
                  <a:srgbClr val="0070C0"/>
                </a:solidFill>
              </a:rPr>
              <a:t> * </a:t>
            </a:r>
            <a:r>
              <a:rPr lang="en-US" sz="3000" err="1">
                <a:solidFill>
                  <a:srgbClr val="0070C0"/>
                </a:solidFill>
              </a:rPr>
              <a:t>self.radius</a:t>
            </a:r>
            <a:r>
              <a:rPr lang="en-US" sz="3000">
                <a:solidFill>
                  <a:srgbClr val="0070C0"/>
                </a:solidFill>
              </a:rPr>
              <a:t> ** 3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return v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</a:t>
            </a:r>
            <a:r>
              <a:rPr lang="en-US" sz="3000" err="1">
                <a:solidFill>
                  <a:srgbClr val="0070C0"/>
                </a:solidFill>
              </a:rPr>
              <a:t>def</a:t>
            </a:r>
            <a:r>
              <a:rPr lang="en-US" sz="3000">
                <a:solidFill>
                  <a:srgbClr val="0070C0"/>
                </a:solidFill>
              </a:rPr>
              <a:t> </a:t>
            </a:r>
            <a:r>
              <a:rPr lang="en-US" sz="3000" err="1">
                <a:solidFill>
                  <a:srgbClr val="0070C0"/>
                </a:solidFill>
              </a:rPr>
              <a:t>getSurfaceArea</a:t>
            </a:r>
            <a:r>
              <a:rPr lang="en-US" sz="30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</a:t>
            </a:r>
            <a:r>
              <a:rPr lang="en-US" sz="3000" err="1">
                <a:solidFill>
                  <a:srgbClr val="0070C0"/>
                </a:solidFill>
              </a:rPr>
              <a:t>sa</a:t>
            </a:r>
            <a:r>
              <a:rPr lang="en-US" sz="3000">
                <a:solidFill>
                  <a:srgbClr val="0070C0"/>
                </a:solidFill>
              </a:rPr>
              <a:t> = 4 * </a:t>
            </a:r>
            <a:r>
              <a:rPr lang="en-US" sz="3000" err="1">
                <a:solidFill>
                  <a:srgbClr val="0070C0"/>
                </a:solidFill>
              </a:rPr>
              <a:t>math.pi</a:t>
            </a:r>
            <a:r>
              <a:rPr lang="en-US" sz="3000">
                <a:solidFill>
                  <a:srgbClr val="0070C0"/>
                </a:solidFill>
              </a:rPr>
              <a:t> * </a:t>
            </a:r>
            <a:r>
              <a:rPr lang="en-US" sz="3000" err="1">
                <a:solidFill>
                  <a:srgbClr val="0070C0"/>
                </a:solidFill>
              </a:rPr>
              <a:t>self.radius</a:t>
            </a:r>
            <a:r>
              <a:rPr lang="en-US" sz="3000">
                <a:solidFill>
                  <a:srgbClr val="0070C0"/>
                </a:solidFill>
              </a:rPr>
              <a:t> ** 2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return </a:t>
            </a:r>
            <a:r>
              <a:rPr lang="en-US" sz="3000" err="1">
                <a:solidFill>
                  <a:srgbClr val="0070C0"/>
                </a:solidFill>
              </a:rPr>
              <a:t>sa</a:t>
            </a:r>
            <a:endParaRPr lang="en-US" sz="3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</a:t>
            </a:r>
            <a:r>
              <a:rPr lang="en-US" sz="3000" err="1">
                <a:solidFill>
                  <a:srgbClr val="0070C0"/>
                </a:solidFill>
              </a:rPr>
              <a:t>def</a:t>
            </a:r>
            <a:r>
              <a:rPr lang="en-US" sz="3000">
                <a:solidFill>
                  <a:srgbClr val="0070C0"/>
                </a:solidFill>
              </a:rPr>
              <a:t> </a:t>
            </a:r>
            <a:r>
              <a:rPr lang="en-US" sz="3000" err="1">
                <a:solidFill>
                  <a:srgbClr val="0070C0"/>
                </a:solidFill>
              </a:rPr>
              <a:t>getDensity</a:t>
            </a:r>
            <a:r>
              <a:rPr lang="en-US" sz="3000">
                <a:solidFill>
                  <a:srgbClr val="0070C0"/>
                </a:solidFill>
              </a:rPr>
              <a:t> (self) :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d = </a:t>
            </a:r>
            <a:r>
              <a:rPr lang="en-US" sz="3000" err="1">
                <a:solidFill>
                  <a:srgbClr val="0070C0"/>
                </a:solidFill>
              </a:rPr>
              <a:t>self.mass</a:t>
            </a:r>
            <a:r>
              <a:rPr lang="en-US" sz="3000">
                <a:solidFill>
                  <a:srgbClr val="0070C0"/>
                </a:solidFill>
              </a:rPr>
              <a:t> / </a:t>
            </a:r>
            <a:r>
              <a:rPr lang="en-US" sz="3000" err="1">
                <a:solidFill>
                  <a:srgbClr val="0070C0"/>
                </a:solidFill>
              </a:rPr>
              <a:t>self.getVolume</a:t>
            </a:r>
            <a:r>
              <a:rPr lang="en-US" sz="300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000">
                <a:solidFill>
                  <a:srgbClr val="0070C0"/>
                </a:solidFill>
              </a:rPr>
              <a:t>		return d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/>
              <a:t>A “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/>
              <a:t>” is a user-defined data type. </a:t>
            </a:r>
          </a:p>
          <a:p>
            <a:pPr lvl="1"/>
            <a:r>
              <a:rPr lang="en-US"/>
              <a:t>It contains (or encapsulates) certain “members”</a:t>
            </a:r>
          </a:p>
          <a:p>
            <a:pPr lvl="2"/>
            <a:r>
              <a:rPr lang="en-US"/>
              <a:t>member data</a:t>
            </a:r>
          </a:p>
          <a:p>
            <a:pPr lvl="3"/>
            <a:r>
              <a:rPr lang="en-US"/>
              <a:t>every class object will have these data items </a:t>
            </a:r>
          </a:p>
          <a:p>
            <a:pPr lvl="2"/>
            <a:r>
              <a:rPr lang="en-US"/>
              <a:t>member functions	(also called methods)</a:t>
            </a:r>
          </a:p>
          <a:p>
            <a:pPr lvl="3"/>
            <a:r>
              <a:rPr lang="en-US"/>
              <a:t>actions a class object can perform</a:t>
            </a:r>
          </a:p>
          <a:p>
            <a:r>
              <a:rPr lang="en-US">
                <a:solidFill>
                  <a:srgbClr val="FF0000"/>
                </a:solidFill>
              </a:rPr>
              <a:t>Class inheritance</a:t>
            </a:r>
          </a:p>
          <a:p>
            <a:pPr lvl="1"/>
            <a:r>
              <a:rPr lang="en-US"/>
              <a:t>If a class is a specialization (or sub-type) of a more general class, it is said to inherit from that class</a:t>
            </a:r>
          </a:p>
          <a:p>
            <a:pPr lvl="2"/>
            <a:r>
              <a:rPr lang="en-US"/>
              <a:t>this can give a class access to a parent class' member data/functions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3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Mutator</a:t>
            </a:r>
            <a:r>
              <a:rPr lang="en-US">
                <a:solidFill>
                  <a:srgbClr val="FF0000"/>
                </a:solidFill>
              </a:rPr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Mutator</a:t>
            </a:r>
            <a:r>
              <a:rPr lang="en-US"/>
              <a:t> methods are procedures that </a:t>
            </a:r>
            <a:r>
              <a:rPr lang="en-US">
                <a:solidFill>
                  <a:srgbClr val="C00000"/>
                </a:solidFill>
              </a:rPr>
              <a:t>change an object </a:t>
            </a:r>
            <a:r>
              <a:rPr lang="en-US"/>
              <a:t>in some way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setName</a:t>
            </a:r>
            <a:r>
              <a:rPr lang="en-US">
                <a:solidFill>
                  <a:srgbClr val="0070C0"/>
                </a:solidFill>
              </a:rPr>
              <a:t> (self, </a:t>
            </a:r>
            <a:r>
              <a:rPr lang="en-US" err="1">
                <a:solidFill>
                  <a:srgbClr val="0070C0"/>
                </a:solidFill>
              </a:rPr>
              <a:t>newName</a:t>
            </a:r>
            <a:r>
              <a:rPr lang="en-US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self.name = </a:t>
            </a:r>
            <a:r>
              <a:rPr lang="en-US" err="1">
                <a:solidFill>
                  <a:srgbClr val="0070C0"/>
                </a:solidFill>
              </a:rPr>
              <a:t>newName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7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Adding a </a:t>
            </a:r>
            <a:r>
              <a:rPr lang="en-US" dirty="0">
                <a:solidFill>
                  <a:srgbClr val="0070C0"/>
                </a:solidFill>
              </a:rPr>
              <a:t>__str__() </a:t>
            </a:r>
            <a:r>
              <a:rPr lang="en-US" dirty="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#class Planet: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def </a:t>
            </a:r>
            <a:r>
              <a:rPr lang="en-US" sz="2800" dirty="0">
                <a:solidFill>
                  <a:srgbClr val="FF0000"/>
                </a:solidFill>
              </a:rPr>
              <a:t>__str__(</a:t>
            </a:r>
            <a:r>
              <a:rPr lang="en-US" sz="2800" dirty="0">
                <a:solidFill>
                  <a:srgbClr val="0070C0"/>
                </a:solidFill>
              </a:rPr>
              <a:t>self)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	return </a:t>
            </a:r>
            <a:r>
              <a:rPr lang="en-US" sz="2800" dirty="0" err="1">
                <a:solidFill>
                  <a:srgbClr val="0070C0"/>
                </a:solidFill>
              </a:rPr>
              <a:t>self.name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	</a:t>
            </a:r>
            <a:r>
              <a:rPr lang="en-US" sz="2800" dirty="0" err="1">
                <a:solidFill>
                  <a:srgbClr val="0070C0"/>
                </a:solidFill>
              </a:rPr>
              <a:t>myplanet</a:t>
            </a:r>
            <a:r>
              <a:rPr lang="en-US" sz="2800" dirty="0">
                <a:solidFill>
                  <a:srgbClr val="0070C0"/>
                </a:solidFill>
              </a:rPr>
              <a:t> = Planet (“X25”, 45, 198, 1000)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	</a:t>
            </a:r>
            <a:r>
              <a:rPr lang="en-US" sz="2800" dirty="0">
                <a:solidFill>
                  <a:srgbClr val="FF0000"/>
                </a:solidFill>
              </a:rPr>
              <a:t>print(</a:t>
            </a:r>
            <a:r>
              <a:rPr lang="en-US" sz="2800" dirty="0" err="1">
                <a:solidFill>
                  <a:srgbClr val="FF0000"/>
                </a:solidFill>
              </a:rPr>
              <a:t>myplanet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0070C0"/>
                </a:solidFill>
              </a:rPr>
              <a:t>    </a:t>
            </a:r>
            <a:r>
              <a:rPr lang="en-US" sz="2800" dirty="0"/>
              <a:t>#X25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0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52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  special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0" y="1390390"/>
            <a:ext cx="8123129" cy="47357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getitem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	 #index (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/>
              <a:t>) operator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setitem</a:t>
            </a:r>
            <a:r>
              <a:rPr lang="en-US" dirty="0">
                <a:solidFill>
                  <a:srgbClr val="0070C0"/>
                </a:solidFill>
              </a:rPr>
              <a:t>__ 	 </a:t>
            </a:r>
            <a:r>
              <a:rPr lang="en-US" dirty="0"/>
              <a:t>#see example next slide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		#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/>
              <a:t> operator</a:t>
            </a:r>
          </a:p>
          <a:p>
            <a:pPr marL="0" indent="0">
              <a:buNone/>
            </a:pPr>
            <a:r>
              <a:rPr lang="en-US" dirty="0"/>
              <a:t>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3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E42AD4-F864-194F-A819-4DB34CB500E9}"/>
              </a:ext>
            </a:extLst>
          </p:cNvPr>
          <p:cNvSpPr txBox="1"/>
          <p:nvPr/>
        </p:nvSpPr>
        <p:spPr>
          <a:xfrm>
            <a:off x="1265129" y="400833"/>
            <a:ext cx="650100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# create our custom list class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CustomList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def 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__(</a:t>
            </a:r>
            <a:r>
              <a:rPr lang="en-US" sz="2000" dirty="0">
                <a:solidFill>
                  <a:srgbClr val="0070C0"/>
                </a:solidFill>
              </a:rPr>
              <a:t>self, elements=1):  </a:t>
            </a:r>
            <a:r>
              <a:rPr lang="en-US" sz="2000" dirty="0"/>
              <a:t># constructor  		</a:t>
            </a:r>
            <a:r>
              <a:rPr lang="en-US" sz="2000" dirty="0" err="1">
                <a:solidFill>
                  <a:srgbClr val="0070C0"/>
                </a:solidFill>
              </a:rPr>
              <a:t>self.my_custom_list</a:t>
            </a:r>
            <a:r>
              <a:rPr lang="en-US" sz="2000" dirty="0">
                <a:solidFill>
                  <a:srgbClr val="0070C0"/>
                </a:solidFill>
              </a:rPr>
              <a:t> = [0] * elements  </a:t>
            </a:r>
            <a:r>
              <a:rPr lang="en-US" sz="2000" dirty="0"/>
              <a:t>#a list</a:t>
            </a:r>
          </a:p>
          <a:p>
            <a:r>
              <a:rPr lang="en-US" sz="2000" dirty="0"/>
              <a:t>      def __str__(self): </a:t>
            </a:r>
          </a:p>
          <a:p>
            <a:r>
              <a:rPr lang="en-US" sz="2000" dirty="0"/>
              <a:t>	return ‘Contents: ' + str(</a:t>
            </a:r>
            <a:r>
              <a:rPr lang="en-US" sz="2000" dirty="0" err="1"/>
              <a:t>self.my_custom_list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596174"/>
                </a:solidFill>
              </a:rPr>
              <a:t>      </a:t>
            </a:r>
            <a:r>
              <a:rPr lang="en-US" sz="2000" b="0" i="0" dirty="0">
                <a:solidFill>
                  <a:srgbClr val="596174"/>
                </a:solidFill>
                <a:effectLst/>
              </a:rPr>
              <a:t>def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__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len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__(</a:t>
            </a:r>
            <a:r>
              <a:rPr lang="en-US" sz="2000" b="0" i="0" dirty="0">
                <a:solidFill>
                  <a:srgbClr val="596174"/>
                </a:solidFill>
                <a:effectLst/>
              </a:rPr>
              <a:t>self) :</a:t>
            </a:r>
          </a:p>
          <a:p>
            <a:r>
              <a:rPr lang="en-US" sz="2000" dirty="0">
                <a:solidFill>
                  <a:srgbClr val="596174"/>
                </a:solidFill>
              </a:rPr>
              <a:t>	return elements</a:t>
            </a:r>
          </a:p>
          <a:p>
            <a:r>
              <a:rPr lang="en-US" sz="2000" dirty="0"/>
              <a:t>      # For setting the value </a:t>
            </a:r>
          </a:p>
          <a:p>
            <a:r>
              <a:rPr lang="en-US" sz="2000" dirty="0"/>
              <a:t>      def 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setitem</a:t>
            </a:r>
            <a:r>
              <a:rPr lang="en-US" sz="2000" dirty="0">
                <a:solidFill>
                  <a:srgbClr val="FF0000"/>
                </a:solidFill>
              </a:rPr>
              <a:t>__(</a:t>
            </a:r>
            <a:r>
              <a:rPr lang="en-US" sz="2000" dirty="0"/>
              <a:t>self, index, value): 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rgbClr val="0070C0"/>
                </a:solidFill>
              </a:rPr>
              <a:t>self.my_custom_list</a:t>
            </a:r>
            <a:r>
              <a:rPr lang="en-US" sz="2000" dirty="0">
                <a:solidFill>
                  <a:srgbClr val="0070C0"/>
                </a:solidFill>
              </a:rPr>
              <a:t>[index] = value </a:t>
            </a:r>
          </a:p>
          <a:p>
            <a:r>
              <a:rPr lang="en-US" sz="2000" dirty="0"/>
              <a:t>      # For getting the value from our </a:t>
            </a:r>
            <a:r>
              <a:rPr lang="en-US" sz="2000" dirty="0" err="1"/>
              <a:t>custom_list</a:t>
            </a:r>
            <a:r>
              <a:rPr lang="en-US" sz="2000" dirty="0"/>
              <a:t> </a:t>
            </a:r>
          </a:p>
          <a:p>
            <a:r>
              <a:rPr lang="en-US" sz="2000" dirty="0"/>
              <a:t>      def 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getitem</a:t>
            </a:r>
            <a:r>
              <a:rPr lang="en-US" sz="2000" dirty="0">
                <a:solidFill>
                  <a:srgbClr val="FF0000"/>
                </a:solidFill>
              </a:rPr>
              <a:t>__(</a:t>
            </a:r>
            <a:r>
              <a:rPr lang="en-US" sz="2000" dirty="0"/>
              <a:t>self, index): 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self.my_custom_list</a:t>
            </a:r>
            <a:r>
              <a:rPr lang="en-US" sz="2000" dirty="0"/>
              <a:t>[index]</a:t>
            </a:r>
            <a:endParaRPr lang="en-US" sz="2000" dirty="0">
              <a:solidFill>
                <a:srgbClr val="596174"/>
              </a:solidFill>
            </a:endParaRPr>
          </a:p>
          <a:p>
            <a:r>
              <a:rPr lang="en-US" sz="2000" dirty="0">
                <a:solidFill>
                  <a:srgbClr val="596174"/>
                </a:solidFill>
              </a:rPr>
              <a:t>	</a:t>
            </a:r>
          </a:p>
          <a:p>
            <a:endParaRPr lang="en-US" b="0" i="0" dirty="0">
              <a:solidFill>
                <a:srgbClr val="59617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08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517A3-F80E-6F4B-99AB-36D5E9B0BF45}"/>
              </a:ext>
            </a:extLst>
          </p:cNvPr>
          <p:cNvSpPr txBox="1"/>
          <p:nvPr/>
        </p:nvSpPr>
        <p:spPr>
          <a:xfrm>
            <a:off x="1377863" y="726510"/>
            <a:ext cx="68517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# Create </a:t>
            </a:r>
            <a:r>
              <a:rPr lang="en-US" dirty="0" err="1">
                <a:effectLst/>
              </a:rPr>
              <a:t>my_custom_list</a:t>
            </a:r>
            <a:r>
              <a:rPr lang="en-US" dirty="0">
                <a:effectLst/>
              </a:rPr>
              <a:t> with </a:t>
            </a:r>
            <a:r>
              <a:rPr lang="en-US" dirty="0">
                <a:solidFill>
                  <a:srgbClr val="FF0000"/>
                </a:solidFill>
                <a:effectLst/>
              </a:rPr>
              <a:t>12 elements </a:t>
            </a:r>
          </a:p>
          <a:p>
            <a:r>
              <a:rPr lang="en-US" dirty="0">
                <a:solidFill>
                  <a:srgbClr val="0070C0"/>
                </a:solidFill>
                <a:effectLst/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effectLst/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  <a:effectLst/>
              </a:rPr>
              <a:t>CustomList</a:t>
            </a:r>
            <a:r>
              <a:rPr lang="en-US" dirty="0">
                <a:solidFill>
                  <a:srgbClr val="0070C0"/>
                </a:solidFill>
                <a:effectLst/>
              </a:rPr>
              <a:t>(12)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effectLst/>
              </a:rPr>
              <a:t># Set value at index 0 to 1, at index 1 to 5</a:t>
            </a:r>
          </a:p>
          <a:p>
            <a:r>
              <a:rPr lang="en-US" dirty="0">
                <a:effectLst/>
              </a:rPr>
              <a:t>obj[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555555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obj[1] = 5</a:t>
            </a:r>
          </a:p>
          <a:p>
            <a:endParaRPr lang="en-US" dirty="0">
              <a:solidFill>
                <a:srgbClr val="999999"/>
              </a:solidFill>
              <a:effectLst/>
            </a:endParaRPr>
          </a:p>
          <a:p>
            <a:r>
              <a:rPr lang="en-US" dirty="0">
                <a:effectLst/>
              </a:rPr>
              <a:t># print value at index 0, index 1 respectively</a:t>
            </a:r>
          </a:p>
          <a:p>
            <a:r>
              <a:rPr lang="en-US" dirty="0">
                <a:solidFill>
                  <a:srgbClr val="0070C0"/>
                </a:solidFill>
                <a:effectLst/>
              </a:rPr>
              <a:t>print(obj[0])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	#note: the use of </a:t>
            </a:r>
            <a:r>
              <a:rPr lang="en-US" dirty="0">
                <a:solidFill>
                  <a:srgbClr val="FF0000"/>
                </a:solidFill>
              </a:rPr>
              <a:t>obj[0], obj[1]</a:t>
            </a:r>
          </a:p>
          <a:p>
            <a:r>
              <a:rPr lang="en-US" dirty="0">
                <a:solidFill>
                  <a:srgbClr val="0070C0"/>
                </a:solidFill>
              </a:rPr>
              <a:t>print(obj[1])</a:t>
            </a:r>
          </a:p>
          <a:p>
            <a:endParaRPr lang="en-US" dirty="0">
              <a:solidFill>
                <a:srgbClr val="999999"/>
              </a:solidFill>
              <a:effectLst/>
            </a:endParaRPr>
          </a:p>
          <a:p>
            <a:r>
              <a:rPr lang="en-US" dirty="0">
                <a:effectLst/>
              </a:rPr>
              <a:t># print the whole </a:t>
            </a:r>
            <a:r>
              <a:rPr lang="en-US" dirty="0" err="1">
                <a:effectLst/>
              </a:rPr>
              <a:t>my_custom_list</a:t>
            </a:r>
            <a:endParaRPr lang="en-US" dirty="0">
              <a:effectLst/>
            </a:endParaRPr>
          </a:p>
          <a:p>
            <a:r>
              <a:rPr lang="en-US" dirty="0"/>
              <a:t>#note: the list is displayed due to the __str__() method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  <a:effectLst/>
              </a:rPr>
              <a:t>print(obj)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effectLst/>
              </a:rPr>
              <a:t># Output: </a:t>
            </a:r>
          </a:p>
          <a:p>
            <a:r>
              <a:rPr lang="en-US" dirty="0">
                <a:solidFill>
                  <a:srgbClr val="FF6600"/>
                </a:solidFill>
                <a:effectLst/>
              </a:rPr>
              <a:t>1</a:t>
            </a:r>
          </a:p>
          <a:p>
            <a:r>
              <a:rPr lang="en-US" dirty="0">
                <a:solidFill>
                  <a:srgbClr val="FF6600"/>
                </a:solidFill>
              </a:rPr>
              <a:t>5</a:t>
            </a:r>
          </a:p>
          <a:p>
            <a:r>
              <a:rPr lang="en-US" dirty="0">
                <a:effectLst/>
              </a:rPr>
              <a:t>[</a:t>
            </a:r>
            <a:r>
              <a:rPr lang="en-US" dirty="0">
                <a:solidFill>
                  <a:srgbClr val="FF6600"/>
                </a:solidFill>
                <a:effectLst/>
              </a:rPr>
              <a:t>1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effectLst/>
              </a:rPr>
              <a:t>0</a:t>
            </a:r>
            <a:r>
              <a:rPr lang="en-US" dirty="0">
                <a:effectLst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/>
              <a:t>Certain operators (like </a:t>
            </a:r>
            <a:r>
              <a:rPr lang="en-US">
                <a:solidFill>
                  <a:srgbClr val="0070C0"/>
                </a:solidFill>
              </a:rPr>
              <a:t>==, +, -, *</a:t>
            </a:r>
            <a:r>
              <a:rPr lang="en-US"/>
              <a:t>) can be </a:t>
            </a:r>
            <a:r>
              <a:rPr lang="en-US">
                <a:solidFill>
                  <a:srgbClr val="C00000"/>
                </a:solidFill>
              </a:rPr>
              <a:t>overloaded</a:t>
            </a:r>
            <a:r>
              <a:rPr lang="en-US"/>
              <a:t> to work on user-defined datatypes (classes) as well as built-in types like integers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Overload the </a:t>
            </a:r>
            <a:r>
              <a:rPr lang="en-US">
                <a:solidFill>
                  <a:srgbClr val="0070C0"/>
                </a:solidFill>
              </a:rPr>
              <a:t>==</a:t>
            </a:r>
            <a:r>
              <a:rPr lang="en-US"/>
              <a:t> operator to test if two objects are equal</a:t>
            </a:r>
          </a:p>
          <a:p>
            <a:pPr lvl="2"/>
            <a:r>
              <a:rPr lang="en-US"/>
              <a:t>This is done by defining the </a:t>
            </a:r>
            <a:r>
              <a:rPr lang="en-US">
                <a:solidFill>
                  <a:srgbClr val="0070C0"/>
                </a:solidFill>
              </a:rPr>
              <a:t>__</a:t>
            </a:r>
            <a:r>
              <a:rPr lang="en-US" err="1">
                <a:solidFill>
                  <a:srgbClr val="0070C0"/>
                </a:solidFill>
              </a:rPr>
              <a:t>eq</a:t>
            </a:r>
            <a:r>
              <a:rPr lang="en-US">
                <a:solidFill>
                  <a:srgbClr val="0070C0"/>
                </a:solidFill>
              </a:rPr>
              <a:t>__ </a:t>
            </a:r>
            <a:r>
              <a:rPr lang="en-US"/>
              <a:t>function for the class</a:t>
            </a:r>
          </a:p>
          <a:p>
            <a:pPr lvl="3"/>
            <a:r>
              <a:rPr lang="en-US"/>
              <a:t>implement a function which can compare two instances of your user-defined datatype (class).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5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0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class Point:</a:t>
            </a:r>
          </a:p>
          <a:p>
            <a:r>
              <a:rPr lang="en-US" sz="2400">
                <a:solidFill>
                  <a:srgbClr val="0070C0"/>
                </a:solidFill>
              </a:rPr>
              <a:t>  </a:t>
            </a:r>
            <a:r>
              <a:rPr lang="en-US" sz="2400" err="1">
                <a:solidFill>
                  <a:srgbClr val="0070C0"/>
                </a:solidFill>
              </a:rPr>
              <a:t>def</a:t>
            </a:r>
            <a:r>
              <a:rPr lang="en-US" sz="2400">
                <a:solidFill>
                  <a:srgbClr val="0070C0"/>
                </a:solidFill>
              </a:rPr>
              <a:t> __</a:t>
            </a:r>
            <a:r>
              <a:rPr lang="en-US" sz="2400" err="1">
                <a:solidFill>
                  <a:srgbClr val="0070C0"/>
                </a:solidFill>
              </a:rPr>
              <a:t>init</a:t>
            </a:r>
            <a:r>
              <a:rPr lang="en-US" sz="2400">
                <a:solidFill>
                  <a:srgbClr val="0070C0"/>
                </a:solidFill>
              </a:rPr>
              <a:t>__(self, x=0, y=0):</a:t>
            </a:r>
          </a:p>
          <a:p>
            <a:r>
              <a:rPr lang="en-US" sz="2400">
                <a:solidFill>
                  <a:srgbClr val="0070C0"/>
                </a:solidFill>
              </a:rPr>
              <a:t>    </a:t>
            </a:r>
            <a:r>
              <a:rPr lang="en-US" sz="2400" err="1">
                <a:solidFill>
                  <a:srgbClr val="0070C0"/>
                </a:solidFill>
              </a:rPr>
              <a:t>self.x</a:t>
            </a:r>
            <a:r>
              <a:rPr lang="en-US" sz="2400">
                <a:solidFill>
                  <a:srgbClr val="0070C0"/>
                </a:solidFill>
              </a:rPr>
              <a:t> = x</a:t>
            </a:r>
          </a:p>
          <a:p>
            <a:r>
              <a:rPr lang="en-US" sz="2400">
                <a:solidFill>
                  <a:srgbClr val="0070C0"/>
                </a:solidFill>
              </a:rPr>
              <a:t>    </a:t>
            </a:r>
            <a:r>
              <a:rPr lang="en-US" sz="2400" err="1">
                <a:solidFill>
                  <a:srgbClr val="0070C0"/>
                </a:solidFill>
              </a:rPr>
              <a:t>self.y</a:t>
            </a:r>
            <a:r>
              <a:rPr lang="en-US" sz="2400">
                <a:solidFill>
                  <a:srgbClr val="0070C0"/>
                </a:solidFill>
              </a:rPr>
              <a:t> = y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r>
              <a:rPr lang="en-US" sz="2400">
                <a:solidFill>
                  <a:srgbClr val="0070C0"/>
                </a:solidFill>
              </a:rPr>
              <a:t>  </a:t>
            </a:r>
            <a:r>
              <a:rPr lang="en-US" sz="2400" err="1">
                <a:solidFill>
                  <a:srgbClr val="C00000"/>
                </a:solidFill>
              </a:rPr>
              <a:t>def</a:t>
            </a:r>
            <a:r>
              <a:rPr lang="en-US" sz="2400">
                <a:solidFill>
                  <a:srgbClr val="C00000"/>
                </a:solidFill>
              </a:rPr>
              <a:t> __</a:t>
            </a:r>
            <a:r>
              <a:rPr lang="en-US" sz="2400" err="1">
                <a:solidFill>
                  <a:srgbClr val="C00000"/>
                </a:solidFill>
              </a:rPr>
              <a:t>eq</a:t>
            </a:r>
            <a:r>
              <a:rPr lang="en-US" sz="2400">
                <a:solidFill>
                  <a:srgbClr val="C00000"/>
                </a:solidFill>
              </a:rPr>
              <a:t>__(self, other):</a:t>
            </a:r>
          </a:p>
          <a:p>
            <a:r>
              <a:rPr lang="en-US" sz="2400">
                <a:solidFill>
                  <a:srgbClr val="C00000"/>
                </a:solidFill>
              </a:rPr>
              <a:t>    return </a:t>
            </a:r>
            <a:r>
              <a:rPr lang="en-US" sz="2400" err="1">
                <a:solidFill>
                  <a:srgbClr val="C00000"/>
                </a:solidFill>
              </a:rPr>
              <a:t>self.x</a:t>
            </a:r>
            <a:r>
              <a:rPr lang="en-US" sz="2400">
                <a:solidFill>
                  <a:srgbClr val="C00000"/>
                </a:solidFill>
              </a:rPr>
              <a:t> == </a:t>
            </a:r>
            <a:r>
              <a:rPr lang="en-US" sz="2400" err="1">
                <a:solidFill>
                  <a:srgbClr val="C00000"/>
                </a:solidFill>
              </a:rPr>
              <a:t>other.x</a:t>
            </a:r>
            <a:r>
              <a:rPr lang="en-US" sz="2400">
                <a:solidFill>
                  <a:srgbClr val="C00000"/>
                </a:solidFill>
              </a:rPr>
              <a:t> and </a:t>
            </a:r>
            <a:r>
              <a:rPr lang="en-US" sz="2400" err="1">
                <a:solidFill>
                  <a:srgbClr val="C00000"/>
                </a:solidFill>
              </a:rPr>
              <a:t>self.y</a:t>
            </a:r>
            <a:r>
              <a:rPr lang="en-US" sz="2400">
                <a:solidFill>
                  <a:srgbClr val="C00000"/>
                </a:solidFill>
              </a:rPr>
              <a:t> == </a:t>
            </a:r>
            <a:r>
              <a:rPr lang="en-US" sz="2400" err="1">
                <a:solidFill>
                  <a:srgbClr val="C00000"/>
                </a:solidFill>
              </a:rPr>
              <a:t>other.y</a:t>
            </a:r>
            <a:endParaRPr lang="en-US" sz="2400">
              <a:solidFill>
                <a:srgbClr val="C00000"/>
              </a:solidFill>
            </a:endParaRPr>
          </a:p>
          <a:p>
            <a:endParaRPr lang="en-US" sz="2400">
              <a:solidFill>
                <a:srgbClr val="0070C0"/>
              </a:solidFill>
            </a:endParaRPr>
          </a:p>
          <a:p>
            <a:r>
              <a:rPr lang="en-US" sz="2400">
                <a:solidFill>
                  <a:srgbClr val="0070C0"/>
                </a:solidFill>
              </a:rPr>
              <a:t>a = Point()‏</a:t>
            </a:r>
          </a:p>
          <a:p>
            <a:r>
              <a:rPr lang="en-US" sz="2400">
                <a:solidFill>
                  <a:srgbClr val="0070C0"/>
                </a:solidFill>
              </a:rPr>
              <a:t>b = Point(1,1)‏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print (a==b)	</a:t>
            </a:r>
            <a:r>
              <a:rPr lang="en-US" sz="2400"/>
              <a:t>#using overloaded == operator</a:t>
            </a:r>
          </a:p>
        </p:txBody>
      </p:sp>
    </p:spTree>
    <p:extLst>
      <p:ext uri="{BB962C8B-B14F-4D97-AF65-F5344CB8AC3E}">
        <p14:creationId xmlns:p14="http://schemas.microsoft.com/office/powerpoint/2010/main" val="240127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Overloading other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	</a:t>
            </a:r>
          </a:p>
          <a:p>
            <a:pPr marL="400050" lvl="1" indent="0">
              <a:buNone/>
            </a:pPr>
            <a:r>
              <a:rPr lang="en-US"/>
              <a:t>method in class</a:t>
            </a:r>
            <a:r>
              <a:rPr lang="en-US">
                <a:solidFill>
                  <a:srgbClr val="0070C0"/>
                </a:solidFill>
              </a:rPr>
              <a:t>	</a:t>
            </a:r>
            <a:r>
              <a:rPr lang="en-US">
                <a:solidFill>
                  <a:srgbClr val="C00000"/>
                </a:solidFill>
              </a:rPr>
              <a:t>		</a:t>
            </a:r>
            <a:r>
              <a:rPr lang="en-US"/>
              <a:t>operator overloaded</a:t>
            </a:r>
          </a:p>
          <a:p>
            <a:pPr marL="400050" lvl="1" indent="0">
              <a:buNone/>
            </a:pP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</a:t>
            </a:r>
            <a:r>
              <a:rPr lang="en-US" err="1">
                <a:solidFill>
                  <a:srgbClr val="0070C0"/>
                </a:solidFill>
              </a:rPr>
              <a:t>lt</a:t>
            </a:r>
            <a:r>
              <a:rPr lang="en-US">
                <a:solidFill>
                  <a:srgbClr val="0070C0"/>
                </a:solidFill>
              </a:rPr>
              <a:t>__(self, other)   		x &lt; y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__le__(self, other)  		x&lt;= y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</a:t>
            </a:r>
            <a:r>
              <a:rPr lang="en-US" err="1">
                <a:solidFill>
                  <a:srgbClr val="0070C0"/>
                </a:solidFill>
              </a:rPr>
              <a:t>eq</a:t>
            </a:r>
            <a:r>
              <a:rPr lang="en-US">
                <a:solidFill>
                  <a:srgbClr val="0070C0"/>
                </a:solidFill>
              </a:rPr>
              <a:t>__(self, other) 		x == y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__ne__(self, other)		x != y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</a:t>
            </a:r>
            <a:r>
              <a:rPr lang="en-US" err="1">
                <a:solidFill>
                  <a:srgbClr val="0070C0"/>
                </a:solidFill>
              </a:rPr>
              <a:t>ge</a:t>
            </a:r>
            <a:r>
              <a:rPr lang="en-US">
                <a:solidFill>
                  <a:srgbClr val="0070C0"/>
                </a:solidFill>
              </a:rPr>
              <a:t>__(self, other) 		x &gt;= y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__</a:t>
            </a:r>
            <a:r>
              <a:rPr lang="en-US" err="1">
                <a:solidFill>
                  <a:srgbClr val="0070C0"/>
                </a:solidFill>
              </a:rPr>
              <a:t>gt</a:t>
            </a:r>
            <a:r>
              <a:rPr lang="en-US">
                <a:solidFill>
                  <a:srgbClr val="0070C0"/>
                </a:solidFill>
              </a:rPr>
              <a:t>__(self, other) 		x &gt; y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7B141B1-D194-364E-9911-D2FE283CDCDB}"/>
              </a:ext>
            </a:extLst>
          </p:cNvPr>
          <p:cNvSpPr/>
          <p:nvPr/>
        </p:nvSpPr>
        <p:spPr>
          <a:xfrm>
            <a:off x="6324600" y="4419600"/>
            <a:ext cx="2590800" cy="18288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Compare and contrast w/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Java and C++</a:t>
            </a:r>
          </a:p>
        </p:txBody>
      </p:sp>
    </p:spTree>
    <p:extLst>
      <p:ext uri="{BB962C8B-B14F-4D97-AF65-F5344CB8AC3E}">
        <p14:creationId xmlns:p14="http://schemas.microsoft.com/office/powerpoint/2010/main" val="117316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Operator Overloading Special Functions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43133"/>
              </p:ext>
            </p:extLst>
          </p:nvPr>
        </p:nvGraphicFramePr>
        <p:xfrm>
          <a:off x="1676400" y="1066801"/>
          <a:ext cx="5757408" cy="4689056"/>
        </p:xfrm>
        <a:graphic>
          <a:graphicData uri="http://schemas.openxmlformats.org/drawingml/2006/table">
            <a:tbl>
              <a:tblPr/>
              <a:tblGrid>
                <a:gridCol w="191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566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Operator</a:t>
                      </a:r>
                    </a:p>
                  </a:txBody>
                  <a:tcPr marL="66637" marR="53309" marT="99955" marB="9329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Expression</a:t>
                      </a:r>
                    </a:p>
                  </a:txBody>
                  <a:tcPr marL="66637" marR="53309" marT="99955" marB="9329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Internally</a:t>
                      </a:r>
                    </a:p>
                  </a:txBody>
                  <a:tcPr marL="66637" marR="53309" marT="99955" marB="9329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Addition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+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p1.__add__(p2)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Subtraction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p1 -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p1.__sub__(p2)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Multiplication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*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p1.__mul__(p2)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Power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**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p1.__pow__(p2)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Division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/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p1.__truediv__(p2)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Floor Division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//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p1.__floordiv__(p2)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Remainder (modulo)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p1 %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p1.__mod__(p2)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Left Shift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&lt;&lt;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p1.__lshift__(p2)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Right Shift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&gt;&gt;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p1.__rshift__(p2)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AND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&amp;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p1.__and__(p2)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OR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|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p1.__or__(p2)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XOR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 ^ p2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p1.__xor__(p2)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2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Bitwise NOT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~p1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p1.__invert__()</a:t>
                      </a:r>
                    </a:p>
                  </a:txBody>
                  <a:tcPr marL="66637" marR="53309" marT="66637" marB="5997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68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Comparison Operator Overloading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423070"/>
              </p:ext>
            </p:extLst>
          </p:nvPr>
        </p:nvGraphicFramePr>
        <p:xfrm>
          <a:off x="1447800" y="1752600"/>
          <a:ext cx="4762501" cy="3830955"/>
        </p:xfrm>
        <a:graphic>
          <a:graphicData uri="http://schemas.openxmlformats.org/drawingml/2006/table">
            <a:tbl>
              <a:tblPr/>
              <a:tblGrid>
                <a:gridCol w="186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Internally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&lt;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p1.__lt__(p2)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&lt;=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p1.__le__(p2)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==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p1.__eq__(p2)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!=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p1.__ne__(p2)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&gt;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p1.__gt__(p2)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 &gt;= p2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p1.__ge__(p2)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Python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general concepts of Python classes are basically the same as C++, Java, etc.</a:t>
            </a:r>
          </a:p>
          <a:p>
            <a:r>
              <a:rPr lang="en-US" sz="2800"/>
              <a:t>Classes are built into Python from the beginning.  </a:t>
            </a:r>
          </a:p>
          <a:p>
            <a:pPr lvl="1"/>
            <a:r>
              <a:rPr lang="en-US" sz="2400"/>
              <a:t>For object-oriented programming (i.e., programming using classes), Python is superior in this sense to many other programming languages</a:t>
            </a:r>
          </a:p>
          <a:p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81816C75-E072-4FE2-8F0D-8F119B0EC624}"/>
              </a:ext>
            </a:extLst>
          </p:cNvPr>
          <p:cNvSpPr/>
          <p:nvPr/>
        </p:nvSpPr>
        <p:spPr>
          <a:xfrm>
            <a:off x="3810000" y="4495800"/>
            <a:ext cx="3810000" cy="106680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is an Object approach</a:t>
            </a:r>
          </a:p>
        </p:txBody>
      </p:sp>
    </p:spTree>
    <p:extLst>
      <p:ext uri="{BB962C8B-B14F-4D97-AF65-F5344CB8AC3E}">
        <p14:creationId xmlns:p14="http://schemas.microsoft.com/office/powerpoint/2010/main" val="71512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16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A note on Python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other languages like C++/Java, we can overload member functions to behave differently depending on how many arguments (and what types of arguments) are passed to the function</a:t>
            </a:r>
          </a:p>
          <a:p>
            <a:r>
              <a:rPr lang="en-US" dirty="0"/>
              <a:t>Python doesn't work like this: the last function defined with a given name is the one that will be used: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class A: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def method(self, x):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…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def method(self, x, y):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    	</a:t>
            </a:r>
            <a:r>
              <a:rPr lang="en-US" dirty="0">
                <a:solidFill>
                  <a:srgbClr val="C00000"/>
                </a:solidFill>
              </a:rPr>
              <a:t>#this definition overrides the previous one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#this also explains why one constructor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45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class can inherit from another class, allowing a class hierarchy</a:t>
            </a:r>
          </a:p>
          <a:p>
            <a:r>
              <a:rPr lang="en-US"/>
              <a:t>If class A inherits from class B, then class B is a superclass of class A, and </a:t>
            </a:r>
            <a:r>
              <a:rPr lang="en-US">
                <a:solidFill>
                  <a:srgbClr val="C00000"/>
                </a:solidFill>
              </a:rPr>
              <a:t>class A</a:t>
            </a:r>
            <a:r>
              <a:rPr lang="en-US"/>
              <a:t> automatically </a:t>
            </a:r>
            <a:r>
              <a:rPr lang="en-US">
                <a:solidFill>
                  <a:srgbClr val="C00000"/>
                </a:solidFill>
              </a:rPr>
              <a:t>has access to all the member data and member functions of class B</a:t>
            </a:r>
          </a:p>
          <a:p>
            <a:r>
              <a:rPr lang="en-US"/>
              <a:t>If class A </a:t>
            </a:r>
            <a:r>
              <a:rPr lang="en-US">
                <a:solidFill>
                  <a:srgbClr val="C00000"/>
                </a:solidFill>
              </a:rPr>
              <a:t>redefines</a:t>
            </a:r>
            <a:r>
              <a:rPr lang="en-US"/>
              <a:t> some member function or member data which is also present in class B, then the </a:t>
            </a:r>
            <a:r>
              <a:rPr lang="en-US">
                <a:solidFill>
                  <a:srgbClr val="C00000"/>
                </a:solidFill>
              </a:rPr>
              <a:t>definition in A takes precedence over that in class 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4000"/>
              <a:t>Prior to Python 3.0 there are two kinds of strings "plain strings" and "</a:t>
            </a:r>
            <a:r>
              <a:rPr lang="en-US" sz="4000" err="1"/>
              <a:t>unicode</a:t>
            </a:r>
            <a:r>
              <a:rPr lang="en-US" sz="4000"/>
              <a:t> strings". </a:t>
            </a:r>
          </a:p>
          <a:p>
            <a:pPr lvl="1"/>
            <a:r>
              <a:rPr lang="en-US" sz="3500"/>
              <a:t>Plain strings (</a:t>
            </a:r>
            <a:r>
              <a:rPr lang="en-US" sz="3500" err="1"/>
              <a:t>str</a:t>
            </a:r>
            <a:r>
              <a:rPr lang="en-US" sz="3500"/>
              <a:t>) cannot represent characters outside of the Latin alphabet . </a:t>
            </a:r>
          </a:p>
          <a:p>
            <a:pPr lvl="1"/>
            <a:r>
              <a:rPr lang="en-US" sz="3500"/>
              <a:t>Unicode strings (</a:t>
            </a:r>
            <a:r>
              <a:rPr lang="en-US" sz="3500" err="1"/>
              <a:t>unicode</a:t>
            </a:r>
            <a:r>
              <a:rPr lang="en-US" sz="3500"/>
              <a:t>) can represent characters from any alphabet including some fictional ones.</a:t>
            </a:r>
          </a:p>
          <a:p>
            <a:endParaRPr lang="en-US" sz="4000"/>
          </a:p>
          <a:p>
            <a:r>
              <a:rPr lang="en-US" sz="4000"/>
              <a:t>Why have two kinds of strings? Would it be better to just have Unicode?</a:t>
            </a:r>
          </a:p>
          <a:p>
            <a:pPr lvl="1"/>
            <a:r>
              <a:rPr lang="en-US" sz="3500"/>
              <a:t>Python was created before Unicode was the preferred method for representing strings.  </a:t>
            </a:r>
          </a:p>
          <a:p>
            <a:pPr lvl="1"/>
            <a:r>
              <a:rPr lang="en-US" sz="3500"/>
              <a:t>Python 3.0 it is finally the case that all strings are Unicode.</a:t>
            </a:r>
          </a:p>
          <a:p>
            <a:endParaRPr lang="en-US" sz="4000"/>
          </a:p>
          <a:p>
            <a:r>
              <a:rPr lang="en-US" sz="4000"/>
              <a:t>The inheritance hierarchy of Python strings pre-3.0 is:</a:t>
            </a:r>
          </a:p>
          <a:p>
            <a:endParaRPr lang="en-US" sz="4000"/>
          </a:p>
          <a:p>
            <a:pPr marL="800100" lvl="2" indent="0">
              <a:buNone/>
            </a:pPr>
            <a:r>
              <a:rPr lang="en-US" sz="4000"/>
              <a:t>          object</a:t>
            </a:r>
          </a:p>
          <a:p>
            <a:pPr marL="800100" lvl="2" indent="0">
              <a:buNone/>
            </a:pPr>
            <a:r>
              <a:rPr lang="en-US" sz="4000"/>
              <a:t>             |</a:t>
            </a:r>
          </a:p>
          <a:p>
            <a:pPr marL="800100" lvl="2" indent="0">
              <a:buNone/>
            </a:pPr>
            <a:r>
              <a:rPr lang="en-US" sz="4000"/>
              <a:t>             |</a:t>
            </a:r>
          </a:p>
          <a:p>
            <a:pPr marL="800100" lvl="2" indent="0">
              <a:buNone/>
            </a:pPr>
            <a:r>
              <a:rPr lang="en-US" sz="4000"/>
              <a:t>         </a:t>
            </a:r>
            <a:r>
              <a:rPr lang="en-US" sz="4000" err="1"/>
              <a:t>basestring</a:t>
            </a:r>
            <a:endParaRPr lang="en-US" sz="4000"/>
          </a:p>
          <a:p>
            <a:pPr marL="800100" lvl="2" indent="0">
              <a:buNone/>
            </a:pPr>
            <a:r>
              <a:rPr lang="en-US" sz="4000"/>
              <a:t>            / \</a:t>
            </a:r>
          </a:p>
          <a:p>
            <a:pPr marL="800100" lvl="2" indent="0">
              <a:buNone/>
            </a:pPr>
            <a:r>
              <a:rPr lang="en-US" sz="4000"/>
              <a:t>           /   \</a:t>
            </a:r>
          </a:p>
          <a:p>
            <a:pPr marL="800100" lvl="2" indent="0">
              <a:buNone/>
            </a:pPr>
            <a:r>
              <a:rPr lang="en-US" sz="4000"/>
              <a:t>         </a:t>
            </a:r>
            <a:r>
              <a:rPr lang="en-US" sz="4000" err="1"/>
              <a:t>str</a:t>
            </a:r>
            <a:r>
              <a:rPr lang="en-US" sz="4000"/>
              <a:t>  </a:t>
            </a:r>
            <a:r>
              <a:rPr lang="en-US" sz="4000" err="1"/>
              <a:t>unicode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'</a:t>
            </a:r>
            <a:r>
              <a:rPr lang="en-US" sz="4000" err="1"/>
              <a:t>basestring</a:t>
            </a:r>
            <a:r>
              <a:rPr lang="en-US" sz="4000"/>
              <a:t>' introduced in Python 2.3 can be thought of as a step in the direction of string unification as it can be used to check whether an object is an instance of </a:t>
            </a:r>
            <a:r>
              <a:rPr lang="en-US" sz="4000" err="1"/>
              <a:t>str</a:t>
            </a:r>
            <a:r>
              <a:rPr lang="en-US" sz="4000"/>
              <a:t> or </a:t>
            </a:r>
            <a:r>
              <a:rPr lang="en-US" sz="4000" err="1"/>
              <a:t>unicode</a:t>
            </a:r>
            <a:endParaRPr lang="en-US" sz="4000"/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3922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string1 = "I am a plain string"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string2 = </a:t>
            </a:r>
            <a:r>
              <a:rPr lang="en-US" err="1">
                <a:solidFill>
                  <a:srgbClr val="0070C0"/>
                </a:solidFill>
              </a:rPr>
              <a:t>u"I</a:t>
            </a:r>
            <a:r>
              <a:rPr lang="en-US">
                <a:solidFill>
                  <a:srgbClr val="0070C0"/>
                </a:solidFill>
              </a:rPr>
              <a:t> am a </a:t>
            </a:r>
            <a:r>
              <a:rPr lang="en-US" err="1">
                <a:solidFill>
                  <a:srgbClr val="0070C0"/>
                </a:solidFill>
              </a:rPr>
              <a:t>unicode</a:t>
            </a:r>
            <a:r>
              <a:rPr lang="en-US">
                <a:solidFill>
                  <a:srgbClr val="0070C0"/>
                </a:solidFill>
              </a:rPr>
              <a:t> string"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(string1, </a:t>
            </a:r>
            <a:r>
              <a:rPr lang="en-US" err="1">
                <a:solidFill>
                  <a:srgbClr val="0070C0"/>
                </a:solidFill>
              </a:rPr>
              <a:t>str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True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(string2, </a:t>
            </a:r>
            <a:r>
              <a:rPr lang="en-US" err="1">
                <a:solidFill>
                  <a:srgbClr val="0070C0"/>
                </a:solidFill>
              </a:rPr>
              <a:t>str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False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(string1, </a:t>
            </a:r>
            <a:r>
              <a:rPr lang="en-US" err="1">
                <a:solidFill>
                  <a:srgbClr val="0070C0"/>
                </a:solidFill>
              </a:rPr>
              <a:t>unicode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False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(string2, </a:t>
            </a:r>
            <a:r>
              <a:rPr lang="en-US" err="1">
                <a:solidFill>
                  <a:srgbClr val="0070C0"/>
                </a:solidFill>
              </a:rPr>
              <a:t>unicode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True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(string1, </a:t>
            </a:r>
            <a:r>
              <a:rPr lang="en-US" err="1">
                <a:solidFill>
                  <a:srgbClr val="0070C0"/>
                </a:solidFill>
              </a:rPr>
              <a:t>basestring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True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&gt;&gt;&gt; </a:t>
            </a:r>
            <a:r>
              <a:rPr lang="en-US" err="1">
                <a:solidFill>
                  <a:srgbClr val="0070C0"/>
                </a:solidFill>
              </a:rPr>
              <a:t>isinstance</a:t>
            </a:r>
            <a:r>
              <a:rPr lang="en-US">
                <a:solidFill>
                  <a:srgbClr val="0070C0"/>
                </a:solidFill>
              </a:rPr>
              <a:t>(string2, </a:t>
            </a:r>
            <a:r>
              <a:rPr lang="en-US" err="1">
                <a:solidFill>
                  <a:srgbClr val="0070C0"/>
                </a:solidFill>
              </a:rPr>
              <a:t>basestring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61418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class Point3D(Point):   </a:t>
            </a:r>
            <a:r>
              <a:rPr lang="en-US"/>
              <a:t># Point3D extends Point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	</a:t>
            </a:r>
            <a:r>
              <a:rPr lang="en-US">
                <a:solidFill>
                  <a:srgbClr val="0070C0"/>
                </a:solidFill>
              </a:rPr>
              <a:t>    z = 0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    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1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Calling superclass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400"/>
              <a:t>methods:		</a:t>
            </a:r>
            <a:r>
              <a:rPr lang="en-US" sz="2400" err="1">
                <a:solidFill>
                  <a:srgbClr val="C00000"/>
                </a:solidFill>
              </a:rPr>
              <a:t>class.method</a:t>
            </a:r>
            <a:r>
              <a:rPr lang="en-US" sz="2400">
                <a:solidFill>
                  <a:srgbClr val="C00000"/>
                </a:solidFill>
              </a:rPr>
              <a:t>(object, parameters)</a:t>
            </a:r>
          </a:p>
          <a:p>
            <a:r>
              <a:rPr lang="en-US" sz="2400"/>
              <a:t>constructors:	</a:t>
            </a:r>
            <a:r>
              <a:rPr lang="en-US" sz="2400">
                <a:solidFill>
                  <a:srgbClr val="C00000"/>
                </a:solidFill>
              </a:rPr>
              <a:t>class.__</a:t>
            </a:r>
            <a:r>
              <a:rPr lang="en-US" sz="2400" err="1">
                <a:solidFill>
                  <a:srgbClr val="C00000"/>
                </a:solidFill>
              </a:rPr>
              <a:t>init</a:t>
            </a:r>
            <a:r>
              <a:rPr lang="en-US" sz="2400">
                <a:solidFill>
                  <a:srgbClr val="C00000"/>
                </a:solidFill>
              </a:rPr>
              <a:t>__(parameters)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70C0"/>
                </a:solidFill>
              </a:rPr>
              <a:t>class Point3D(Point):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z = 0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</a:t>
            </a:r>
            <a:r>
              <a:rPr lang="en-US" sz="2400" err="1">
                <a:solidFill>
                  <a:srgbClr val="0070C0"/>
                </a:solidFill>
              </a:rPr>
              <a:t>def</a:t>
            </a:r>
            <a:r>
              <a:rPr lang="en-US" sz="2400">
                <a:solidFill>
                  <a:srgbClr val="0070C0"/>
                </a:solidFill>
              </a:rPr>
              <a:t> __</a:t>
            </a:r>
            <a:r>
              <a:rPr lang="en-US" sz="2400" err="1">
                <a:solidFill>
                  <a:srgbClr val="0070C0"/>
                </a:solidFill>
              </a:rPr>
              <a:t>init</a:t>
            </a:r>
            <a:r>
              <a:rPr lang="en-US" sz="2400">
                <a:solidFill>
                  <a:srgbClr val="0070C0"/>
                </a:solidFill>
              </a:rPr>
              <a:t>__(self, x, y, z):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    </a:t>
            </a:r>
            <a:r>
              <a:rPr lang="en-US" sz="2400">
                <a:solidFill>
                  <a:srgbClr val="C00000"/>
                </a:solidFill>
              </a:rPr>
              <a:t>Point.__</a:t>
            </a:r>
            <a:r>
              <a:rPr lang="en-US" sz="2400" err="1">
                <a:solidFill>
                  <a:srgbClr val="C00000"/>
                </a:solidFill>
              </a:rPr>
              <a:t>init</a:t>
            </a:r>
            <a:r>
              <a:rPr lang="en-US" sz="2400">
                <a:solidFill>
                  <a:srgbClr val="C00000"/>
                </a:solidFill>
              </a:rPr>
              <a:t>__(self, x, y)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    </a:t>
            </a:r>
            <a:r>
              <a:rPr lang="en-US" sz="2400" err="1">
                <a:solidFill>
                  <a:srgbClr val="0070C0"/>
                </a:solidFill>
              </a:rPr>
              <a:t>self.z</a:t>
            </a:r>
            <a:r>
              <a:rPr lang="en-US" sz="2400">
                <a:solidFill>
                  <a:srgbClr val="0070C0"/>
                </a:solidFill>
              </a:rPr>
              <a:t> = z</a:t>
            </a: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</a:t>
            </a:r>
            <a:r>
              <a:rPr lang="en-US" sz="2400" err="1">
                <a:solidFill>
                  <a:srgbClr val="0070C0"/>
                </a:solidFill>
              </a:rPr>
              <a:t>def</a:t>
            </a:r>
            <a:r>
              <a:rPr lang="en-US" sz="2400">
                <a:solidFill>
                  <a:srgbClr val="0070C0"/>
                </a:solidFill>
              </a:rPr>
              <a:t> translate(self, dx, </a:t>
            </a:r>
            <a:r>
              <a:rPr lang="en-US" sz="2400" err="1">
                <a:solidFill>
                  <a:srgbClr val="0070C0"/>
                </a:solidFill>
              </a:rPr>
              <a:t>dy</a:t>
            </a:r>
            <a:r>
              <a:rPr lang="en-US" sz="2400">
                <a:solidFill>
                  <a:srgbClr val="0070C0"/>
                </a:solidFill>
              </a:rPr>
              <a:t>, </a:t>
            </a:r>
            <a:r>
              <a:rPr lang="en-US" sz="2400" err="1">
                <a:solidFill>
                  <a:srgbClr val="0070C0"/>
                </a:solidFill>
              </a:rPr>
              <a:t>dz</a:t>
            </a:r>
            <a:r>
              <a:rPr lang="en-US" sz="240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    </a:t>
            </a:r>
            <a:r>
              <a:rPr lang="en-US" sz="2400" err="1">
                <a:solidFill>
                  <a:srgbClr val="C00000"/>
                </a:solidFill>
              </a:rPr>
              <a:t>Point.translate</a:t>
            </a:r>
            <a:r>
              <a:rPr lang="en-US" sz="2400">
                <a:solidFill>
                  <a:srgbClr val="C00000"/>
                </a:solidFill>
              </a:rPr>
              <a:t>(self, dx, </a:t>
            </a:r>
            <a:r>
              <a:rPr lang="en-US" sz="2400" err="1">
                <a:solidFill>
                  <a:srgbClr val="C00000"/>
                </a:solidFill>
              </a:rPr>
              <a:t>dy</a:t>
            </a:r>
            <a:r>
              <a:rPr lang="en-US" sz="240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</a:rPr>
              <a:t>	        </a:t>
            </a:r>
            <a:r>
              <a:rPr lang="en-US" sz="2400" err="1">
                <a:solidFill>
                  <a:srgbClr val="0070C0"/>
                </a:solidFill>
              </a:rPr>
              <a:t>self.z</a:t>
            </a:r>
            <a:r>
              <a:rPr lang="en-US" sz="2400">
                <a:solidFill>
                  <a:srgbClr val="0070C0"/>
                </a:solidFill>
              </a:rPr>
              <a:t> += </a:t>
            </a:r>
            <a:r>
              <a:rPr lang="en-US" sz="2400" err="1">
                <a:solidFill>
                  <a:srgbClr val="0070C0"/>
                </a:solidFill>
              </a:rPr>
              <a:t>dz</a:t>
            </a:r>
            <a:endParaRPr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50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class Class1:			</a:t>
            </a:r>
            <a:r>
              <a:rPr lang="en-US"/>
              <a:t>#Class1: superclass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  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__</a:t>
            </a:r>
            <a:r>
              <a:rPr lang="en-US" err="1">
                <a:solidFill>
                  <a:srgbClr val="0070C0"/>
                </a:solidFill>
              </a:rPr>
              <a:t>init</a:t>
            </a:r>
            <a:r>
              <a:rPr lang="en-US">
                <a:solidFill>
                  <a:srgbClr val="0070C0"/>
                </a:solidFill>
              </a:rPr>
              <a:t>__(self, data=0):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    </a:t>
            </a:r>
            <a:r>
              <a:rPr lang="en-US" err="1">
                <a:solidFill>
                  <a:srgbClr val="0070C0"/>
                </a:solidFill>
              </a:rPr>
              <a:t>self.data</a:t>
            </a:r>
            <a:r>
              <a:rPr lang="en-US">
                <a:solidFill>
                  <a:srgbClr val="0070C0"/>
                </a:solidFill>
              </a:rPr>
              <a:t> = data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  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display(self):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    print (</a:t>
            </a:r>
            <a:r>
              <a:rPr lang="en-US" err="1">
                <a:solidFill>
                  <a:srgbClr val="0070C0"/>
                </a:solidFill>
              </a:rPr>
              <a:t>self.data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class Class2(Class1):		</a:t>
            </a:r>
            <a:r>
              <a:rPr lang="en-US"/>
              <a:t>#Class2 inherits from Class1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  </a:t>
            </a:r>
            <a:r>
              <a:rPr lang="en-US" err="1">
                <a:solidFill>
                  <a:srgbClr val="C00000"/>
                </a:solidFill>
              </a:rPr>
              <a:t>def</a:t>
            </a:r>
            <a:r>
              <a:rPr lang="en-US">
                <a:solidFill>
                  <a:srgbClr val="C00000"/>
                </a:solidFill>
              </a:rPr>
              <a:t> square(self):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    </a:t>
            </a:r>
            <a:r>
              <a:rPr lang="en-US" err="1">
                <a:solidFill>
                  <a:srgbClr val="C00000"/>
                </a:solidFill>
              </a:rPr>
              <a:t>self.data</a:t>
            </a:r>
            <a:r>
              <a:rPr lang="en-US">
                <a:solidFill>
                  <a:srgbClr val="C00000"/>
                </a:solidFill>
              </a:rPr>
              <a:t> = </a:t>
            </a:r>
            <a:r>
              <a:rPr lang="en-US" err="1">
                <a:solidFill>
                  <a:srgbClr val="C00000"/>
                </a:solidFill>
              </a:rPr>
              <a:t>self.data</a:t>
            </a:r>
            <a:r>
              <a:rPr lang="en-US">
                <a:solidFill>
                  <a:srgbClr val="C00000"/>
                </a:solidFill>
              </a:rPr>
              <a:t> * </a:t>
            </a:r>
            <a:r>
              <a:rPr lang="en-US" err="1">
                <a:solidFill>
                  <a:srgbClr val="C00000"/>
                </a:solidFill>
              </a:rPr>
              <a:t>self.data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a = Class2(5)‏</a:t>
            </a:r>
          </a:p>
          <a:p>
            <a:pPr marL="0" indent="0">
              <a:buNone/>
            </a:pPr>
            <a:r>
              <a:rPr lang="en-US" err="1">
                <a:solidFill>
                  <a:srgbClr val="0070C0"/>
                </a:solidFill>
              </a:rPr>
              <a:t>a.square</a:t>
            </a:r>
            <a:r>
              <a:rPr lang="en-US">
                <a:solidFill>
                  <a:srgbClr val="0070C0"/>
                </a:solidFill>
              </a:rPr>
              <a:t>()       </a:t>
            </a:r>
            <a:r>
              <a:rPr lang="en-US"/>
              <a:t># method specific to Class2</a:t>
            </a:r>
          </a:p>
          <a:p>
            <a:pPr marL="0" indent="0">
              <a:buNone/>
            </a:pPr>
            <a:r>
              <a:rPr lang="en-US" err="1">
                <a:solidFill>
                  <a:srgbClr val="0070C0"/>
                </a:solidFill>
              </a:rPr>
              <a:t>a.display</a:t>
            </a:r>
            <a:r>
              <a:rPr lang="en-US">
                <a:solidFill>
                  <a:srgbClr val="0070C0"/>
                </a:solidFill>
              </a:rPr>
              <a:t>()      </a:t>
            </a:r>
            <a:r>
              <a:rPr lang="en-US"/>
              <a:t># inherited method from Class1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8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class A :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</a:t>
            </a:r>
            <a:r>
              <a:rPr lang="en-US" sz="2000" err="1">
                <a:solidFill>
                  <a:srgbClr val="0070C0"/>
                </a:solidFill>
              </a:rPr>
              <a:t>def</a:t>
            </a:r>
            <a:r>
              <a:rPr lang="en-US" sz="2000">
                <a:solidFill>
                  <a:srgbClr val="0070C0"/>
                </a:solidFill>
              </a:rPr>
              <a:t> __</a:t>
            </a:r>
            <a:r>
              <a:rPr lang="en-US" sz="2000" err="1">
                <a:solidFill>
                  <a:srgbClr val="0070C0"/>
                </a:solidFill>
              </a:rPr>
              <a:t>init</a:t>
            </a:r>
            <a:r>
              <a:rPr lang="en-US" sz="2000">
                <a:solidFill>
                  <a:srgbClr val="0070C0"/>
                </a:solidFill>
              </a:rPr>
              <a:t>__(self, data=0) :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    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r>
              <a:rPr lang="en-US" sz="2000">
                <a:solidFill>
                  <a:srgbClr val="0070C0"/>
                </a:solidFill>
              </a:rPr>
              <a:t>= data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</a:t>
            </a:r>
            <a:r>
              <a:rPr lang="en-US" sz="2000" err="1">
                <a:solidFill>
                  <a:srgbClr val="FF0000"/>
                </a:solidFill>
              </a:rPr>
              <a:t>def</a:t>
            </a:r>
            <a:r>
              <a:rPr lang="en-US" sz="2000">
                <a:solidFill>
                  <a:srgbClr val="FF0000"/>
                </a:solidFill>
              </a:rPr>
              <a:t> display(self) :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    print(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r>
              <a:rPr lang="en-US" sz="200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class B(A) :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</a:rPr>
              <a:t>    </a:t>
            </a:r>
            <a:r>
              <a:rPr lang="en-US" sz="2000" err="1">
                <a:solidFill>
                  <a:srgbClr val="0070C0"/>
                </a:solidFill>
              </a:rPr>
              <a:t>def</a:t>
            </a:r>
            <a:r>
              <a:rPr lang="en-US" sz="2000">
                <a:solidFill>
                  <a:srgbClr val="0070C0"/>
                </a:solidFill>
              </a:rPr>
              <a:t> __</a:t>
            </a:r>
            <a:r>
              <a:rPr lang="en-US" sz="2000" err="1">
                <a:solidFill>
                  <a:srgbClr val="0070C0"/>
                </a:solidFill>
              </a:rPr>
              <a:t>init</a:t>
            </a:r>
            <a:r>
              <a:rPr lang="en-US" sz="2000">
                <a:solidFill>
                  <a:srgbClr val="0070C0"/>
                </a:solidFill>
              </a:rPr>
              <a:t>__(self, data, data2) :</a:t>
            </a:r>
            <a:r>
              <a:rPr lang="en-US" sz="2000"/>
              <a:t>	#create own constructor 	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    A.__</a:t>
            </a:r>
            <a:r>
              <a:rPr lang="en-US" sz="2000" err="1">
                <a:solidFill>
                  <a:srgbClr val="0070C0"/>
                </a:solidFill>
              </a:rPr>
              <a:t>init</a:t>
            </a:r>
            <a:r>
              <a:rPr lang="en-US" sz="2000">
                <a:solidFill>
                  <a:srgbClr val="0070C0"/>
                </a:solidFill>
              </a:rPr>
              <a:t>__(self, data)	</a:t>
            </a:r>
            <a:r>
              <a:rPr lang="en-US" sz="2000"/>
              <a:t>	#by calling superclass constructor</a:t>
            </a:r>
          </a:p>
          <a:p>
            <a:pPr marL="0" indent="0">
              <a:buNone/>
            </a:pPr>
            <a:r>
              <a:rPr lang="en-US" sz="2000"/>
              <a:t>        </a:t>
            </a:r>
            <a:r>
              <a:rPr lang="en-US" sz="2000">
                <a:solidFill>
                  <a:srgbClr val="0070C0"/>
                </a:solidFill>
              </a:rPr>
              <a:t>self.data2 = data2</a:t>
            </a:r>
          </a:p>
          <a:p>
            <a:pPr marL="0" indent="0">
              <a:buNone/>
            </a:pPr>
            <a:r>
              <a:rPr lang="en-US" sz="2000">
                <a:solidFill>
                  <a:srgbClr val="002060"/>
                </a:solidFill>
              </a:rPr>
              <a:t>    </a:t>
            </a:r>
            <a:r>
              <a:rPr lang="en-US" sz="2000" err="1">
                <a:solidFill>
                  <a:srgbClr val="0070C0"/>
                </a:solidFill>
              </a:rPr>
              <a:t>def</a:t>
            </a:r>
            <a:r>
              <a:rPr lang="en-US" sz="2000">
                <a:solidFill>
                  <a:srgbClr val="0070C0"/>
                </a:solidFill>
              </a:rPr>
              <a:t> square(self) :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    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r>
              <a:rPr lang="en-US" sz="2000">
                <a:solidFill>
                  <a:srgbClr val="0070C0"/>
                </a:solidFill>
              </a:rPr>
              <a:t> = 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r>
              <a:rPr lang="en-US" sz="2000">
                <a:solidFill>
                  <a:srgbClr val="0070C0"/>
                </a:solidFill>
              </a:rPr>
              <a:t> * 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endParaRPr 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    </a:t>
            </a:r>
            <a:r>
              <a:rPr lang="en-US" sz="2000" err="1">
                <a:solidFill>
                  <a:srgbClr val="FF0000"/>
                </a:solidFill>
              </a:rPr>
              <a:t>def</a:t>
            </a:r>
            <a:r>
              <a:rPr lang="en-US" sz="2000">
                <a:solidFill>
                  <a:srgbClr val="FF0000"/>
                </a:solidFill>
              </a:rPr>
              <a:t> display(self) : </a:t>
            </a:r>
            <a:r>
              <a:rPr lang="en-US" sz="2000"/>
              <a:t>		#redefine superclass methods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       print((</a:t>
            </a:r>
            <a:r>
              <a:rPr lang="en-US" sz="2000" err="1">
                <a:solidFill>
                  <a:srgbClr val="0070C0"/>
                </a:solidFill>
              </a:rPr>
              <a:t>self.data</a:t>
            </a:r>
            <a:r>
              <a:rPr lang="en-US" sz="2000">
                <a:solidFill>
                  <a:srgbClr val="0070C0"/>
                </a:solidFill>
              </a:rPr>
              <a:t>, self.data2))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a = B(5, 3)</a:t>
            </a:r>
          </a:p>
          <a:p>
            <a:pPr marL="0" indent="0">
              <a:buNone/>
            </a:pPr>
            <a:r>
              <a:rPr lang="en-US" sz="2000" err="1">
                <a:solidFill>
                  <a:srgbClr val="0070C0"/>
                </a:solidFill>
              </a:rPr>
              <a:t>a.square</a:t>
            </a:r>
            <a:r>
              <a:rPr lang="en-US" sz="200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err="1">
                <a:solidFill>
                  <a:srgbClr val="FF0000"/>
                </a:solidFill>
              </a:rPr>
              <a:t>a.display</a:t>
            </a:r>
            <a:r>
              <a:rPr lang="en-US" sz="2000">
                <a:solidFill>
                  <a:srgbClr val="FF0000"/>
                </a:solidFill>
              </a:rPr>
              <a:t>()</a:t>
            </a:r>
            <a:r>
              <a:rPr lang="en-US" sz="2000">
                <a:solidFill>
                  <a:srgbClr val="002060"/>
                </a:solidFill>
              </a:rPr>
              <a:t>		</a:t>
            </a:r>
            <a:r>
              <a:rPr lang="en-US" sz="2000"/>
              <a:t>#which display will be called? (25,3)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B6BEA1DF-6FB1-4441-B338-EFD5F9D64278}"/>
              </a:ext>
            </a:extLst>
          </p:cNvPr>
          <p:cNvSpPr/>
          <p:nvPr/>
        </p:nvSpPr>
        <p:spPr>
          <a:xfrm>
            <a:off x="5791200" y="4800600"/>
            <a:ext cx="2895600" cy="12192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Dynamic binding or static binding?</a:t>
            </a:r>
          </a:p>
        </p:txBody>
      </p:sp>
    </p:spTree>
    <p:extLst>
      <p:ext uri="{BB962C8B-B14F-4D97-AF65-F5344CB8AC3E}">
        <p14:creationId xmlns:p14="http://schemas.microsoft.com/office/powerpoint/2010/main" val="3976874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Alternative Syntax for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Normal way			Alternative way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a = Class2(5)			a = Class2(5)‏	</a:t>
            </a:r>
          </a:p>
          <a:p>
            <a:pPr marL="0" indent="0">
              <a:buNone/>
            </a:pPr>
            <a:r>
              <a:rPr lang="en-US" err="1">
                <a:solidFill>
                  <a:srgbClr val="0070C0"/>
                </a:solidFill>
              </a:rPr>
              <a:t>a.square</a:t>
            </a:r>
            <a:r>
              <a:rPr lang="en-US">
                <a:solidFill>
                  <a:srgbClr val="0070C0"/>
                </a:solidFill>
              </a:rPr>
              <a:t>()        			Class2.square(a)</a:t>
            </a:r>
          </a:p>
          <a:p>
            <a:pPr marL="0" indent="0">
              <a:buNone/>
            </a:pPr>
            <a:r>
              <a:rPr lang="en-US" err="1">
                <a:solidFill>
                  <a:srgbClr val="0070C0"/>
                </a:solidFill>
              </a:rPr>
              <a:t>a.display</a:t>
            </a:r>
            <a:r>
              <a:rPr lang="en-US">
                <a:solidFill>
                  <a:srgbClr val="0070C0"/>
                </a:solidFill>
              </a:rPr>
              <a:t>() 				Class1.display(a)</a:t>
            </a:r>
          </a:p>
        </p:txBody>
      </p:sp>
    </p:spTree>
    <p:extLst>
      <p:ext uri="{BB962C8B-B14F-4D97-AF65-F5344CB8AC3E}">
        <p14:creationId xmlns:p14="http://schemas.microsoft.com/office/powerpoint/2010/main" val="570684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also supports multiple inheritance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class name(superclass, ..., superclass):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		    statements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/>
              <a:t>Note: if more than one superclass has the same field/method, conflicts are resolved in </a:t>
            </a:r>
            <a:r>
              <a:rPr lang="en-US" sz="2800">
                <a:solidFill>
                  <a:srgbClr val="FF0000"/>
                </a:solidFill>
              </a:rPr>
              <a:t>left-to-right</a:t>
            </a:r>
            <a:r>
              <a:rPr lang="en-US" sz="2800"/>
              <a:t> order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General format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class &lt;class name&gt;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&lt;class var 1&gt; = &lt;value&gt;   </a:t>
            </a:r>
            <a:r>
              <a:rPr lang="en-US"/>
              <a:t>#class variable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&lt;class var 2&gt; = &lt;value&gt;   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 </a:t>
            </a:r>
            <a:r>
              <a:rPr lang="en-US"/>
              <a:t>#instance variable defined in methods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…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&lt;class method 1&gt; (self, arg1, arg2, …)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&lt;body of method 1&gt;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&lt;class method 2&gt; (self, arg1, arg2, …)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&lt;body of method 2&gt;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…</a:t>
            </a:r>
          </a:p>
        </p:txBody>
      </p:sp>
    </p:spTree>
    <p:extLst>
      <p:ext uri="{BB962C8B-B14F-4D97-AF65-F5344CB8AC3E}">
        <p14:creationId xmlns:p14="http://schemas.microsoft.com/office/powerpoint/2010/main" val="247642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083-A2F3-85E6-E219-B4A22356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Built-in </a:t>
            </a:r>
            <a:r>
              <a:rPr lang="en-US" dirty="0">
                <a:solidFill>
                  <a:srgbClr val="0070C0"/>
                </a:solidFill>
              </a:rPr>
              <a:t>super()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ABC2-5032-6B99-B28B-0B93DFE1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super() </a:t>
            </a:r>
            <a:r>
              <a:rPr lang="en-US" dirty="0"/>
              <a:t>built-in method returns a proxy object (temporary object of the superclass) that allows us to access methods of the base class.</a:t>
            </a:r>
          </a:p>
          <a:p>
            <a:r>
              <a:rPr lang="en-US" dirty="0"/>
              <a:t>In Python, </a:t>
            </a:r>
            <a:r>
              <a:rPr lang="en-US" dirty="0">
                <a:solidFill>
                  <a:srgbClr val="0070C0"/>
                </a:solidFill>
              </a:rPr>
              <a:t>super() </a:t>
            </a:r>
            <a:r>
              <a:rPr lang="en-US" dirty="0"/>
              <a:t>has two major use cases:</a:t>
            </a:r>
          </a:p>
          <a:p>
            <a:pPr lvl="1"/>
            <a:r>
              <a:rPr lang="en-US" dirty="0"/>
              <a:t>Avoid using the base class name explicitly</a:t>
            </a:r>
          </a:p>
          <a:p>
            <a:pPr lvl="1"/>
            <a:r>
              <a:rPr lang="en-US" dirty="0"/>
              <a:t>Working with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2352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EB7E-E1A4-24DC-2F52-E92939B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77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super()  </a:t>
            </a:r>
            <a:r>
              <a:rPr lang="en-US" dirty="0">
                <a:solidFill>
                  <a:srgbClr val="FF0000"/>
                </a:solidFill>
              </a:rPr>
              <a:t>in 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E4CB-D740-237D-3D9B-C24F52FD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296"/>
            <a:ext cx="8229600" cy="4900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Mammal(object):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mammalName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</a:t>
            </a:r>
            <a:r>
              <a:rPr lang="en-US" dirty="0" err="1">
                <a:solidFill>
                  <a:srgbClr val="0070C0"/>
                </a:solidFill>
              </a:rPr>
              <a:t>mammalName</a:t>
            </a:r>
            <a:r>
              <a:rPr lang="en-US" dirty="0">
                <a:solidFill>
                  <a:srgbClr val="0070C0"/>
                </a:solidFill>
              </a:rPr>
              <a:t>, 'is a warm-blooded animal.')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Dog(Mammal):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print('Dog has four legs.')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super()</a:t>
            </a:r>
            <a:r>
              <a:rPr lang="en-US" dirty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__('Dog')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d1 = Dog()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Output: </a:t>
            </a:r>
          </a:p>
          <a:p>
            <a:pPr marL="0" indent="0">
              <a:buNone/>
            </a:pPr>
            <a:r>
              <a:rPr lang="en-US" dirty="0"/>
              <a:t>Dog has four legs. </a:t>
            </a:r>
          </a:p>
          <a:p>
            <a:pPr marL="0" indent="0">
              <a:buNone/>
            </a:pPr>
            <a:r>
              <a:rPr lang="en-US" dirty="0"/>
              <a:t>Dog is a warm-blooded animal.</a:t>
            </a:r>
          </a:p>
        </p:txBody>
      </p:sp>
    </p:spTree>
    <p:extLst>
      <p:ext uri="{BB962C8B-B14F-4D97-AF65-F5344CB8AC3E}">
        <p14:creationId xmlns:p14="http://schemas.microsoft.com/office/powerpoint/2010/main" val="181686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EB7E-E1A4-24DC-2F52-E92939B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22"/>
            <a:ext cx="8229600" cy="7677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super()  </a:t>
            </a:r>
            <a:r>
              <a:rPr lang="en-US" dirty="0">
                <a:solidFill>
                  <a:srgbClr val="FF0000"/>
                </a:solidFill>
              </a:rPr>
              <a:t>in 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E4CB-D740-237D-3D9B-C24F52FD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962"/>
            <a:ext cx="8229600" cy="4900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Animal: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Animal):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print(Animal, 'is an animal.');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Mammal(Animal):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mammalName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</a:t>
            </a:r>
            <a:r>
              <a:rPr lang="en-US" dirty="0" err="1">
                <a:solidFill>
                  <a:srgbClr val="0070C0"/>
                </a:solidFill>
              </a:rPr>
              <a:t>mammalName</a:t>
            </a:r>
            <a:r>
              <a:rPr lang="en-US" dirty="0">
                <a:solidFill>
                  <a:srgbClr val="0070C0"/>
                </a:solidFill>
              </a:rPr>
              <a:t>, 'is a warm-blooded animal.')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super().__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</a:t>
            </a:r>
            <a:r>
              <a:rPr lang="en-US" dirty="0" err="1">
                <a:solidFill>
                  <a:srgbClr val="0070C0"/>
                </a:solidFill>
              </a:rPr>
              <a:t>mammalName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NonWingedMammal</a:t>
            </a:r>
            <a:r>
              <a:rPr lang="en-US" dirty="0">
                <a:solidFill>
                  <a:srgbClr val="0070C0"/>
                </a:solidFill>
              </a:rPr>
              <a:t>(Mammal):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NonWingedMammal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</a:t>
            </a:r>
            <a:r>
              <a:rPr lang="en-US" dirty="0" err="1">
                <a:solidFill>
                  <a:srgbClr val="0070C0"/>
                </a:solidFill>
              </a:rPr>
              <a:t>NonWingedMammal</a:t>
            </a:r>
            <a:r>
              <a:rPr lang="en-US" dirty="0">
                <a:solidFill>
                  <a:srgbClr val="0070C0"/>
                </a:solidFill>
              </a:rPr>
              <a:t>, "can't fly.")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super().__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</a:t>
            </a:r>
            <a:r>
              <a:rPr lang="en-US" dirty="0" err="1">
                <a:solidFill>
                  <a:srgbClr val="0070C0"/>
                </a:solidFill>
              </a:rPr>
              <a:t>NonWingedMammal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Rounded Rectangle 23" descr="Inheritance hierarchy">
            <a:extLst>
              <a:ext uri="{FF2B5EF4-FFF2-40B4-BE49-F238E27FC236}">
                <a16:creationId xmlns:a16="http://schemas.microsoft.com/office/drawing/2014/main" id="{A73E85E9-DBA0-07D8-2396-642AF3DFF5F3}"/>
              </a:ext>
            </a:extLst>
          </p:cNvPr>
          <p:cNvSpPr/>
          <p:nvPr/>
        </p:nvSpPr>
        <p:spPr>
          <a:xfrm>
            <a:off x="4658106" y="1063400"/>
            <a:ext cx="4096512" cy="22499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84D8C-FA5E-9C41-FA44-FFCCBD563931}"/>
              </a:ext>
            </a:extLst>
          </p:cNvPr>
          <p:cNvSpPr txBox="1"/>
          <p:nvPr/>
        </p:nvSpPr>
        <p:spPr>
          <a:xfrm>
            <a:off x="6007608" y="1225296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5BB569-8F0A-9032-6B2F-701078558A26}"/>
              </a:ext>
            </a:extLst>
          </p:cNvPr>
          <p:cNvGrpSpPr/>
          <p:nvPr/>
        </p:nvGrpSpPr>
        <p:grpSpPr>
          <a:xfrm>
            <a:off x="4965573" y="1594628"/>
            <a:ext cx="3721227" cy="1718712"/>
            <a:chOff x="4965573" y="1594628"/>
            <a:chExt cx="3721227" cy="1718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C65B63-F965-6468-3AA9-972BB0329564}"/>
                </a:ext>
              </a:extLst>
            </p:cNvPr>
            <p:cNvSpPr txBox="1"/>
            <p:nvPr/>
          </p:nvSpPr>
          <p:spPr>
            <a:xfrm>
              <a:off x="6007608" y="1789777"/>
              <a:ext cx="111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Mammal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ED499-B183-AAE1-E9EA-4D9BE8B6F4E1}"/>
                </a:ext>
              </a:extLst>
            </p:cNvPr>
            <p:cNvSpPr txBox="1"/>
            <p:nvPr/>
          </p:nvSpPr>
          <p:spPr>
            <a:xfrm>
              <a:off x="4965573" y="2400923"/>
              <a:ext cx="174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NonWingedM</a:t>
              </a:r>
              <a:r>
                <a:rPr lang="en-US" dirty="0"/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C5607-8278-4210-185A-663AB7C37B66}"/>
                </a:ext>
              </a:extLst>
            </p:cNvPr>
            <p:cNvSpPr txBox="1"/>
            <p:nvPr/>
          </p:nvSpPr>
          <p:spPr>
            <a:xfrm>
              <a:off x="6940296" y="2355383"/>
              <a:ext cx="174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NonMarineM</a:t>
              </a:r>
              <a:r>
                <a:rPr lang="en-US" dirty="0"/>
                <a:t>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989981-E23C-3D01-48DD-5B074857A38B}"/>
                </a:ext>
              </a:extLst>
            </p:cNvPr>
            <p:cNvSpPr txBox="1"/>
            <p:nvPr/>
          </p:nvSpPr>
          <p:spPr>
            <a:xfrm>
              <a:off x="6382512" y="2944008"/>
              <a:ext cx="111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D256F9-9308-13E0-F62C-5AA825E858BF}"/>
                </a:ext>
              </a:extLst>
            </p:cNvPr>
            <p:cNvCxnSpPr/>
            <p:nvPr/>
          </p:nvCxnSpPr>
          <p:spPr>
            <a:xfrm>
              <a:off x="6382512" y="1594628"/>
              <a:ext cx="0" cy="182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003AFA-6799-F35A-0869-CD116660E9C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838825" y="2175572"/>
              <a:ext cx="639318" cy="225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E0F0D6-E6BA-1CB1-0E57-5C000D4207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6362" y="2189770"/>
              <a:ext cx="645033" cy="2132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CF6BCE-5E42-A198-2679-3A5C8D2E195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608" y="2724715"/>
              <a:ext cx="536829" cy="2873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C7DAAF-D800-84B5-4002-A6906BBE7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0296" y="2825711"/>
              <a:ext cx="594360" cy="236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50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786C-9907-7CA4-DB71-390BB8FA38EE}"/>
              </a:ext>
            </a:extLst>
          </p:cNvPr>
          <p:cNvSpPr txBox="1"/>
          <p:nvPr/>
        </p:nvSpPr>
        <p:spPr>
          <a:xfrm>
            <a:off x="1024128" y="768096"/>
            <a:ext cx="768096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(Mammal):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def 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__(self, 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print(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, "can't swim.")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super()</a:t>
            </a:r>
            <a:r>
              <a:rPr lang="en-US" sz="2000" dirty="0">
                <a:solidFill>
                  <a:srgbClr val="0070C0"/>
                </a:solidFill>
              </a:rPr>
              <a:t>.__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__(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Dog(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NonWingedMammal</a:t>
            </a:r>
            <a:r>
              <a:rPr lang="en-US" sz="2000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def 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print('Dog has 4 legs.');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super()</a:t>
            </a:r>
            <a:r>
              <a:rPr lang="en-US" sz="2000" dirty="0">
                <a:solidFill>
                  <a:srgbClr val="0070C0"/>
                </a:solidFill>
              </a:rPr>
              <a:t>.__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__('Dog’)	</a:t>
            </a:r>
            <a:r>
              <a:rPr lang="en-US" sz="2000" dirty="0"/>
              <a:t>#here, which parent class it refers to?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 = Dog()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print('')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bat = </a:t>
            </a:r>
            <a:r>
              <a:rPr lang="en-US" sz="2000" dirty="0" err="1">
                <a:solidFill>
                  <a:srgbClr val="0070C0"/>
                </a:solidFill>
              </a:rPr>
              <a:t>NonMarineMammal</a:t>
            </a:r>
            <a:r>
              <a:rPr lang="en-US" sz="2000" dirty="0">
                <a:solidFill>
                  <a:srgbClr val="0070C0"/>
                </a:solidFill>
              </a:rPr>
              <a:t>('Bat')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5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2F511C-A250-0471-AFEE-017CFEB49B99}"/>
              </a:ext>
            </a:extLst>
          </p:cNvPr>
          <p:cNvSpPr txBox="1"/>
          <p:nvPr/>
        </p:nvSpPr>
        <p:spPr>
          <a:xfrm>
            <a:off x="1510146" y="1496292"/>
            <a:ext cx="51677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Dog has 4 legs.</a:t>
            </a:r>
          </a:p>
          <a:p>
            <a:r>
              <a:rPr lang="en-US" dirty="0"/>
              <a:t>Dog can't swim.</a:t>
            </a:r>
          </a:p>
          <a:p>
            <a:r>
              <a:rPr lang="en-US" dirty="0"/>
              <a:t>Dog can't fly.</a:t>
            </a:r>
          </a:p>
          <a:p>
            <a:r>
              <a:rPr lang="en-US" dirty="0"/>
              <a:t>Dog is a warm-blooded animal.</a:t>
            </a:r>
          </a:p>
          <a:p>
            <a:r>
              <a:rPr lang="en-US" dirty="0"/>
              <a:t>Dog is an animal.</a:t>
            </a:r>
          </a:p>
          <a:p>
            <a:endParaRPr lang="en-US" dirty="0"/>
          </a:p>
          <a:p>
            <a:r>
              <a:rPr lang="en-US" dirty="0"/>
              <a:t>Bat can't swim.</a:t>
            </a:r>
          </a:p>
          <a:p>
            <a:r>
              <a:rPr lang="en-US" dirty="0"/>
              <a:t>Bat is a warm-blooded animal.</a:t>
            </a:r>
          </a:p>
          <a:p>
            <a:r>
              <a:rPr lang="en-US" dirty="0"/>
              <a:t>Bat is an animal.</a:t>
            </a:r>
          </a:p>
        </p:txBody>
      </p:sp>
    </p:spTree>
    <p:extLst>
      <p:ext uri="{BB962C8B-B14F-4D97-AF65-F5344CB8AC3E}">
        <p14:creationId xmlns:p14="http://schemas.microsoft.com/office/powerpoint/2010/main" val="1061489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17CA-424F-EE03-323F-6FC7CB0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Resolution Order (MRO)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0975-C1E5-B3F6-83AC-64AAA6E5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method in the derived class is always called before the method of the base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d = Dog()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		Dog.__</a:t>
            </a:r>
            <a:r>
              <a:rPr lang="en-US" sz="2400" dirty="0" err="1">
                <a:solidFill>
                  <a:srgbClr val="0070C0"/>
                </a:solidFill>
              </a:rPr>
              <a:t>init</a:t>
            </a:r>
            <a:r>
              <a:rPr lang="en-US" sz="2400" dirty="0">
                <a:solidFill>
                  <a:srgbClr val="0070C0"/>
                </a:solidFill>
              </a:rPr>
              <a:t>__(…) </a:t>
            </a:r>
            <a:r>
              <a:rPr lang="en-US" sz="2400" dirty="0"/>
              <a:t>called first</a:t>
            </a:r>
          </a:p>
          <a:p>
            <a:r>
              <a:rPr lang="en-US" dirty="0"/>
              <a:t>In multiple inheritance, super() calls parent class first, then grand parent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NonMarineMammal</a:t>
            </a:r>
            <a:r>
              <a:rPr lang="en-US" sz="2200" dirty="0">
                <a:solidFill>
                  <a:srgbClr val="0070C0"/>
                </a:solidFill>
              </a:rPr>
              <a:t>.__</a:t>
            </a:r>
            <a:r>
              <a:rPr lang="en-US" sz="2200" dirty="0" err="1">
                <a:solidFill>
                  <a:srgbClr val="0070C0"/>
                </a:solidFill>
              </a:rPr>
              <a:t>init</a:t>
            </a:r>
            <a:r>
              <a:rPr lang="en-US" sz="2200" dirty="0">
                <a:solidFill>
                  <a:srgbClr val="0070C0"/>
                </a:solidFill>
              </a:rPr>
              <a:t>__(…) </a:t>
            </a:r>
            <a:r>
              <a:rPr lang="en-US" sz="2200" dirty="0"/>
              <a:t>and </a:t>
            </a:r>
            <a:r>
              <a:rPr lang="en-US" sz="2200" dirty="0" err="1">
                <a:solidFill>
                  <a:srgbClr val="0070C0"/>
                </a:solidFill>
              </a:rPr>
              <a:t>NonWingedMammal</a:t>
            </a:r>
            <a:r>
              <a:rPr lang="en-US" sz="2200" dirty="0">
                <a:solidFill>
                  <a:srgbClr val="0070C0"/>
                </a:solidFill>
              </a:rPr>
              <a:t>__</a:t>
            </a:r>
            <a:r>
              <a:rPr lang="en-US" sz="2200" dirty="0" err="1">
                <a:solidFill>
                  <a:srgbClr val="0070C0"/>
                </a:solidFill>
              </a:rPr>
              <a:t>init</a:t>
            </a:r>
            <a:r>
              <a:rPr lang="en-US" sz="2200" dirty="0">
                <a:solidFill>
                  <a:srgbClr val="0070C0"/>
                </a:solidFill>
              </a:rPr>
              <a:t>__(…</a:t>
            </a:r>
            <a:r>
              <a:rPr lang="en-US" sz="2200" dirty="0"/>
              <a:t>)  are called before Mammal, which is called before Animal, and Animal class is called before the object.</a:t>
            </a:r>
          </a:p>
          <a:p>
            <a:r>
              <a:rPr lang="en-US" dirty="0"/>
              <a:t>If there are multiple parents, the one listed first (from left to right) is invoked first, e.g.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class Dog(</a:t>
            </a:r>
            <a:r>
              <a:rPr lang="en-US" sz="2400" dirty="0" err="1">
                <a:solidFill>
                  <a:srgbClr val="0070C0"/>
                </a:solidFill>
              </a:rPr>
              <a:t>NonMarineMammal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NonWingedMammal</a:t>
            </a:r>
            <a:r>
              <a:rPr lang="en-US" sz="2400" dirty="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NonMarineMammal</a:t>
            </a:r>
            <a:r>
              <a:rPr lang="en-US" sz="2400" dirty="0">
                <a:solidFill>
                  <a:srgbClr val="0070C0"/>
                </a:solidFill>
              </a:rPr>
              <a:t>.__</a:t>
            </a:r>
            <a:r>
              <a:rPr lang="en-US" sz="2400" dirty="0" err="1">
                <a:solidFill>
                  <a:srgbClr val="0070C0"/>
                </a:solidFill>
              </a:rPr>
              <a:t>init</a:t>
            </a:r>
            <a:r>
              <a:rPr lang="en-US" sz="2400" dirty="0">
                <a:solidFill>
                  <a:srgbClr val="0070C0"/>
                </a:solidFill>
              </a:rPr>
              <a:t>__(…) </a:t>
            </a:r>
            <a:r>
              <a:rPr lang="en-US" sz="2400" dirty="0"/>
              <a:t>called first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8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7CBF-560D-4F8E-98A4-4041A42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 Class in Python </a:t>
            </a:r>
            <a:r>
              <a:rPr lang="en-US" dirty="0"/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34A0-1D08-6BF3-7462-0D18C765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r>
              <a:rPr lang="en-US" dirty="0">
                <a:solidFill>
                  <a:srgbClr val="0070C0"/>
                </a:solidFill>
              </a:rPr>
              <a:t>' module </a:t>
            </a:r>
            <a:r>
              <a:rPr lang="en-US" dirty="0"/>
              <a:t>in Python library provides the infrastructure for defining custom abstract base classes.</a:t>
            </a:r>
          </a:p>
          <a:p>
            <a:pPr lvl="1"/>
            <a:r>
              <a:rPr lang="en-US" dirty="0"/>
              <a:t>marking methods of the base class as abstract by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absttractmethod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decorator. </a:t>
            </a:r>
          </a:p>
          <a:p>
            <a:pPr lvl="1"/>
            <a:r>
              <a:rPr lang="en-US" dirty="0"/>
              <a:t>A concrete class which is a sub class of such abstract base class then </a:t>
            </a:r>
            <a:r>
              <a:rPr lang="en-US" dirty="0">
                <a:solidFill>
                  <a:srgbClr val="FF0000"/>
                </a:solidFill>
              </a:rPr>
              <a:t>implements </a:t>
            </a:r>
            <a:r>
              <a:rPr lang="en-US" dirty="0"/>
              <a:t>the abstract base by </a:t>
            </a:r>
            <a:r>
              <a:rPr lang="en-US" dirty="0">
                <a:solidFill>
                  <a:srgbClr val="FF0000"/>
                </a:solidFill>
              </a:rPr>
              <a:t>overriding </a:t>
            </a:r>
            <a:r>
              <a:rPr lang="en-US" dirty="0"/>
              <a:t>its abstract methods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abc</a:t>
            </a:r>
            <a:r>
              <a:rPr lang="en-US" dirty="0"/>
              <a:t> module defines </a:t>
            </a:r>
            <a:r>
              <a:rPr lang="en-US" dirty="0" err="1">
                <a:solidFill>
                  <a:srgbClr val="FF0000"/>
                </a:solidFill>
              </a:rPr>
              <a:t>ABCMeta</a:t>
            </a:r>
            <a:r>
              <a:rPr lang="en-US" b="1" dirty="0"/>
              <a:t> </a:t>
            </a:r>
            <a:r>
              <a:rPr lang="en-US" dirty="0"/>
              <a:t>class which is a </a:t>
            </a:r>
            <a:r>
              <a:rPr lang="en-US" dirty="0" err="1"/>
              <a:t>metaclass</a:t>
            </a:r>
            <a:r>
              <a:rPr lang="en-US" dirty="0"/>
              <a:t> for defining abstract base class.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5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6FEBC8-D758-0117-792F-662F6DA64125}"/>
              </a:ext>
            </a:extLst>
          </p:cNvPr>
          <p:cNvSpPr txBox="1"/>
          <p:nvPr/>
        </p:nvSpPr>
        <p:spPr>
          <a:xfrm>
            <a:off x="874644" y="1007164"/>
            <a:ext cx="64538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abc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class Shape(</a:t>
            </a:r>
            <a:r>
              <a:rPr lang="en-US" dirty="0" err="1">
                <a:solidFill>
                  <a:srgbClr val="0070C0"/>
                </a:solidFill>
              </a:rPr>
              <a:t>metaclass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abc.ABCMeta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r>
              <a:rPr lang="en-US" dirty="0">
                <a:solidFill>
                  <a:srgbClr val="000088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abc.abstractmethod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def area(self):</a:t>
            </a:r>
          </a:p>
          <a:p>
            <a:r>
              <a:rPr lang="en-US" dirty="0">
                <a:solidFill>
                  <a:srgbClr val="000088"/>
                </a:solidFill>
              </a:rPr>
              <a:t>      p</a:t>
            </a:r>
            <a:r>
              <a:rPr lang="en-US" dirty="0">
                <a:solidFill>
                  <a:srgbClr val="FF0000"/>
                </a:solidFill>
              </a:rPr>
              <a:t>ass</a:t>
            </a:r>
          </a:p>
          <a:p>
            <a:r>
              <a:rPr lang="en-US" dirty="0">
                <a:solidFill>
                  <a:srgbClr val="0070C0"/>
                </a:solidFill>
              </a:rPr>
              <a:t>class Rectangle(Shape):</a:t>
            </a:r>
          </a:p>
          <a:p>
            <a:r>
              <a:rPr lang="en-US" dirty="0">
                <a:solidFill>
                  <a:srgbClr val="0070C0"/>
                </a:solidFill>
              </a:rPr>
              <a:t>   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self.l</a:t>
            </a:r>
            <a:r>
              <a:rPr lang="en-US" dirty="0">
                <a:solidFill>
                  <a:srgbClr val="0070C0"/>
                </a:solidFill>
              </a:rPr>
              <a:t> = x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self.b</a:t>
            </a:r>
            <a:r>
              <a:rPr lang="en-US" dirty="0">
                <a:solidFill>
                  <a:srgbClr val="0070C0"/>
                </a:solidFill>
              </a:rPr>
              <a:t>=y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def area(self):	</a:t>
            </a:r>
            <a:r>
              <a:rPr lang="en-US" dirty="0"/>
              <a:t>#overriding</a:t>
            </a:r>
          </a:p>
          <a:p>
            <a:r>
              <a:rPr lang="en-US" dirty="0">
                <a:solidFill>
                  <a:srgbClr val="0070C0"/>
                </a:solidFill>
              </a:rPr>
              <a:t>      return </a:t>
            </a:r>
            <a:r>
              <a:rPr lang="en-US" dirty="0" err="1">
                <a:solidFill>
                  <a:srgbClr val="0070C0"/>
                </a:solidFill>
              </a:rPr>
              <a:t>self.l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self.b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 = Rectangle(10,20)</a:t>
            </a:r>
          </a:p>
          <a:p>
            <a:r>
              <a:rPr lang="en-US" dirty="0">
                <a:solidFill>
                  <a:srgbClr val="0070C0"/>
                </a:solidFill>
              </a:rPr>
              <a:t>print ('area: ',</a:t>
            </a:r>
            <a:r>
              <a:rPr lang="en-US" dirty="0" err="1">
                <a:solidFill>
                  <a:srgbClr val="0070C0"/>
                </a:solidFill>
              </a:rPr>
              <a:t>r.area</a:t>
            </a:r>
            <a:r>
              <a:rPr lang="en-US" dirty="0">
                <a:solidFill>
                  <a:srgbClr val="0070C0"/>
                </a:solidFill>
              </a:rPr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4C8-6A0C-04EF-6AA9-916794BD881C}"/>
              </a:ext>
            </a:extLst>
          </p:cNvPr>
          <p:cNvSpPr txBox="1"/>
          <p:nvPr/>
        </p:nvSpPr>
        <p:spPr>
          <a:xfrm>
            <a:off x="4472609" y="1891245"/>
            <a:ext cx="3200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#simply</a:t>
            </a:r>
          </a:p>
          <a:p>
            <a:r>
              <a:rPr lang="en-US" dirty="0">
                <a:solidFill>
                  <a:srgbClr val="FF0000"/>
                </a:solidFill>
              </a:rPr>
              <a:t>class Shape(</a:t>
            </a:r>
            <a:r>
              <a:rPr lang="en-US" dirty="0" err="1">
                <a:solidFill>
                  <a:srgbClr val="FF0000"/>
                </a:solidFill>
              </a:rPr>
              <a:t>abc.ABC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r>
              <a:rPr lang="en-US" dirty="0"/>
              <a:t>   @</a:t>
            </a:r>
            <a:r>
              <a:rPr lang="en-US" dirty="0" err="1"/>
              <a:t>abc.abstractmethod</a:t>
            </a:r>
            <a:endParaRPr lang="en-US" dirty="0"/>
          </a:p>
          <a:p>
            <a:r>
              <a:rPr lang="en-US" dirty="0"/>
              <a:t>   def area(self):</a:t>
            </a:r>
          </a:p>
          <a:p>
            <a:r>
              <a:rPr lang="en-US" dirty="0"/>
              <a:t>      pass</a:t>
            </a:r>
          </a:p>
        </p:txBody>
      </p:sp>
    </p:spTree>
    <p:extLst>
      <p:ext uri="{BB962C8B-B14F-4D97-AF65-F5344CB8AC3E}">
        <p14:creationId xmlns:p14="http://schemas.microsoft.com/office/powerpoint/2010/main" val="2616282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/>
              <a:t>Implement a class </a:t>
            </a:r>
            <a:r>
              <a:rPr lang="en-US">
                <a:solidFill>
                  <a:srgbClr val="0070C0"/>
                </a:solidFill>
              </a:rPr>
              <a:t>Polygon</a:t>
            </a:r>
            <a:r>
              <a:rPr lang="en-US"/>
              <a:t> that abstracts regular polygon (of n sides) and supports at least the following two methods</a:t>
            </a:r>
          </a:p>
          <a:p>
            <a:pPr marL="457200" lvl="1" indent="0">
              <a:buNone/>
            </a:pPr>
            <a:r>
              <a:rPr lang="en-US"/>
              <a:t>	perimeter()</a:t>
            </a:r>
          </a:p>
          <a:p>
            <a:pPr marL="457200" lvl="1" indent="0">
              <a:buNone/>
            </a:pPr>
            <a:r>
              <a:rPr lang="en-US"/>
              <a:t>	area()</a:t>
            </a:r>
          </a:p>
          <a:p>
            <a:r>
              <a:rPr lang="en-US"/>
              <a:t>Implement a class </a:t>
            </a:r>
            <a:r>
              <a:rPr lang="en-US">
                <a:solidFill>
                  <a:srgbClr val="0070C0"/>
                </a:solidFill>
              </a:rPr>
              <a:t>Worker</a:t>
            </a:r>
            <a:r>
              <a:rPr lang="en-US"/>
              <a:t> to handle weekly worker’s pay (including overtime pay).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2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682-FCC6-3C46-BDCC-42FAB71E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C7FC-96A7-EC4F-9552-683CA36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After Lecture 9, students should be able to</a:t>
            </a:r>
          </a:p>
          <a:p>
            <a:pPr lvl="1"/>
            <a:r>
              <a:rPr lang="en-US" sz="2400"/>
              <a:t>Describe and write object oriented programs in Python, including but not limited to: class definitions, methods, class and instance variables, private and public instance variables, constructors, accessors and mutators, …</a:t>
            </a:r>
          </a:p>
          <a:p>
            <a:pPr lvl="1"/>
            <a:r>
              <a:rPr lang="en-US" sz="2400"/>
              <a:t>Express operator overloading</a:t>
            </a:r>
          </a:p>
          <a:p>
            <a:pPr lvl="1"/>
            <a:r>
              <a:rPr lang="en-US" sz="2400"/>
              <a:t>Explain Python’s handling in method overloading </a:t>
            </a:r>
          </a:p>
          <a:p>
            <a:pPr lvl="1"/>
            <a:r>
              <a:rPr lang="en-US" sz="2400"/>
              <a:t>Design class inheritance</a:t>
            </a:r>
          </a:p>
          <a:p>
            <a:pPr lvl="2"/>
            <a:r>
              <a:rPr lang="en-US" sz="2000"/>
              <a:t>Write derived classes, describe method binding</a:t>
            </a:r>
          </a:p>
          <a:p>
            <a:pPr lvl="2"/>
            <a:r>
              <a:rPr lang="en-US" sz="2000"/>
              <a:t>Explain Python’s implementation of multiple inheritance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659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 format (without class variables)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sz="2800">
                <a:solidFill>
                  <a:srgbClr val="0070C0"/>
                </a:solidFill>
              </a:rPr>
              <a:t>class </a:t>
            </a:r>
            <a:r>
              <a:rPr lang="en-US" sz="2800" err="1">
                <a:solidFill>
                  <a:srgbClr val="0070C0"/>
                </a:solidFill>
              </a:rPr>
              <a:t>className</a:t>
            </a:r>
            <a:r>
              <a:rPr lang="en-US" sz="280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method1 ()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		…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method2 ()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		…</a:t>
            </a:r>
          </a:p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			…</a:t>
            </a:r>
          </a:p>
          <a:p>
            <a:pPr marL="0" indent="0">
              <a:buNone/>
            </a:pP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10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3F19-0E3C-E6E2-64A9-008227B5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”underscore”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DD1B-B4B3-051A-FE7E-FD322C22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Single underscore in interpreter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&gt;&gt;&gt; 6+12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&gt;&gt;&gt;18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&gt;&gt;&gt;_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&gt;&gt;&gt;18      </a:t>
            </a:r>
            <a:r>
              <a:rPr lang="en-US" sz="2000" dirty="0"/>
              <a:t>#repeat last executed value</a:t>
            </a:r>
          </a:p>
          <a:p>
            <a:r>
              <a:rPr lang="en-US" sz="2800" dirty="0"/>
              <a:t>Single underscore in code</a:t>
            </a:r>
          </a:p>
          <a:p>
            <a:pPr marL="457200" lvl="1" indent="0">
              <a:buNone/>
            </a:pPr>
            <a:r>
              <a:rPr lang="en-US" sz="2400" dirty="0"/>
              <a:t>  	</a:t>
            </a:r>
            <a:r>
              <a:rPr lang="en-US" sz="2000" dirty="0">
                <a:solidFill>
                  <a:srgbClr val="0070C0"/>
                </a:solidFill>
              </a:rPr>
              <a:t>for _ in range(10): 		</a:t>
            </a:r>
            <a:r>
              <a:rPr lang="en-US" sz="2000" dirty="0"/>
              <a:t>#don’t care about variable name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print(“Go! Broncos!”)	</a:t>
            </a:r>
            <a:r>
              <a:rPr lang="en-US" sz="2000" dirty="0"/>
              <a:t>#and, ignoring value</a:t>
            </a:r>
            <a:endParaRPr lang="en-US" sz="2400" dirty="0"/>
          </a:p>
          <a:p>
            <a:r>
              <a:rPr lang="en-US" sz="2800" dirty="0"/>
              <a:t>Single post underscore (at the end of a name)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def fun (item = 0, class_ = Calculate) :  		…</a:t>
            </a:r>
          </a:p>
          <a:p>
            <a:pPr marL="1371600" lvl="3" indent="0">
              <a:buNone/>
            </a:pPr>
            <a:r>
              <a:rPr lang="en-US" dirty="0"/>
              <a:t>#avoid name conflicts with keywords</a:t>
            </a:r>
          </a:p>
          <a:p>
            <a:pPr marL="1371600" lvl="3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457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A49C-0EDF-8F2D-0337-2856817E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660400"/>
            <a:ext cx="8191500" cy="5465763"/>
          </a:xfrm>
        </p:spPr>
        <p:txBody>
          <a:bodyPr>
            <a:normAutofit/>
          </a:bodyPr>
          <a:lstStyle/>
          <a:p>
            <a:r>
              <a:rPr lang="en-US" sz="2800" dirty="0"/>
              <a:t>Single pre underscore (beginning of  a name)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class Calculate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def __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__ (self, x, y)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rgbClr val="0070C0"/>
                </a:solidFill>
              </a:rPr>
              <a:t>self.a</a:t>
            </a:r>
            <a:r>
              <a:rPr lang="en-US" sz="2000" dirty="0">
                <a:solidFill>
                  <a:srgbClr val="0070C0"/>
                </a:solidFill>
              </a:rPr>
              <a:t> =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err="1">
                <a:solidFill>
                  <a:srgbClr val="0070C0"/>
                </a:solidFill>
              </a:rPr>
              <a:t>self._b</a:t>
            </a:r>
            <a:r>
              <a:rPr lang="en-US" sz="2000" dirty="0">
                <a:solidFill>
                  <a:srgbClr val="0070C0"/>
                </a:solidFill>
              </a:rPr>
              <a:t> = y   </a:t>
            </a:r>
            <a:r>
              <a:rPr lang="en-US" sz="2000" dirty="0"/>
              <a:t>#weak private, no enforcement</a:t>
            </a:r>
          </a:p>
          <a:p>
            <a:r>
              <a:rPr lang="en-US" sz="2800" dirty="0"/>
              <a:t>Single underscore between numeric digits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&gt;&gt;&gt;lotto = 10_000_000_000.0	</a:t>
            </a:r>
            <a:r>
              <a:rPr lang="en-US" sz="2000" dirty="0"/>
              <a:t>#improved readability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&gt;&gt;&gt;lotto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&gt;&gt;&gt;10000000000.0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&gt;&gt;&gt;</a:t>
            </a:r>
            <a:r>
              <a:rPr lang="en-US" sz="1800" dirty="0" err="1">
                <a:solidFill>
                  <a:srgbClr val="0070C0"/>
                </a:solidFill>
              </a:rPr>
              <a:t>mips_instr</a:t>
            </a:r>
            <a:r>
              <a:rPr lang="en-US" sz="1800" dirty="0">
                <a:solidFill>
                  <a:srgbClr val="0070C0"/>
                </a:solidFill>
              </a:rPr>
              <a:t> = 0b_0011_1111_0100_0110_0000_1100_0011_1010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87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56EA-B611-224C-84B8-6996A585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889000"/>
            <a:ext cx="5499100" cy="5453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pre underscore  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class Calculate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def __</a:t>
            </a:r>
            <a:r>
              <a:rPr lang="en-US" sz="2200" dirty="0" err="1">
                <a:solidFill>
                  <a:srgbClr val="0070C0"/>
                </a:solidFill>
              </a:rPr>
              <a:t>init</a:t>
            </a:r>
            <a:r>
              <a:rPr lang="en-US" sz="2200" dirty="0">
                <a:solidFill>
                  <a:srgbClr val="0070C0"/>
                </a:solidFill>
              </a:rPr>
              <a:t>__ (self, x, y, z)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	</a:t>
            </a:r>
            <a:r>
              <a:rPr lang="en-US" sz="2200" dirty="0" err="1">
                <a:solidFill>
                  <a:srgbClr val="0070C0"/>
                </a:solidFill>
              </a:rPr>
              <a:t>self.a</a:t>
            </a:r>
            <a:r>
              <a:rPr lang="en-US" sz="2200" dirty="0">
                <a:solidFill>
                  <a:srgbClr val="0070C0"/>
                </a:solidFill>
              </a:rPr>
              <a:t> = 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	</a:t>
            </a:r>
            <a:r>
              <a:rPr lang="en-US" sz="2200" dirty="0" err="1">
                <a:solidFill>
                  <a:srgbClr val="0070C0"/>
                </a:solidFill>
              </a:rPr>
              <a:t>self._b</a:t>
            </a:r>
            <a:r>
              <a:rPr lang="en-US" sz="2200" dirty="0">
                <a:solidFill>
                  <a:srgbClr val="0070C0"/>
                </a:solidFill>
              </a:rPr>
              <a:t> = 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	</a:t>
            </a:r>
            <a:r>
              <a:rPr lang="en-US" sz="2200" dirty="0" err="1">
                <a:solidFill>
                  <a:srgbClr val="0070C0"/>
                </a:solidFill>
              </a:rPr>
              <a:t>self.__c</a:t>
            </a:r>
            <a:r>
              <a:rPr lang="en-US" sz="2200" dirty="0">
                <a:solidFill>
                  <a:srgbClr val="0070C0"/>
                </a:solidFill>
              </a:rPr>
              <a:t> = z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c = Calculate (5, 10, 8)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print(</a:t>
            </a:r>
            <a:r>
              <a:rPr lang="en-US" sz="2200" dirty="0" err="1">
                <a:solidFill>
                  <a:srgbClr val="0070C0"/>
                </a:solidFill>
              </a:rPr>
              <a:t>self.a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print(</a:t>
            </a:r>
            <a:r>
              <a:rPr lang="en-US" sz="2200" dirty="0" err="1">
                <a:solidFill>
                  <a:srgbClr val="0070C0"/>
                </a:solidFill>
              </a:rPr>
              <a:t>self._b</a:t>
            </a:r>
            <a:r>
              <a:rPr lang="en-US" sz="2200" dirty="0">
                <a:solidFill>
                  <a:srgbClr val="0070C0"/>
                </a:solidFill>
              </a:rPr>
              <a:t>)	</a:t>
            </a:r>
            <a:r>
              <a:rPr lang="en-US" sz="2200" dirty="0"/>
              <a:t>#weak private, okay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print(</a:t>
            </a:r>
            <a:r>
              <a:rPr lang="en-US" sz="2200" dirty="0" err="1">
                <a:solidFill>
                  <a:srgbClr val="0070C0"/>
                </a:solidFill>
              </a:rPr>
              <a:t>self.__c</a:t>
            </a:r>
            <a:r>
              <a:rPr lang="en-US" sz="2200" dirty="0">
                <a:solidFill>
                  <a:srgbClr val="0070C0"/>
                </a:solidFill>
              </a:rPr>
              <a:t>)	</a:t>
            </a:r>
            <a:r>
              <a:rPr lang="en-US" sz="2200" dirty="0"/>
              <a:t>#error</a:t>
            </a:r>
          </a:p>
          <a:p>
            <a:pPr marL="0" indent="0">
              <a:buNone/>
            </a:pPr>
            <a:r>
              <a:rPr lang="en-US" sz="2200" dirty="0"/>
              <a:t>		#private, not for inheritance</a:t>
            </a:r>
          </a:p>
          <a:p>
            <a:pPr marL="0" indent="0">
              <a:buNone/>
            </a:pPr>
            <a:r>
              <a:rPr lang="en-US" sz="2200" dirty="0"/>
              <a:t>		#Python name mangling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BABD0-AB6E-33B4-D9F8-7AD11DAF02FD}"/>
              </a:ext>
            </a:extLst>
          </p:cNvPr>
          <p:cNvSpPr txBox="1"/>
          <p:nvPr/>
        </p:nvSpPr>
        <p:spPr>
          <a:xfrm>
            <a:off x="5219700" y="889000"/>
            <a:ext cx="347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class Calculate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def __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__ (self, x, y, z)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err="1">
                <a:solidFill>
                  <a:schemeClr val="accent6"/>
                </a:solidFill>
              </a:rPr>
              <a:t>self.a</a:t>
            </a:r>
            <a:r>
              <a:rPr lang="en-US" dirty="0">
                <a:solidFill>
                  <a:schemeClr val="accent6"/>
                </a:solidFill>
              </a:rPr>
              <a:t>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err="1">
                <a:solidFill>
                  <a:schemeClr val="accent6"/>
                </a:solidFill>
              </a:rPr>
              <a:t>self._b</a:t>
            </a:r>
            <a:r>
              <a:rPr lang="en-US" dirty="0">
                <a:solidFill>
                  <a:schemeClr val="accent6"/>
                </a:solidFill>
              </a:rPr>
              <a:t> = 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err="1">
                <a:solidFill>
                  <a:schemeClr val="accent6"/>
                </a:solidFill>
              </a:rPr>
              <a:t>self.__c</a:t>
            </a:r>
            <a:r>
              <a:rPr lang="en-US" dirty="0">
                <a:solidFill>
                  <a:schemeClr val="accent6"/>
                </a:solidFill>
              </a:rPr>
              <a:t> = z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 def display (self)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self.__c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c = Calculate (5, 10, 8)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err="1">
                <a:solidFill>
                  <a:schemeClr val="accent6"/>
                </a:solidFill>
              </a:rPr>
              <a:t>c.display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C17AFE-2D93-D374-52C4-B0339A1E9BA8}"/>
              </a:ext>
            </a:extLst>
          </p:cNvPr>
          <p:cNvSpPr/>
          <p:nvPr/>
        </p:nvSpPr>
        <p:spPr>
          <a:xfrm>
            <a:off x="5029200" y="731837"/>
            <a:ext cx="3886200" cy="32559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2B5D-FB94-2091-4F5D-AEE0BFDA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400"/>
            <a:ext cx="8229600" cy="4525963"/>
          </a:xfrm>
        </p:spPr>
        <p:txBody>
          <a:bodyPr/>
          <a:lstStyle/>
          <a:p>
            <a:r>
              <a:rPr lang="en-US" dirty="0"/>
              <a:t>Double pre &amp; post underscores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if __name__ == __main__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…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class Calculate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def </a:t>
            </a:r>
            <a:r>
              <a:rPr lang="en-US" sz="2400" dirty="0">
                <a:solidFill>
                  <a:srgbClr val="C00000"/>
                </a:solidFill>
              </a:rPr>
              <a:t>__</a:t>
            </a:r>
            <a:r>
              <a:rPr lang="en-US" sz="2400" dirty="0" err="1">
                <a:solidFill>
                  <a:srgbClr val="C00000"/>
                </a:solidFill>
              </a:rPr>
              <a:t>init</a:t>
            </a:r>
            <a:r>
              <a:rPr lang="en-US" sz="2400" dirty="0">
                <a:solidFill>
                  <a:srgbClr val="C00000"/>
                </a:solidFill>
              </a:rPr>
              <a:t>__(</a:t>
            </a:r>
            <a:r>
              <a:rPr lang="en-US" sz="2400" dirty="0">
                <a:solidFill>
                  <a:srgbClr val="0070C0"/>
                </a:solidFill>
              </a:rPr>
              <a:t>self, x, y) :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…</a:t>
            </a:r>
          </a:p>
          <a:p>
            <a:pPr marL="0" indent="0">
              <a:buNone/>
            </a:pPr>
            <a:r>
              <a:rPr lang="en-US" sz="2400" dirty="0"/>
              <a:t>#special methods, also used in operator overloading</a:t>
            </a:r>
          </a:p>
          <a:p>
            <a:pPr marL="0" indent="0">
              <a:buNone/>
            </a:pPr>
            <a:r>
              <a:rPr lang="en-US" sz="2400" dirty="0"/>
              <a:t>#magic/</a:t>
            </a:r>
            <a:r>
              <a:rPr lang="en-US" sz="2400" dirty="0" err="1"/>
              <a:t>dunder</a:t>
            </a:r>
            <a:r>
              <a:rPr lang="en-US" sz="24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2235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Example: Defining a 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Point.py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class Point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/>
              <a:t>‘class that represents points in plane’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setx</a:t>
            </a:r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>
                <a:solidFill>
                  <a:srgbClr val="FF0000"/>
                </a:solidFill>
              </a:rPr>
              <a:t>self</a:t>
            </a:r>
            <a:r>
              <a:rPr lang="en-US">
                <a:solidFill>
                  <a:srgbClr val="0070C0"/>
                </a:solidFill>
              </a:rPr>
              <a:t>, xc):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</a:t>
            </a:r>
            <a:r>
              <a:rPr lang="en-US" err="1">
                <a:solidFill>
                  <a:srgbClr val="0070C0"/>
                </a:solidFill>
              </a:rPr>
              <a:t>self.x</a:t>
            </a:r>
            <a:r>
              <a:rPr lang="en-US">
                <a:solidFill>
                  <a:srgbClr val="0070C0"/>
                </a:solidFill>
              </a:rPr>
              <a:t> = xc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sety</a:t>
            </a:r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>
                <a:solidFill>
                  <a:srgbClr val="FF0000"/>
                </a:solidFill>
              </a:rPr>
              <a:t>self</a:t>
            </a:r>
            <a:r>
              <a:rPr lang="en-US">
                <a:solidFill>
                  <a:srgbClr val="0070C0"/>
                </a:solidFill>
              </a:rPr>
              <a:t>, </a:t>
            </a:r>
            <a:r>
              <a:rPr lang="en-US" err="1">
                <a:solidFill>
                  <a:srgbClr val="0070C0"/>
                </a:solidFill>
              </a:rPr>
              <a:t>yc</a:t>
            </a:r>
            <a:r>
              <a:rPr lang="en-US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</a:t>
            </a:r>
            <a:r>
              <a:rPr lang="en-US" err="1">
                <a:solidFill>
                  <a:srgbClr val="0070C0"/>
                </a:solidFill>
              </a:rPr>
              <a:t>self.y</a:t>
            </a:r>
            <a:r>
              <a:rPr lang="en-US">
                <a:solidFill>
                  <a:srgbClr val="0070C0"/>
                </a:solidFill>
              </a:rPr>
              <a:t> = </a:t>
            </a:r>
            <a:r>
              <a:rPr lang="en-US" err="1">
                <a:solidFill>
                  <a:srgbClr val="0070C0"/>
                </a:solidFill>
              </a:rPr>
              <a:t>yc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get(</a:t>
            </a:r>
            <a:r>
              <a:rPr lang="en-US">
                <a:solidFill>
                  <a:srgbClr val="FF0000"/>
                </a:solidFill>
              </a:rPr>
              <a:t>self</a:t>
            </a:r>
            <a:r>
              <a:rPr lang="en-US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return (</a:t>
            </a:r>
            <a:r>
              <a:rPr lang="en-US" err="1">
                <a:solidFill>
                  <a:srgbClr val="0070C0"/>
                </a:solidFill>
              </a:rPr>
              <a:t>self.x</a:t>
            </a:r>
            <a:r>
              <a:rPr lang="en-US">
                <a:solidFill>
                  <a:srgbClr val="0070C0"/>
                </a:solidFill>
              </a:rPr>
              <a:t>, </a:t>
            </a:r>
            <a:r>
              <a:rPr lang="en-US" err="1">
                <a:solidFill>
                  <a:srgbClr val="0070C0"/>
                </a:solidFill>
              </a:rPr>
              <a:t>self.y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</a:t>
            </a:r>
            <a:r>
              <a:rPr lang="en-US" err="1">
                <a:solidFill>
                  <a:srgbClr val="0070C0"/>
                </a:solidFill>
              </a:rPr>
              <a:t>def</a:t>
            </a:r>
            <a:r>
              <a:rPr lang="en-US">
                <a:solidFill>
                  <a:srgbClr val="0070C0"/>
                </a:solidFill>
              </a:rPr>
              <a:t> move (</a:t>
            </a:r>
            <a:r>
              <a:rPr lang="en-US">
                <a:solidFill>
                  <a:srgbClr val="FF0000"/>
                </a:solidFill>
              </a:rPr>
              <a:t>self</a:t>
            </a:r>
            <a:r>
              <a:rPr lang="en-US">
                <a:solidFill>
                  <a:srgbClr val="0070C0"/>
                </a:solidFill>
              </a:rPr>
              <a:t>, dx, </a:t>
            </a:r>
            <a:r>
              <a:rPr lang="en-US" err="1">
                <a:solidFill>
                  <a:srgbClr val="0070C0"/>
                </a:solidFill>
              </a:rPr>
              <a:t>dy</a:t>
            </a:r>
            <a:r>
              <a:rPr lang="en-US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</a:t>
            </a:r>
            <a:r>
              <a:rPr lang="en-US" err="1">
                <a:solidFill>
                  <a:srgbClr val="0070C0"/>
                </a:solidFill>
              </a:rPr>
              <a:t>self.x</a:t>
            </a:r>
            <a:r>
              <a:rPr lang="en-US">
                <a:solidFill>
                  <a:srgbClr val="0070C0"/>
                </a:solidFill>
              </a:rPr>
              <a:t> += dx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		</a:t>
            </a:r>
            <a:r>
              <a:rPr lang="en-US" err="1">
                <a:solidFill>
                  <a:srgbClr val="0070C0"/>
                </a:solidFill>
              </a:rPr>
              <a:t>self.y</a:t>
            </a:r>
            <a:r>
              <a:rPr lang="en-US">
                <a:solidFill>
                  <a:srgbClr val="0070C0"/>
                </a:solidFill>
              </a:rPr>
              <a:t> += </a:t>
            </a:r>
            <a:r>
              <a:rPr lang="en-US" err="1">
                <a:solidFill>
                  <a:srgbClr val="0070C0"/>
                </a:solidFill>
              </a:rPr>
              <a:t>dy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0A4ADBD-2D03-AB48-9513-5CA597B04750}"/>
              </a:ext>
            </a:extLst>
          </p:cNvPr>
          <p:cNvSpPr/>
          <p:nvPr/>
        </p:nvSpPr>
        <p:spPr>
          <a:xfrm>
            <a:off x="6096000" y="4267200"/>
            <a:ext cx="2133600" cy="15240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Key: the use of “self”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D6CBC7-5D3A-4D25-8AD2-43034CB007B2}"/>
              </a:ext>
            </a:extLst>
          </p:cNvPr>
          <p:cNvSpPr/>
          <p:nvPr/>
        </p:nvSpPr>
        <p:spPr>
          <a:xfrm>
            <a:off x="5562600" y="2518341"/>
            <a:ext cx="2895600" cy="8683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Two instance variables: x, y</a:t>
            </a:r>
          </a:p>
          <a:p>
            <a:r>
              <a:rPr lang="en-US">
                <a:solidFill>
                  <a:schemeClr val="tx1"/>
                </a:solidFill>
              </a:rPr>
              <a:t>No class variables</a:t>
            </a:r>
          </a:p>
        </p:txBody>
      </p:sp>
    </p:spTree>
    <p:extLst>
      <p:ext uri="{BB962C8B-B14F-4D97-AF65-F5344CB8AC3E}">
        <p14:creationId xmlns:p14="http://schemas.microsoft.com/office/powerpoint/2010/main" val="3803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Creating class objects and invoking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Once class Point defined, execute the class definition by running the </a:t>
            </a:r>
            <a:r>
              <a:rPr lang="en-US" sz="2800" dirty="0" err="1">
                <a:solidFill>
                  <a:srgbClr val="0070C0"/>
                </a:solidFill>
              </a:rPr>
              <a:t>Point.py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Now, try this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 = Point()	</a:t>
            </a:r>
            <a:r>
              <a:rPr lang="en-US" sz="2000" dirty="0"/>
              <a:t>#Here Point() cannot take argument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 </a:t>
            </a:r>
            <a:r>
              <a:rPr lang="en-US" sz="2400" dirty="0" err="1">
                <a:solidFill>
                  <a:srgbClr val="0070C0"/>
                </a:solidFill>
              </a:rPr>
              <a:t>a.setx</a:t>
            </a:r>
            <a:r>
              <a:rPr lang="en-US" sz="2400" dirty="0">
                <a:solidFill>
                  <a:srgbClr val="0070C0"/>
                </a:solidFill>
              </a:rPr>
              <a:t>(5)	</a:t>
            </a:r>
            <a:r>
              <a:rPr lang="en-US" sz="2000" dirty="0">
                <a:solidFill>
                  <a:srgbClr val="00B050"/>
                </a:solidFill>
              </a:rPr>
              <a:t>#b = Point (5, 3) wrong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 </a:t>
            </a:r>
            <a:r>
              <a:rPr lang="en-US" sz="2400" dirty="0" err="1">
                <a:solidFill>
                  <a:srgbClr val="0070C0"/>
                </a:solidFill>
              </a:rPr>
              <a:t>a.sety</a:t>
            </a:r>
            <a:r>
              <a:rPr lang="en-US" sz="2400" dirty="0">
                <a:solidFill>
                  <a:srgbClr val="0070C0"/>
                </a:solidFill>
              </a:rPr>
              <a:t>(3)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 print(</a:t>
            </a:r>
            <a:r>
              <a:rPr lang="en-US" sz="2400" dirty="0" err="1">
                <a:solidFill>
                  <a:srgbClr val="0070C0"/>
                </a:solidFill>
              </a:rPr>
              <a:t>a.get</a:t>
            </a:r>
            <a:r>
              <a:rPr lang="en-US" sz="2400" dirty="0">
                <a:solidFill>
                  <a:srgbClr val="0070C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 print (</a:t>
            </a:r>
            <a:r>
              <a:rPr lang="en-US" sz="2400" dirty="0" err="1">
                <a:solidFill>
                  <a:srgbClr val="FF0000"/>
                </a:solidFill>
              </a:rPr>
              <a:t>a.x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/>
              <a:t>#okay? Private or public</a:t>
            </a:r>
            <a:r>
              <a:rPr lang="en-US" sz="2800" dirty="0"/>
              <a:t>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D3CB57-4E19-FF4C-A3AC-6B662A477806}"/>
              </a:ext>
            </a:extLst>
          </p:cNvPr>
          <p:cNvSpPr/>
          <p:nvPr/>
        </p:nvSpPr>
        <p:spPr>
          <a:xfrm>
            <a:off x="2362200" y="5334000"/>
            <a:ext cx="5736921" cy="9445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bg1"/>
                </a:solidFill>
              </a:rPr>
              <a:t>Python’s instance variables are public.</a:t>
            </a:r>
          </a:p>
          <a:p>
            <a:r>
              <a:rPr lang="en-US" sz="2000">
                <a:solidFill>
                  <a:schemeClr val="bg1"/>
                </a:solidFill>
              </a:rPr>
              <a:t>To restrict public access to instance variables, Python use </a:t>
            </a:r>
            <a:r>
              <a:rPr lang="en-US" sz="2000">
                <a:solidFill>
                  <a:schemeClr val="tx2"/>
                </a:solidFill>
              </a:rPr>
              <a:t>__x </a:t>
            </a:r>
            <a:r>
              <a:rPr lang="en-US" sz="2000">
                <a:solidFill>
                  <a:schemeClr val="bg1"/>
                </a:solidFill>
              </a:rPr>
              <a:t>indicates x is a private member.</a:t>
            </a:r>
          </a:p>
        </p:txBody>
      </p:sp>
    </p:spTree>
    <p:extLst>
      <p:ext uri="{BB962C8B-B14F-4D97-AF65-F5344CB8AC3E}">
        <p14:creationId xmlns:p14="http://schemas.microsoft.com/office/powerpoint/2010/main" val="26877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Calling methods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p = Point()</a:t>
            </a:r>
          </a:p>
          <a:p>
            <a:pPr marL="0" indent="0">
              <a:buNone/>
            </a:pPr>
            <a:r>
              <a:rPr lang="en-US" sz="2800" err="1">
                <a:solidFill>
                  <a:srgbClr val="0070C0"/>
                </a:solidFill>
              </a:rPr>
              <a:t>p.setx</a:t>
            </a:r>
            <a:r>
              <a:rPr lang="en-US" sz="2800">
                <a:solidFill>
                  <a:srgbClr val="0070C0"/>
                </a:solidFill>
              </a:rPr>
              <a:t>(3)	</a:t>
            </a:r>
            <a:r>
              <a:rPr lang="en-US" sz="2800"/>
              <a:t> </a:t>
            </a:r>
          </a:p>
          <a:p>
            <a:pPr marL="0" indent="0">
              <a:buNone/>
            </a:pPr>
            <a:r>
              <a:rPr lang="en-US" sz="2800" err="1">
                <a:solidFill>
                  <a:srgbClr val="0070C0"/>
                </a:solidFill>
              </a:rPr>
              <a:t>p.sety</a:t>
            </a:r>
            <a:r>
              <a:rPr lang="en-US" sz="2800">
                <a:solidFill>
                  <a:srgbClr val="0070C0"/>
                </a:solidFill>
              </a:rPr>
              <a:t>(-4)</a:t>
            </a:r>
          </a:p>
          <a:p>
            <a:pPr marL="0" indent="0">
              <a:buNone/>
            </a:pPr>
            <a:r>
              <a:rPr lang="en-US" sz="2800" err="1">
                <a:solidFill>
                  <a:srgbClr val="FF0000"/>
                </a:solidFill>
              </a:rPr>
              <a:t>p.move</a:t>
            </a:r>
            <a:r>
              <a:rPr lang="en-US" sz="2800">
                <a:solidFill>
                  <a:srgbClr val="FF0000"/>
                </a:solidFill>
              </a:rPr>
              <a:t>(1, 5)</a:t>
            </a:r>
          </a:p>
          <a:p>
            <a:pPr marL="0" indent="0">
              <a:buNone/>
            </a:pPr>
            <a:r>
              <a:rPr lang="en-US" sz="2800" err="1">
                <a:solidFill>
                  <a:srgbClr val="FF0000"/>
                </a:solidFill>
              </a:rPr>
              <a:t>Point.move</a:t>
            </a:r>
            <a:r>
              <a:rPr lang="en-US" sz="2800">
                <a:solidFill>
                  <a:srgbClr val="FF0000"/>
                </a:solidFill>
              </a:rPr>
              <a:t>(p, 1, 5)</a:t>
            </a:r>
            <a:r>
              <a:rPr lang="en-US" sz="2800"/>
              <a:t>	#same as above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z="2400"/>
              <a:t>#the second call format illustrates the </a:t>
            </a:r>
            <a:r>
              <a:rPr lang="en-US" sz="2400">
                <a:solidFill>
                  <a:srgbClr val="FF0000"/>
                </a:solidFill>
              </a:rPr>
              <a:t>self</a:t>
            </a:r>
            <a:r>
              <a:rPr lang="en-US" sz="2400"/>
              <a:t> in move definition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 err="1">
                <a:solidFill>
                  <a:srgbClr val="0070C0"/>
                </a:solidFill>
              </a:rPr>
              <a:t>def</a:t>
            </a:r>
            <a:r>
              <a:rPr lang="en-US" sz="2800">
                <a:solidFill>
                  <a:srgbClr val="0070C0"/>
                </a:solidFill>
              </a:rPr>
              <a:t> move (self, dx, </a:t>
            </a:r>
            <a:r>
              <a:rPr lang="en-US" sz="2800" err="1">
                <a:solidFill>
                  <a:srgbClr val="0070C0"/>
                </a:solidFill>
              </a:rPr>
              <a:t>dy</a:t>
            </a:r>
            <a:r>
              <a:rPr lang="en-US" sz="280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5542</Words>
  <Application>Microsoft Macintosh PowerPoint</Application>
  <PresentationFormat>On-screen Show (4:3)</PresentationFormat>
  <Paragraphs>747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 New Roman</vt:lpstr>
      <vt:lpstr>Office Theme</vt:lpstr>
      <vt:lpstr>Lecture 9: Object-Oriented Programming  </vt:lpstr>
      <vt:lpstr>OO Design  </vt:lpstr>
      <vt:lpstr>Introduction to Classes</vt:lpstr>
      <vt:lpstr>Python Classes</vt:lpstr>
      <vt:lpstr>Class definition</vt:lpstr>
      <vt:lpstr>PowerPoint Presentation</vt:lpstr>
      <vt:lpstr>Example: Defining a Point class</vt:lpstr>
      <vt:lpstr>Creating class objects and invoking methods</vt:lpstr>
      <vt:lpstr>Calling methods  </vt:lpstr>
      <vt:lpstr>Constructor</vt:lpstr>
      <vt:lpstr>Constructor with default values</vt:lpstr>
      <vt:lpstr>Print Objects</vt:lpstr>
      <vt:lpstr>Special method __str__</vt:lpstr>
      <vt:lpstr>Special method __str__</vt:lpstr>
      <vt:lpstr>Class Variables</vt:lpstr>
      <vt:lpstr>Calling methods</vt:lpstr>
      <vt:lpstr>Point class: Case Study</vt:lpstr>
      <vt:lpstr>A Class and Its Namespace</vt:lpstr>
      <vt:lpstr>Object and its Associated Namespace</vt:lpstr>
      <vt:lpstr>Instance Variables</vt:lpstr>
      <vt:lpstr>Instance variables vs. Class variables</vt:lpstr>
      <vt:lpstr>Member Data Scope</vt:lpstr>
      <vt:lpstr>Class Variables vs. Instance Variables -- Comment on Student class </vt:lpstr>
      <vt:lpstr>Case Study</vt:lpstr>
      <vt:lpstr>Constructor method</vt:lpstr>
      <vt:lpstr>Use of Constructor</vt:lpstr>
      <vt:lpstr>Simple accessor methods</vt:lpstr>
      <vt:lpstr>Use of ‘self’</vt:lpstr>
      <vt:lpstr>Additional accessor methods</vt:lpstr>
      <vt:lpstr>Mutator methods</vt:lpstr>
      <vt:lpstr>Adding a __str__() method</vt:lpstr>
      <vt:lpstr>More  special methods</vt:lpstr>
      <vt:lpstr>PowerPoint Presentation</vt:lpstr>
      <vt:lpstr>PowerPoint Presentation</vt:lpstr>
      <vt:lpstr>Operator Overloading</vt:lpstr>
      <vt:lpstr>PowerPoint Presentation</vt:lpstr>
      <vt:lpstr>Overloading other comparisons</vt:lpstr>
      <vt:lpstr>Operator Overloading Special Functions  </vt:lpstr>
      <vt:lpstr>Comparison Operator Overloading</vt:lpstr>
      <vt:lpstr>A note on Python overloading</vt:lpstr>
      <vt:lpstr>Inheritance</vt:lpstr>
      <vt:lpstr>Example</vt:lpstr>
      <vt:lpstr>PowerPoint Presentation</vt:lpstr>
      <vt:lpstr> A Simple Example</vt:lpstr>
      <vt:lpstr>Calling superclass methods</vt:lpstr>
      <vt:lpstr> </vt:lpstr>
      <vt:lpstr> </vt:lpstr>
      <vt:lpstr>Alternative Syntax for Method Calls</vt:lpstr>
      <vt:lpstr>Multiple Inheritance</vt:lpstr>
      <vt:lpstr>Use of Built-in super()  </vt:lpstr>
      <vt:lpstr>super()  in Single Inheritance</vt:lpstr>
      <vt:lpstr>super()  in Multiple Inheritance</vt:lpstr>
      <vt:lpstr>PowerPoint Presentation</vt:lpstr>
      <vt:lpstr>PowerPoint Presentation</vt:lpstr>
      <vt:lpstr>Method Resolution Order (MRO)</vt:lpstr>
      <vt:lpstr>Abstract Class in Python (optional)</vt:lpstr>
      <vt:lpstr>PowerPoint Presentation</vt:lpstr>
      <vt:lpstr>Practice</vt:lpstr>
      <vt:lpstr>Learning Objectives</vt:lpstr>
      <vt:lpstr>Python ”underscore” usage</vt:lpstr>
      <vt:lpstr>PowerPoint Presentation</vt:lpstr>
      <vt:lpstr>PowerPoint Presentation</vt:lpstr>
      <vt:lpstr>PowerPoint Presentation</vt:lpstr>
    </vt:vector>
  </TitlesOfParts>
  <Company>College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Object-Oriented Programming</dc:title>
  <dc:creator>Lan Yang</dc:creator>
  <cp:lastModifiedBy>Lan Yang</cp:lastModifiedBy>
  <cp:revision>1</cp:revision>
  <dcterms:created xsi:type="dcterms:W3CDTF">2015-09-25T20:09:54Z</dcterms:created>
  <dcterms:modified xsi:type="dcterms:W3CDTF">2022-11-10T19:49:30Z</dcterms:modified>
</cp:coreProperties>
</file>