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4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97d6071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97d6071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4 parts: Create sudoku grid, menu of users’ choices, function of users’ choices checking the solution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Changes in implementation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arrays instead of temporary registers to store players’ answers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Instead of menu with three choices, main menu to teach tutorial, play game, exit program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97d6071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97d6071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1 to play and 2 exit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Error handling: doesn’t accept other number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Starting up the program, it tells you how to play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Fill the grid so each row and column and subgrid has one of a kind number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row number and column number of 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Input a number 1 to 4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 until complete objective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7d6071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97d6071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97d6071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97d6071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(User Input), Bryce (Error Handle)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 Input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Gets row number ($t0), column number ($t1), users’ number ($t2)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Subtract $t0 by 1 and multiply by 4, getting the 1st element of a row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Eg row num 2 - 1 * 4 = 4/5th element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$t0 by n value stored in $t1 to get nth element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 $t2 to nth element of row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Error Handle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getting user input, jump to check for error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Checks if row and column number are 1-4 and its not for a space that is unchangeable (reg 1,1)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if user’s number is between 1-4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97d60712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97d60712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97d6071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97d6071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 Nguyen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97d60712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97d60712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Project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735195" y="4687630"/>
            <a:ext cx="43464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chemeClr val="lt1"/>
                </a:solidFill>
              </a:rPr>
              <a:t>Evan Cheng, Bryce Lam, Colin McGough, Loc Nguyen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11695" y="1088905"/>
            <a:ext cx="43464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solidFill>
                  <a:schemeClr val="accent1"/>
                </a:solidFill>
              </a:rPr>
              <a:t>CS 2640 Final Project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Implementation Plan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600" y="710975"/>
            <a:ext cx="3732100" cy="3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00" y="1464600"/>
            <a:ext cx="8103726" cy="27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Grid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00" y="1070600"/>
            <a:ext cx="6419000" cy="38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l="2107" t="5231" r="21521"/>
          <a:stretch/>
        </p:blipFill>
        <p:spPr>
          <a:xfrm>
            <a:off x="7050400" y="1928900"/>
            <a:ext cx="2002675" cy="21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Function &amp; Error Handling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r="10506"/>
          <a:stretch/>
        </p:blipFill>
        <p:spPr>
          <a:xfrm>
            <a:off x="4416125" y="1291375"/>
            <a:ext cx="4727875" cy="37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(array)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50" y="1694700"/>
            <a:ext cx="7746100" cy="2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Solution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75" y="1544450"/>
            <a:ext cx="8248850" cy="31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5E1-8BA6-7D53-D742-5D004DF4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5" y="500925"/>
            <a:ext cx="3706500" cy="779235"/>
          </a:xfrm>
        </p:spPr>
        <p:txBody>
          <a:bodyPr/>
          <a:lstStyle/>
          <a:p>
            <a:r>
              <a:rPr lang="en-US" dirty="0"/>
              <a:t>End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57F8-2C8E-12B0-43E4-DC05AF2B2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18EA1-0E82-B540-3AA2-2BFDA189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75" y="42509"/>
            <a:ext cx="3743847" cy="5058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394B2C-86E3-FC9D-D1F3-948171A9E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7"/>
          <a:stretch/>
        </p:blipFill>
        <p:spPr>
          <a:xfrm>
            <a:off x="0" y="2126535"/>
            <a:ext cx="457200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6837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168950" y="1715600"/>
            <a:ext cx="68061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i="1"/>
              <a:t>Thanks for listening!</a:t>
            </a:r>
            <a:endParaRPr sz="5000" i="1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25" y="2901700"/>
            <a:ext cx="2027500" cy="20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000" y="487375"/>
            <a:ext cx="1797549" cy="13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3750" y="2957413"/>
            <a:ext cx="2923797" cy="20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73052" y="0"/>
            <a:ext cx="3005801" cy="26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281</Words>
  <Application>Microsoft Office PowerPoint</Application>
  <PresentationFormat>On-screen Show (16:9)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</vt:lpstr>
      <vt:lpstr>Roboto</vt:lpstr>
      <vt:lpstr>Arial</vt:lpstr>
      <vt:lpstr>Paradigm</vt:lpstr>
      <vt:lpstr>Sudoku Project</vt:lpstr>
      <vt:lpstr>Original Implementation Plan</vt:lpstr>
      <vt:lpstr>Main Menu</vt:lpstr>
      <vt:lpstr>Sudoku Grid</vt:lpstr>
      <vt:lpstr>User Input Function &amp; Error Handling</vt:lpstr>
      <vt:lpstr>User Input Function (array)</vt:lpstr>
      <vt:lpstr>Checking For Solution</vt:lpstr>
      <vt:lpstr>End Screen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Project</dc:title>
  <cp:lastModifiedBy>Loc P. Nguyen</cp:lastModifiedBy>
  <cp:revision>3</cp:revision>
  <dcterms:modified xsi:type="dcterms:W3CDTF">2022-12-16T17:55:55Z</dcterms:modified>
</cp:coreProperties>
</file>