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48" autoAdjust="0"/>
    <p:restoredTop sz="94660"/>
  </p:normalViewPr>
  <p:slideViewPr>
    <p:cSldViewPr snapToGrid="0">
      <p:cViewPr>
        <p:scale>
          <a:sx n="125" d="100"/>
          <a:sy n="125" d="100"/>
        </p:scale>
        <p:origin x="-133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0:50:41.47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8:05.359"/>
    </inkml:context>
    <inkml:brush xml:id="br0">
      <inkml:brushProperty name="width" value="0.05" units="cm"/>
      <inkml:brushProperty name="height" value="0.05" units="cm"/>
      <inkml:brushProperty name="color" value="#E71224"/>
    </inkml:brush>
  </inkml:definitions>
  <inkml:trace contextRef="#ctx0" brushRef="#br0">1 1 24575,'32'32'0,"107"108"0,196 152 0,-321-282 0,472 370 0,-444-345 0,-1 3 0,41 48 0,-53-55 0,35 31 0,6 5 0,-51-48 0,1-1 0,24 15 0,-24-18 0,0 1 0,26 27 0,-16-14-47,0-2 0,2-1-1,49 31 1,-33-24-1129,-24-16-5650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8:06.530"/>
    </inkml:context>
    <inkml:brush xml:id="br0">
      <inkml:brushProperty name="width" value="0.05" units="cm"/>
      <inkml:brushProperty name="height" value="0.05" units="cm"/>
      <inkml:brushProperty name="color" value="#E71224"/>
    </inkml:brush>
  </inkml:definitions>
  <inkml:trace contextRef="#ctx0" brushRef="#br0">1453 0 24575,'-2'9'0,"1"0"0,-2-1 0,1 1 0,-1-1 0,0 0 0,-1 0 0,0 0 0,0 0 0,-10 13 0,6-9 0,-199 275 0,14-25 0,145-194 0,-91 100 0,48-63 0,49-56 0,-76 70 0,-52 50 0,1 0 0,23-16 0,131-140-341,1 1 0,0 0-1,-13 20 1,16-16-6485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8:09.751"/>
    </inkml:context>
    <inkml:brush xml:id="br0">
      <inkml:brushProperty name="width" value="0.05" units="cm"/>
      <inkml:brushProperty name="height" value="0.05" units="cm"/>
      <inkml:brushProperty name="color" value="#E71224"/>
    </inkml:brush>
  </inkml:definitions>
  <inkml:trace contextRef="#ctx0" brushRef="#br0">225 12 24575,'2'-2'0,"1"1"0,-1 0 0,1-1 0,0 1 0,-1 0 0,1 0 0,0 1 0,0-1 0,0 1 0,0-1 0,-1 1 0,1 0 0,0 0 0,0 0 0,0 0 0,0 1 0,0-1 0,0 1 0,-1 0 0,1 0 0,5 2 0,-5-1 0,-1 0 0,1 1 0,0-1 0,-1 1 0,0 0 0,1 0 0,-1 0 0,0 0 0,-1 0 0,1 1 0,0-1 0,-1 0 0,0 1 0,2 6 0,1 12 0,-1 1 0,0 0 0,-2-1 0,-2 32 0,1-49 0,1 61 0,-2 39 0,0-94 0,0-1 0,0 0 0,-1 1 0,-1-1 0,0 0 0,0 0 0,-6 12 0,7-19 0,-1-1 0,1 1 0,-1 0 0,0-1 0,0 1 0,1-1 0,-2 0 0,1 0 0,0 0 0,0-1 0,0 1 0,-1-1 0,1 0 0,-1 0 0,1 0 0,-1 0 0,0 0 0,1-1 0,-1 0 0,-6 0 0,-12 1 0,0-2 0,-25-4 0,40 5 0,0-2 0,0 1 0,0-1 0,-1-1 0,1 1 0,1-1 0,-1 0 0,0-1 0,1 1 0,-1-1 0,1-1 0,0 1 0,1-1 0,-1 0 0,1 0 0,0-1 0,0 1 0,1-1 0,-1 0 0,1-1 0,1 1 0,-1-1 0,1 0 0,-3-8 0,6 14 0,-1 0 0,1 0 0,0 0 0,-1 0 0,1 1 0,0-1 0,0 0 0,-1 0 0,1 0 0,0 0 0,0 0 0,0 0 0,1 0 0,-1 0 0,0 0 0,0 0 0,0 0 0,1 0 0,-1 0 0,0 0 0,1 0 0,-1 0 0,1 0 0,-1 1 0,1-1 0,-1 0 0,1 0 0,0 1 0,0-2 0,2 1 0,-1-1 0,1 1 0,-1 0 0,1 0 0,-1 0 0,1 0 0,-1 0 0,1 1 0,0-1 0,4 1 0,5-1 0,0 1 0,0 0 0,0 1 0,12 3 0,3 3 0,-1 2 0,0 0 0,-1 2 0,0 0 0,24 16 0,-15-8 0,54 21 0,-80-37 0,-1 0 0,0-1 0,1 0 0,-1 0 0,1-1 0,-1 0 0,1-1 0,-1 1 0,1-1 0,0-1 0,-1 1 0,1-2 0,0 1 0,-1-1 0,0 0 0,1 0 0,-1-1 0,0 0 0,0 0 0,0-1 0,-1 0 0,1 0 0,-1 0 0,0-1 0,0 0 0,0 0 0,-1-1 0,0 1 0,0-1 0,0 0 0,6-13 0,0 4-1365,-2 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8:12.283"/>
    </inkml:context>
    <inkml:brush xml:id="br0">
      <inkml:brushProperty name="width" value="0.05" units="cm"/>
      <inkml:brushProperty name="height" value="0.05" units="cm"/>
      <inkml:brushProperty name="color" value="#E71224"/>
    </inkml:brush>
  </inkml:definitions>
  <inkml:trace contextRef="#ctx0" brushRef="#br0">0 255 24575,'1'-7'0,"0"-1"0,0 1 0,0 0 0,1 0 0,0 0 0,1 0 0,0 0 0,0 1 0,0-1 0,8-11 0,49-58 0,-49 63 0,-5 7 0,-1-1 0,1 1 0,0 0 0,1 0 0,0 1 0,-1 0 0,2 0 0,-1 0 0,0 1 0,1 0 0,0 1 0,0 0 0,0 0 0,0 1 0,1-1 0,-1 2 0,1-1 0,-1 1 0,1 1 0,-1 0 0,1 0 0,-1 0 0,1 1 0,0 1 0,-1-1 0,0 1 0,1 1 0,-1-1 0,0 1 0,0 1 0,-1 0 0,1 0 0,9 6 0,-6-1 0,-1 0 0,1 0 0,-1 1 0,-1 0 0,0 1 0,0 0 0,-1 0 0,-1 1 0,0 0 0,-1 1 0,7 16 0,-6-8 0,-2 0 0,0-1 0,-1 2 0,-1-1 0,-2 0 0,0 37 0,-2-28 0,1-6 0,0 0 0,-2 1 0,-9 41 0,9-58 0,-1-1 0,1 1 0,-2 0 0,1-1 0,-1 1 0,0-1 0,-1 0 0,0-1 0,0 1 0,0-1 0,-1 0 0,1 0 0,-2-1 0,1 1 0,-8 4 0,-5 1 0,1-1 0,-1-1 0,-1-1 0,0 0 0,0-1 0,0-2 0,-1 0 0,1-1 0,-1-1 0,0-1 0,-1 0 0,-27-3 0,45 1 0,0-1 0,0 1 0,-1-1 0,1 0 0,0 0 0,0 0 0,0 0 0,0-1 0,1 0 0,-1 0 0,0 0 0,1 0 0,-1-1 0,1 1 0,0-1 0,-1 0 0,1 0 0,1 0 0,-1 0 0,0 0 0,1-1 0,0 1 0,0-1 0,0 0 0,0 1 0,0-1 0,1 0 0,-1 0 0,1 0 0,-1-8 0,1 6 0,1 0 0,0 0 0,0 0 0,0 0 0,1 0 0,0 0 0,0 1 0,0-1 0,1 0 0,0 0 0,0 1 0,0-1 0,1 1 0,-1 0 0,1 0 0,1 0 0,-1 0 0,1 0 0,0 1 0,0 0 0,5-5 0,-6 6 0,0 1 0,-1-1 0,1 1 0,1 0 0,-1 0 0,0 0 0,0 0 0,1 1 0,-1 0 0,1-1 0,0 1 0,-1 0 0,1 1 0,0-1 0,-1 1 0,1-1 0,0 1 0,0 0 0,-1 0 0,1 1 0,0-1 0,0 1 0,-1 0 0,1 0 0,0 0 0,-1 0 0,1 1 0,-1 0 0,0-1 0,5 4 0,5 6 0,-1 0 0,0 1 0,0 0 0,-1 1 0,16 23 0,19 22 0,48 50 0,-70-78 0,1 0 0,2-2 0,42 36 0,-61-59 0,0 1 0,0-2 0,0 1 0,0-1 0,1 0 0,0-1 0,0 0 0,0-1 0,0 0 0,0 0 0,16 1 0,-18-3 0,0 0 0,-1 0 0,1-1 0,-1 0 0,1 0 0,-1 0 0,0-1 0,1 0 0,-1 0 0,0-1 0,0 1 0,0-1 0,-1-1 0,1 1 0,-1-1 0,0 0 0,6-5 0,77-95-1365,-77 91-5461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34:39.071"/>
    </inkml:context>
    <inkml:brush xml:id="br0">
      <inkml:brushProperty name="width" value="0.05" units="cm"/>
      <inkml:brushProperty name="height" value="0.05" units="cm"/>
      <inkml:brushProperty name="color" value="#E71224"/>
    </inkml:brush>
  </inkml:definitions>
  <inkml:trace contextRef="#ctx0" brushRef="#br0">397 209 24575,'0'-8'0,"0"0"0,1 1 0,0-1 0,0 0 0,0 1 0,1-1 0,0 1 0,1-1 0,0 1 0,0 0 0,0 0 0,7-8 0,-3 5 0,1 1 0,1 0 0,-1 0 0,2 1 0,-1 0 0,21-12 0,-23 16 0,1 0 0,-1 0 0,1 0 0,-1 1 0,1 0 0,0 1 0,1 0 0,-1 0 0,0 1 0,0 0 0,1 0 0,-1 1 0,1 0 0,-1 1 0,0 0 0,1 0 0,-1 0 0,0 1 0,0 1 0,0-1 0,0 1 0,-1 1 0,1-1 0,-1 1 0,1 0 0,-1 1 0,-1 0 0,11 9 0,-6-5 0,-1 1 0,0 1 0,0-1 0,-1 2 0,0-1 0,-1 1 0,0 1 0,-1-1 0,0 1 0,-1 1 0,-1-1 0,0 1 0,-1 0 0,0 0 0,3 28 0,-7-21 0,-1 1 0,-1 0 0,-1-1 0,-1 1 0,0-1 0,-2 0 0,0-1 0,-2 1 0,-15 29 0,-2-2 0,-1-3 0,-57 74 0,56-88 0,-1-2 0,-1-2 0,-57 43 0,50-42 0,1 1 0,-46 50 0,69-65 0,-1 0 0,-1-1 0,0 0 0,-1-1 0,0 0 0,-1-2 0,0 0 0,-1 0 0,0-2 0,0 0 0,-1-1 0,0-1 0,0 0 0,-1-2 0,-29 5 0,46-9 0,0 0 0,-1 1 0,1-1 0,-1 0 0,1 0 0,-1-1 0,1 1 0,0 0 0,-1-1 0,1 1 0,0-1 0,-1 0 0,1 0 0,0 0 0,0 0 0,0 0 0,-1-1 0,1 1 0,1-1 0,-1 1 0,0-1 0,0 0 0,0 1 0,1-1 0,-1 0 0,1 0 0,0 0 0,0 0 0,-2-4 0,2 2 0,0 0 0,1 0 0,-1 1 0,1-1 0,0 0 0,0 1 0,1-1 0,-1 0 0,1 0 0,0 1 0,0-1 0,0 1 0,0-1 0,1 1 0,-1-1 0,1 1 0,0 0 0,4-6 0,1-1 0,1 1 0,-1 0 0,1 0 0,1 1 0,0 0 0,0 0 0,0 1 0,1 0 0,0 1 0,1 0 0,21-8 0,-14 8 0,1 1 0,-1 1 0,1 1 0,0 0 0,0 2 0,34 0 0,25 1 0,-46-2 0,-1 2 0,1 1 0,-1 2 0,34 6 0,-52-4 0,-1 1 0,1 0 0,-1 0 0,0 2 0,0-1 0,-1 1 0,0 1 0,16 17 0,18 12 0,-41-36 0,11 11 0,1-1 0,1 0 0,0-1 0,0-1 0,1-1 0,0-1 0,25 8 0,22 7 0,-58-19 0,1 0 0,1-1 0,-1 1 0,0-2 0,1 0 0,0 0 0,-1 0 0,1-1 0,0 0 0,0-1 0,0 0 0,0 0 0,0-1 0,-1 0 0,1 0 0,9-4 0,9-6-168,-1-2 0,0-1 0,-1-1 0,28-22-1,-42 29-355,10-7-6302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37:48.328"/>
    </inkml:context>
    <inkml:brush xml:id="br0">
      <inkml:brushProperty name="width" value="0.05" units="cm"/>
      <inkml:brushProperty name="height" value="0.05" units="cm"/>
      <inkml:brushProperty name="color" value="#E71224"/>
    </inkml:brush>
  </inkml:definitions>
  <inkml:trace contextRef="#ctx0" brushRef="#br0">314 200 24575,'4'-1'0,"0"1"0,-1-1 0,1-1 0,0 1 0,0 0 0,-1-1 0,1 0 0,-1 0 0,1 0 0,-1 0 0,0-1 0,4-3 0,33-34 0,-12-1 0,-22 32 0,-1 0 0,1 1 0,1-1 0,0 1 0,0 1 0,0-1 0,1 1 0,0 0 0,0 1 0,11-7 0,-17 12 0,1 1 0,-1-1 0,0 1 0,0 0 0,1 0 0,-1-1 0,0 1 0,0 1 0,1-1 0,-1 0 0,0 0 0,0 1 0,1 0 0,-1-1 0,0 1 0,0 0 0,3 1 0,39 24 0,-31-18 0,4 3 0,12 6 0,47 38 0,-67-48 0,-1 1 0,0 0 0,0 1 0,-1 0 0,0 0 0,-1 1 0,0 0 0,0 0 0,4 11 0,0 4 0,-1 1 0,-1 0 0,-2 0 0,0 0 0,-2 1 0,-1-1 0,0 50 0,-2-63 0,-1-1 0,-1 1 0,0 0 0,-1-1 0,0 1 0,-1-1 0,0 0 0,-1 0 0,0 0 0,-1 0 0,-1-1 0,1 0 0,-2 0 0,0 0 0,0-1 0,-1 0 0,-17 17 0,-4 2 0,1 0 0,2 2 0,1 1 0,-40 68 0,54-83 0,0 1 0,0-1 0,-2-1 0,0 0 0,-26 24 0,31-34 0,0 0 0,0 0 0,0 0 0,0-1 0,-1-1 0,0 1 0,0-1 0,0-1 0,0 0 0,-1 0 0,1-1 0,-1 0 0,-19 1 0,11-2 0,-1-2 0,0 0 0,1 0 0,-1-2 0,1 0 0,0-2 0,-31-10 0,36 9 0,0-1 0,0 0 0,1-1 0,0 0 0,0-1 0,1 0 0,1-1 0,-1 0 0,1 0 0,-13-20 0,18 24 0,0-2 0,0 1 0,0 0 0,1-1 0,0 0 0,1 0 0,0 0 0,0 0 0,1-1 0,0 1 0,-1-11 0,3 14 0,0 0 0,0 0 0,1 0 0,0 0 0,0 0 0,0 1 0,0-1 0,1 0 0,0 0 0,0 1 0,0-1 0,1 1 0,-1 0 0,1 0 0,0 0 0,0 0 0,1 0 0,-1 0 0,1 1 0,7-6 0,-8 7 0,0 1 0,0 0 0,0-1 0,0 1 0,0 0 0,0 0 0,0 1 0,0-1 0,0 1 0,1-1 0,-1 1 0,0 0 0,0 0 0,0 0 0,1 1 0,-1-1 0,0 1 0,0 0 0,0 0 0,0 0 0,0 0 0,3 2 0,10 4 0,-1 1 0,24 16 0,3 6 0,69 65 0,-97-84 0,1 0 0,0-1 0,1 0 0,0-2 0,20 9 0,-19-10 0,1 2 0,-1 0 0,-1 1 0,27 21 0,-17-9 0,180 151 0,-172-147 0,2-2 0,0-2 0,2-1 0,49 19 0,-8-4 0,-50-22 0,53 18 0,-54-25 0,1-2 0,-1-1 0,1-1 0,-1-1 0,1-2 0,39-4 0,-61 3 0,0-1 0,-1 0 0,1 0 0,0-1 0,-1 0 0,0 0 0,0-1 0,0 1 0,0-1 0,0-1 0,-1 1 0,1-1 0,8-10 0,-1 0 0,0 0 0,-2-1 0,18-30 0,26-51-1365,-42 75-5461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39:17.722"/>
    </inkml:context>
    <inkml:brush xml:id="br0">
      <inkml:brushProperty name="width" value="0.05" units="cm"/>
      <inkml:brushProperty name="height" value="0.05" units="cm"/>
      <inkml:brushProperty name="color" value="#E71224"/>
    </inkml:brush>
  </inkml:definitions>
  <inkml:trace contextRef="#ctx0" brushRef="#br0">0 579 24575,'3'-5'0,"0"0"0,0 0 0,0 0 0,-1-1 0,0 1 0,0-1 0,-1 0 0,1 1 0,0-13 0,3-6 0,4-3 0,1 1 0,1 1 0,2-1 0,0 2 0,2 0 0,0 0 0,2 1 0,0 2 0,2-1 0,0 2 0,27-21 0,-18 18 0,38-23 0,-31 22 0,-12 11 0,0 0 0,0 2 0,1 0 0,0 2 0,1 1 0,0 1 0,1 0 0,-1 2 0,1 2 0,0 0 0,0 1 0,0 2 0,0 1 0,41 5 0,-55-3 0,0 1 0,-1-1 0,1 2 0,-1 0 0,0 0 0,0 1 0,-1 0 0,19 14 0,-5 0 0,0 0 0,27 32 0,-38-36 0,-1 0 0,-1 1 0,0 1 0,-1 0 0,-1 0 0,11 32 0,-10-19 0,-1 1 0,-1 1 0,5 44 0,-13-66 0,0 0 0,-1 1 0,0-1 0,0 1 0,-2-1 0,1 0 0,-1 0 0,-1 0 0,0 0 0,-1-1 0,0 0 0,0 1 0,-1-2 0,0 1 0,-13 14 0,-12 12 0,-2-1 0,-53 43 0,52-47 0,-64 65 0,60-57 0,-2-1 0,-51 38 0,80-68 0,-24 18 0,-2-2 0,0-1 0,-47 21 0,48-27 0,-28 12 0,59-28 0,0 1 0,0-1 0,0 1 0,0-2 0,0 1 0,0 0 0,0-1 0,-1 0 0,1 0 0,-8-2 0,11 1 0,0 1 0,0-1 0,0 0 0,1-1 0,-1 1 0,0 0 0,1 0 0,-1-1 0,0 1 0,1-1 0,-1 1 0,1-1 0,0 0 0,0 1 0,0-1 0,0 0 0,0 0 0,0 0 0,0 0 0,0 0 0,1 0 0,-1 0 0,1 0 0,-1 0 0,1 0 0,0-1 0,0 1 0,0 0 0,0 0 0,1-4 0,-1-2 0,1 1 0,0-1 0,1 0 0,-1 1 0,1-1 0,1 1 0,4-10 0,-3 9 0,0 1 0,1 0 0,1 0 0,-1 0 0,1 1 0,0 0 0,0 0 0,1 0 0,0 1 0,0 0 0,0 0 0,0 1 0,1 0 0,0 0 0,0 1 0,0 0 0,0 0 0,9-1 0,0 0 0,0 1 0,0 1 0,0 1 0,1 1 0,-1 0 0,0 1 0,0 1 0,20 4 0,-26-3 0,-1 0 0,0 1 0,0 0 0,0 1 0,-1-1 0,0 2 0,0 0 0,0 0 0,0 0 0,9 11 0,9 10 0,37 48 0,3 3 0,-50-60 0,-1 1 0,-1 0 0,0 1 0,-2 1 0,17 32 0,-15-28 0,2 0 0,1-1 0,1-1 0,42 39 0,-54-57 8,1 1 0,-1-2 0,1 1 0,0-1 0,0 0 0,0-1 0,0 0 0,1 0 0,0-1 0,-1 0 0,1 0 0,0-1 0,0 0 0,15-1 0,6-1-503,0-1 0,60-12 0,-69 10-6331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0:50:44.054"/>
    </inkml:context>
    <inkml:brush xml:id="br0">
      <inkml:brushProperty name="width" value="0.05" units="cm"/>
      <inkml:brushProperty name="height" value="0.05" units="cm"/>
      <inkml:brushProperty name="color" value="#E71224"/>
    </inkml:brush>
  </inkml:definitions>
  <inkml:trace contextRef="#ctx0" brushRef="#br0">0 394 24575,'20'20'0,"-10"-9"0,1 0 0,0-1 0,1 0 0,21 13 0,-29-21 0,-1 0 0,0-1 0,1 1 0,-1-1 0,1 0 0,0 0 0,-1 0 0,1-1 0,0 1 0,0-1 0,0 0 0,-1 0 0,1 0 0,0 0 0,0-1 0,-1 1 0,1-1 0,0 0 0,-1 0 0,1-1 0,-1 1 0,1-1 0,5-3 0,9-8 0,-1-1 0,0-1 0,-1-1 0,26-30 0,-10 9 0,47-64 0,-62 76 0,0 2 0,2 0 0,0 1 0,35-30 0,48-27-1365,-84 69-5461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0:51:31.435"/>
    </inkml:context>
    <inkml:brush xml:id="br0">
      <inkml:brushProperty name="width" value="0.05" units="cm"/>
      <inkml:brushProperty name="height" value="0.05" units="cm"/>
      <inkml:brushProperty name="color" value="#E71224"/>
    </inkml:brush>
  </inkml:definitions>
  <inkml:trace contextRef="#ctx0" brushRef="#br0">1 1 24575,'144'158'0,"199"282"0,-179-223 0,54 77 0,-188-250-341,2-3 0,2 0-1,68 62 1,-76-81-6485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0:51:32.403"/>
    </inkml:context>
    <inkml:brush xml:id="br0">
      <inkml:brushProperty name="width" value="0.05" units="cm"/>
      <inkml:brushProperty name="height" value="0.05" units="cm"/>
      <inkml:brushProperty name="color" value="#E71224"/>
    </inkml:brush>
  </inkml:definitions>
  <inkml:trace contextRef="#ctx0" brushRef="#br0">1049 1 24575,'-4'1'0,"0"1"0,1 0 0,-1 0 0,1 0 0,-1 0 0,1 0 0,0 1 0,0-1 0,0 1 0,0 0 0,0 0 0,1 0 0,0 0 0,-1 1 0,-1 4 0,-4 3 0,-119 159 0,7 5 0,-187 372 0,277-494 0,-1-1 0,-3-2 0,-69 80 0,32-43 0,46-55 0,-74 87 0,68-84-1365,20-23-5461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0:52:00.620"/>
    </inkml:context>
    <inkml:brush xml:id="br0">
      <inkml:brushProperty name="width" value="0.05" units="cm"/>
      <inkml:brushProperty name="height" value="0.05" units="cm"/>
      <inkml:brushProperty name="color" value="#E71224"/>
    </inkml:brush>
  </inkml:definitions>
  <inkml:trace contextRef="#ctx0" brushRef="#br0">1 1 24575,'41'43'0,"91"72"0,-92-82 0,-1 3 0,-1 1 0,40 53 0,-60-69 0,72 69 0,-14-15 0,94 90 0,-146-144 0,44 27 0,-42-31 0,-1 1 0,26 24 0,91 75 0,-103-88 0,-2 1 0,0 2 0,48 54 0,-38-17 0,-36-51 0,1 0 0,1 0 0,28 28 0,127 136 0,-151-169-1365,-1-4-5461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0:52:02.055"/>
    </inkml:context>
    <inkml:brush xml:id="br0">
      <inkml:brushProperty name="width" value="0.05" units="cm"/>
      <inkml:brushProperty name="height" value="0.05" units="cm"/>
      <inkml:brushProperty name="color" value="#E71224"/>
    </inkml:brush>
  </inkml:definitions>
  <inkml:trace contextRef="#ctx0" brushRef="#br0">1116 1 24575,'-3'1'0,"1"1"0,0-1 0,0 1 0,1-1 0,-1 1 0,0 0 0,0 0 0,1 0 0,-1 0 0,1 0 0,0 1 0,0-1 0,0 0 0,-2 5 0,-2 3 0,-190 353 0,158-297 0,-82 111 0,-62 47 0,81-104 0,-132 136 0,207-231 0,6-7 0,1 1 0,-31 42 0,26-27 0,14-22 0,0 1 0,0 0 0,2 0 0,-1 1 0,2 0 0,-6 17 0,-9 40-1365,15-52-5461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7:05.655"/>
    </inkml:context>
    <inkml:brush xml:id="br0">
      <inkml:brushProperty name="width" value="0.05" units="cm"/>
      <inkml:brushProperty name="height" value="0.05" units="cm"/>
      <inkml:brushProperty name="color" value="#E71224"/>
    </inkml:brush>
  </inkml:definitions>
  <inkml:trace contextRef="#ctx0" brushRef="#br0">0 528 24575,'9'9'0,"-2"2"0,1-1 0,-1 1 0,7 16 0,16 24 0,-6-14 0,-2 1 0,31 70 0,-17-31 0,-19-51 0,0-1 0,1-1 0,2 0 0,41 39 0,-60-62 0,-1-1 0,1 1 0,0 0 0,-1-1 0,1 1 0,-1-1 0,1 1 0,0-1 0,0 1 0,-1-1 0,1 1 0,0-1 0,0 0 0,-1 1 0,1-1 0,0 0 0,0 0 0,0 1 0,0-1 0,-1 0 0,1 0 0,0 0 0,0 0 0,0 0 0,0-1 0,0 1 0,-1 0 0,2 0 0,-1-1 0,1 0 0,-1 0 0,0-1 0,0 1 0,1 0 0,-1 0 0,0-1 0,0 1 0,-1 0 0,1-1 0,0 1 0,0-1 0,0-2 0,13-61 0,-12 56 0,4-45 0,-5 37 0,1 0 0,1 1 0,8-32 0,67-208 0,-77 251 0,17-68 0,15-46 0,-18 71 0,-10 30 0,1 0 0,0 0 0,15-27 0,-6 15 27,-2 0 0,15-50-1,-2 7-1471,-20 57-5381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7:14.155"/>
    </inkml:context>
    <inkml:brush xml:id="br0">
      <inkml:brushProperty name="width" value="0.05" units="cm"/>
      <inkml:brushProperty name="height" value="0.05" units="cm"/>
      <inkml:brushProperty name="color" value="#E71224"/>
    </inkml:brush>
  </inkml:definitions>
  <inkml:trace contextRef="#ctx0" brushRef="#br0">1 1 24575,'0'2'0,"1"-1"0,-1 1 0,1 0 0,-1-1 0,1 1 0,0 0 0,-1-1 0,1 1 0,0-1 0,0 1 0,0-1 0,0 1 0,1-1 0,-1 0 0,0 1 0,1-1 0,-1 0 0,1 0 0,-1 0 0,1 0 0,-1 0 0,1-1 0,-1 1 0,1 0 0,0-1 0,1 1 0,60 14 0,-37-9 0,87 24 0,-1 6 0,135 63 0,-194-73 0,-1 3 0,-1 1 0,-1 3 0,-2 2 0,-1 2 0,59 62 0,251 260 0,-187-212 0,-155-132 0,138 136 0,-120-117 0,57 45 0,-23-23 0,-29-26-1365,-20-20-5461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0T01:27:15.666"/>
    </inkml:context>
    <inkml:brush xml:id="br0">
      <inkml:brushProperty name="width" value="0.05" units="cm"/>
      <inkml:brushProperty name="height" value="0.05" units="cm"/>
      <inkml:brushProperty name="color" value="#E71224"/>
    </inkml:brush>
  </inkml:definitions>
  <inkml:trace contextRef="#ctx0" brushRef="#br0">1645 1 24575,'-6'1'0,"0"-1"0,1 1 0,-1 1 0,1-1 0,-1 1 0,1 0 0,-1 1 0,1-1 0,0 1 0,0 0 0,-8 6 0,-51 47 0,49-43 0,-179 197 0,128-133 0,3-12 0,-111 89 0,43-42 0,44-40 0,51-44 0,-60 61 0,81-74 0,-1-1 0,0 0 0,-23 14 0,23-18 0,1 1 0,0 1 0,1 0 0,-20 22 0,15-13 0,-2-1 0,0 0 0,-24 16 0,19-15 0,-40 39 0,43-38 0,-1-1 0,-46 33 0,-13 9 0,37-21-1365,25-23-5461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113eaa6a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113eaa6a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113eaa6a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113eaa6a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113eaa6a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113eaa6a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113eaa6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113eaa6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13eaa6a4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13eaa6a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113eaa6a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113eaa6a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113eaa6a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113eaa6a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113eaa6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113eaa6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113eaa6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113eaa6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113eaa6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113eaa6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113eaa6a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113eaa6a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113eaa6a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113eaa6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113eaa6a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113eaa6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13eaa6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13eaa6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113eaa6a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113eaa6a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4.png"/><Relationship Id="rId21" Type="http://schemas.openxmlformats.org/officeDocument/2006/relationships/image" Target="../media/image13.png"/><Relationship Id="rId34" Type="http://schemas.openxmlformats.org/officeDocument/2006/relationships/customXml" Target="../ink/ink16.xml"/><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notesSlide" Target="../notesSlides/notesSlide1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8" Type="http://schemas.openxmlformats.org/officeDocument/2006/relationships/customXml" Target="../ink/ink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CS3560: Practice Midterm Review</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4:</a:t>
            </a:r>
            <a:endParaRPr/>
          </a:p>
        </p:txBody>
      </p:sp>
      <p:pic>
        <p:nvPicPr>
          <p:cNvPr id="110" name="Google Shape;110;p22"/>
          <p:cNvPicPr preferRelativeResize="0"/>
          <p:nvPr/>
        </p:nvPicPr>
        <p:blipFill>
          <a:blip r:embed="rId3">
            <a:alphaModFix/>
          </a:blip>
          <a:stretch>
            <a:fillRect/>
          </a:stretch>
        </p:blipFill>
        <p:spPr>
          <a:xfrm>
            <a:off x="2666750" y="255075"/>
            <a:ext cx="5563725" cy="445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4:</a:t>
            </a:r>
            <a:endParaRPr/>
          </a:p>
        </p:txBody>
      </p:sp>
      <p:pic>
        <p:nvPicPr>
          <p:cNvPr id="116" name="Google Shape;116;p23"/>
          <p:cNvPicPr preferRelativeResize="0"/>
          <p:nvPr/>
        </p:nvPicPr>
        <p:blipFill>
          <a:blip r:embed="rId3">
            <a:alphaModFix/>
          </a:blip>
          <a:stretch>
            <a:fillRect/>
          </a:stretch>
        </p:blipFill>
        <p:spPr>
          <a:xfrm>
            <a:off x="2666750" y="255075"/>
            <a:ext cx="5563725" cy="4456550"/>
          </a:xfrm>
          <a:prstGeom prst="rect">
            <a:avLst/>
          </a:prstGeom>
          <a:noFill/>
          <a:ln>
            <a:noFill/>
          </a:ln>
        </p:spPr>
      </p:pic>
      <p:sp>
        <p:nvSpPr>
          <p:cNvPr id="117" name="Google Shape;117;p23"/>
          <p:cNvSpPr txBox="1"/>
          <p:nvPr/>
        </p:nvSpPr>
        <p:spPr>
          <a:xfrm>
            <a:off x="4739325" y="8863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1</a:t>
            </a:r>
            <a:endParaRPr sz="2400" b="1">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4:</a:t>
            </a:r>
            <a:endParaRPr/>
          </a:p>
        </p:txBody>
      </p:sp>
      <p:pic>
        <p:nvPicPr>
          <p:cNvPr id="123" name="Google Shape;123;p24"/>
          <p:cNvPicPr preferRelativeResize="0"/>
          <p:nvPr/>
        </p:nvPicPr>
        <p:blipFill>
          <a:blip r:embed="rId3">
            <a:alphaModFix/>
          </a:blip>
          <a:stretch>
            <a:fillRect/>
          </a:stretch>
        </p:blipFill>
        <p:spPr>
          <a:xfrm>
            <a:off x="2666750" y="255075"/>
            <a:ext cx="5563725" cy="4456550"/>
          </a:xfrm>
          <a:prstGeom prst="rect">
            <a:avLst/>
          </a:prstGeom>
          <a:noFill/>
          <a:ln>
            <a:noFill/>
          </a:ln>
        </p:spPr>
      </p:pic>
      <p:sp>
        <p:nvSpPr>
          <p:cNvPr id="124" name="Google Shape;124;p24"/>
          <p:cNvSpPr txBox="1"/>
          <p:nvPr/>
        </p:nvSpPr>
        <p:spPr>
          <a:xfrm>
            <a:off x="4739325" y="8863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1</a:t>
            </a:r>
            <a:endParaRPr sz="2400" b="1">
              <a:solidFill>
                <a:srgbClr val="0000FF"/>
              </a:solidFill>
            </a:endParaRPr>
          </a:p>
        </p:txBody>
      </p:sp>
      <p:sp>
        <p:nvSpPr>
          <p:cNvPr id="125" name="Google Shape;125;p24"/>
          <p:cNvSpPr txBox="1"/>
          <p:nvPr/>
        </p:nvSpPr>
        <p:spPr>
          <a:xfrm>
            <a:off x="3200425" y="13295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2</a:t>
            </a:r>
            <a:endParaRPr sz="2400" b="1">
              <a:solidFill>
                <a:srgbClr val="0000FF"/>
              </a:solidFill>
            </a:endParaRPr>
          </a:p>
        </p:txBody>
      </p:sp>
      <p:sp>
        <p:nvSpPr>
          <p:cNvPr id="126" name="Google Shape;126;p24"/>
          <p:cNvSpPr txBox="1"/>
          <p:nvPr/>
        </p:nvSpPr>
        <p:spPr>
          <a:xfrm>
            <a:off x="5758675" y="9302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2</a:t>
            </a:r>
            <a:endParaRPr sz="2400" b="1">
              <a:solidFill>
                <a:srgbClr val="0000FF"/>
              </a:solidFill>
            </a:endParaRPr>
          </a:p>
        </p:txBody>
      </p:sp>
      <p:sp>
        <p:nvSpPr>
          <p:cNvPr id="127" name="Google Shape;127;p24"/>
          <p:cNvSpPr txBox="1"/>
          <p:nvPr/>
        </p:nvSpPr>
        <p:spPr>
          <a:xfrm>
            <a:off x="6725050" y="13295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2</a:t>
            </a:r>
            <a:endParaRPr sz="2400"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4:</a:t>
            </a:r>
            <a:endParaRPr/>
          </a:p>
        </p:txBody>
      </p:sp>
      <p:pic>
        <p:nvPicPr>
          <p:cNvPr id="133" name="Google Shape;133;p25"/>
          <p:cNvPicPr preferRelativeResize="0"/>
          <p:nvPr/>
        </p:nvPicPr>
        <p:blipFill>
          <a:blip r:embed="rId3">
            <a:alphaModFix/>
          </a:blip>
          <a:stretch>
            <a:fillRect/>
          </a:stretch>
        </p:blipFill>
        <p:spPr>
          <a:xfrm>
            <a:off x="2666750" y="255075"/>
            <a:ext cx="5563725" cy="4456550"/>
          </a:xfrm>
          <a:prstGeom prst="rect">
            <a:avLst/>
          </a:prstGeom>
          <a:noFill/>
          <a:ln>
            <a:noFill/>
          </a:ln>
        </p:spPr>
      </p:pic>
      <p:sp>
        <p:nvSpPr>
          <p:cNvPr id="134" name="Google Shape;134;p25"/>
          <p:cNvSpPr txBox="1"/>
          <p:nvPr/>
        </p:nvSpPr>
        <p:spPr>
          <a:xfrm>
            <a:off x="4739325" y="8863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1</a:t>
            </a:r>
            <a:endParaRPr sz="2400" b="1">
              <a:solidFill>
                <a:srgbClr val="0000FF"/>
              </a:solidFill>
            </a:endParaRPr>
          </a:p>
        </p:txBody>
      </p:sp>
      <p:sp>
        <p:nvSpPr>
          <p:cNvPr id="135" name="Google Shape;135;p25"/>
          <p:cNvSpPr txBox="1"/>
          <p:nvPr/>
        </p:nvSpPr>
        <p:spPr>
          <a:xfrm>
            <a:off x="3200425" y="13295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2</a:t>
            </a:r>
            <a:endParaRPr sz="2400" b="1">
              <a:solidFill>
                <a:srgbClr val="0000FF"/>
              </a:solidFill>
            </a:endParaRPr>
          </a:p>
        </p:txBody>
      </p:sp>
      <p:sp>
        <p:nvSpPr>
          <p:cNvPr id="136" name="Google Shape;136;p25"/>
          <p:cNvSpPr txBox="1"/>
          <p:nvPr/>
        </p:nvSpPr>
        <p:spPr>
          <a:xfrm>
            <a:off x="5758675" y="9302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2</a:t>
            </a:r>
            <a:endParaRPr sz="2400" b="1">
              <a:solidFill>
                <a:srgbClr val="0000FF"/>
              </a:solidFill>
            </a:endParaRPr>
          </a:p>
        </p:txBody>
      </p:sp>
      <p:sp>
        <p:nvSpPr>
          <p:cNvPr id="137" name="Google Shape;137;p25"/>
          <p:cNvSpPr txBox="1"/>
          <p:nvPr/>
        </p:nvSpPr>
        <p:spPr>
          <a:xfrm>
            <a:off x="6725050" y="13295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2</a:t>
            </a:r>
            <a:endParaRPr sz="2400" b="1">
              <a:solidFill>
                <a:srgbClr val="0000FF"/>
              </a:solidFill>
            </a:endParaRPr>
          </a:p>
        </p:txBody>
      </p:sp>
      <p:sp>
        <p:nvSpPr>
          <p:cNvPr id="138" name="Google Shape;138;p25"/>
          <p:cNvSpPr txBox="1"/>
          <p:nvPr/>
        </p:nvSpPr>
        <p:spPr>
          <a:xfrm>
            <a:off x="5540250" y="22436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3</a:t>
            </a:r>
            <a:endParaRPr sz="2400" b="1">
              <a:solidFill>
                <a:srgbClr val="0000FF"/>
              </a:solidFill>
            </a:endParaRPr>
          </a:p>
        </p:txBody>
      </p:sp>
      <p:sp>
        <p:nvSpPr>
          <p:cNvPr id="139" name="Google Shape;139;p25"/>
          <p:cNvSpPr txBox="1"/>
          <p:nvPr/>
        </p:nvSpPr>
        <p:spPr>
          <a:xfrm>
            <a:off x="4534950" y="28030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4</a:t>
            </a:r>
            <a:endParaRPr sz="2400" b="1">
              <a:solidFill>
                <a:srgbClr val="0000FF"/>
              </a:solidFill>
            </a:endParaRPr>
          </a:p>
        </p:txBody>
      </p:sp>
      <p:sp>
        <p:nvSpPr>
          <p:cNvPr id="140" name="Google Shape;140;p25"/>
          <p:cNvSpPr txBox="1"/>
          <p:nvPr/>
        </p:nvSpPr>
        <p:spPr>
          <a:xfrm>
            <a:off x="3544225" y="28030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5</a:t>
            </a:r>
            <a:endParaRPr sz="2400" b="1">
              <a:solidFill>
                <a:srgbClr val="0000FF"/>
              </a:solidFill>
            </a:endParaRPr>
          </a:p>
        </p:txBody>
      </p:sp>
      <p:sp>
        <p:nvSpPr>
          <p:cNvPr id="141" name="Google Shape;141;p25"/>
          <p:cNvSpPr txBox="1"/>
          <p:nvPr/>
        </p:nvSpPr>
        <p:spPr>
          <a:xfrm>
            <a:off x="6021050" y="3407675"/>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5</a:t>
            </a:r>
            <a:endParaRPr sz="2400" b="1">
              <a:solidFill>
                <a:srgbClr val="0000FF"/>
              </a:solidFill>
            </a:endParaRPr>
          </a:p>
        </p:txBody>
      </p:sp>
      <p:sp>
        <p:nvSpPr>
          <p:cNvPr id="142" name="Google Shape;142;p25"/>
          <p:cNvSpPr txBox="1"/>
          <p:nvPr/>
        </p:nvSpPr>
        <p:spPr>
          <a:xfrm>
            <a:off x="3544225" y="3336725"/>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6</a:t>
            </a:r>
            <a:endParaRPr sz="2400" b="1">
              <a:solidFill>
                <a:srgbClr val="0000FF"/>
              </a:solidFill>
            </a:endParaRPr>
          </a:p>
        </p:txBody>
      </p:sp>
      <p:sp>
        <p:nvSpPr>
          <p:cNvPr id="143" name="Google Shape;143;p25"/>
          <p:cNvSpPr txBox="1"/>
          <p:nvPr/>
        </p:nvSpPr>
        <p:spPr>
          <a:xfrm>
            <a:off x="3042700" y="40561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7</a:t>
            </a:r>
            <a:endParaRPr sz="2400" b="1">
              <a:solidFill>
                <a:srgbClr val="0000FF"/>
              </a:solidFill>
            </a:endParaRPr>
          </a:p>
        </p:txBody>
      </p:sp>
      <p:sp>
        <p:nvSpPr>
          <p:cNvPr id="144" name="Google Shape;144;p25"/>
          <p:cNvSpPr txBox="1"/>
          <p:nvPr/>
        </p:nvSpPr>
        <p:spPr>
          <a:xfrm>
            <a:off x="6785775" y="27230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6</a:t>
            </a:r>
            <a:endParaRPr sz="2400" b="1">
              <a:solidFill>
                <a:srgbClr val="0000FF"/>
              </a:solidFill>
            </a:endParaRPr>
          </a:p>
        </p:txBody>
      </p:sp>
      <p:sp>
        <p:nvSpPr>
          <p:cNvPr id="145" name="Google Shape;145;p25"/>
          <p:cNvSpPr txBox="1"/>
          <p:nvPr/>
        </p:nvSpPr>
        <p:spPr>
          <a:xfrm>
            <a:off x="7679825" y="2723050"/>
            <a:ext cx="3438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7</a:t>
            </a:r>
            <a:endParaRPr sz="2400" b="1">
              <a:solidFill>
                <a:srgbClr val="0000FF"/>
              </a:solidFill>
            </a:endParaRPr>
          </a:p>
        </p:txBody>
      </p:sp>
      <p:sp>
        <p:nvSpPr>
          <p:cNvPr id="146" name="Google Shape;146;p25"/>
          <p:cNvSpPr txBox="1"/>
          <p:nvPr/>
        </p:nvSpPr>
        <p:spPr>
          <a:xfrm>
            <a:off x="343700" y="1239100"/>
            <a:ext cx="2116500" cy="34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So the shortest path is </a:t>
            </a:r>
            <a:r>
              <a:rPr lang="en" sz="1800" b="1" i="1">
                <a:solidFill>
                  <a:schemeClr val="dk2"/>
                </a:solidFill>
              </a:rPr>
              <a:t>s, e, s, s, s, n, e</a:t>
            </a:r>
            <a:endParaRPr sz="1800" b="1" i="1">
              <a:solidFill>
                <a:schemeClr val="dk2"/>
              </a:solidFill>
            </a:endParaRPr>
          </a:p>
        </p:txBody>
      </p:sp>
      <p:grpSp>
        <p:nvGrpSpPr>
          <p:cNvPr id="4" name="Group 3">
            <a:extLst>
              <a:ext uri="{FF2B5EF4-FFF2-40B4-BE49-F238E27FC236}">
                <a16:creationId xmlns:a16="http://schemas.microsoft.com/office/drawing/2014/main" id="{8D8A34D3-01E0-E074-7DA5-1F25DFB8F1F3}"/>
              </a:ext>
            </a:extLst>
          </p:cNvPr>
          <p:cNvGrpSpPr/>
          <p:nvPr/>
        </p:nvGrpSpPr>
        <p:grpSpPr>
          <a:xfrm>
            <a:off x="4724280" y="2715600"/>
            <a:ext cx="236520" cy="203040"/>
            <a:chOff x="4724280" y="2715600"/>
            <a:chExt cx="236520" cy="20304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8627E83-0010-103E-CE4B-012721F962D2}"/>
                    </a:ext>
                  </a:extLst>
                </p14:cNvPr>
                <p14:cNvContentPartPr/>
                <p14:nvPr/>
              </p14:nvContentPartPr>
              <p14:xfrm>
                <a:off x="4807800" y="2918280"/>
                <a:ext cx="360" cy="360"/>
              </p14:xfrm>
            </p:contentPart>
          </mc:Choice>
          <mc:Fallback>
            <p:pic>
              <p:nvPicPr>
                <p:cNvPr id="2" name="Ink 1">
                  <a:extLst>
                    <a:ext uri="{FF2B5EF4-FFF2-40B4-BE49-F238E27FC236}">
                      <a16:creationId xmlns:a16="http://schemas.microsoft.com/office/drawing/2014/main" id="{58627E83-0010-103E-CE4B-012721F962D2}"/>
                    </a:ext>
                  </a:extLst>
                </p:cNvPr>
                <p:cNvPicPr/>
                <p:nvPr/>
              </p:nvPicPr>
              <p:blipFill>
                <a:blip r:embed="rId5"/>
                <a:stretch>
                  <a:fillRect/>
                </a:stretch>
              </p:blipFill>
              <p:spPr>
                <a:xfrm>
                  <a:off x="4799160" y="2909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64C4DC7F-8EA7-3A36-EA9F-C7A4D5753F91}"/>
                    </a:ext>
                  </a:extLst>
                </p14:cNvPr>
                <p14:cNvContentPartPr/>
                <p14:nvPr/>
              </p14:nvContentPartPr>
              <p14:xfrm>
                <a:off x="4724280" y="2715600"/>
                <a:ext cx="236520" cy="177120"/>
              </p14:xfrm>
            </p:contentPart>
          </mc:Choice>
          <mc:Fallback>
            <p:pic>
              <p:nvPicPr>
                <p:cNvPr id="3" name="Ink 2">
                  <a:extLst>
                    <a:ext uri="{FF2B5EF4-FFF2-40B4-BE49-F238E27FC236}">
                      <a16:creationId xmlns:a16="http://schemas.microsoft.com/office/drawing/2014/main" id="{64C4DC7F-8EA7-3A36-EA9F-C7A4D5753F91}"/>
                    </a:ext>
                  </a:extLst>
                </p:cNvPr>
                <p:cNvPicPr/>
                <p:nvPr/>
              </p:nvPicPr>
              <p:blipFill>
                <a:blip r:embed="rId7"/>
                <a:stretch>
                  <a:fillRect/>
                </a:stretch>
              </p:blipFill>
              <p:spPr>
                <a:xfrm>
                  <a:off x="4715280" y="2706960"/>
                  <a:ext cx="254160" cy="194760"/>
                </a:xfrm>
                <a:prstGeom prst="rect">
                  <a:avLst/>
                </a:prstGeom>
              </p:spPr>
            </p:pic>
          </mc:Fallback>
        </mc:AlternateContent>
      </p:grpSp>
      <p:grpSp>
        <p:nvGrpSpPr>
          <p:cNvPr id="8" name="Group 7">
            <a:extLst>
              <a:ext uri="{FF2B5EF4-FFF2-40B4-BE49-F238E27FC236}">
                <a16:creationId xmlns:a16="http://schemas.microsoft.com/office/drawing/2014/main" id="{B03A9CFF-98CA-5FEB-7B4D-BCB4A14CD249}"/>
              </a:ext>
            </a:extLst>
          </p:cNvPr>
          <p:cNvGrpSpPr/>
          <p:nvPr/>
        </p:nvGrpSpPr>
        <p:grpSpPr>
          <a:xfrm>
            <a:off x="4598280" y="914160"/>
            <a:ext cx="398160" cy="546840"/>
            <a:chOff x="4598280" y="914160"/>
            <a:chExt cx="398160" cy="54684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B55EDE0-20E8-F1BD-1D11-ACAB2CF3790E}"/>
                    </a:ext>
                  </a:extLst>
                </p14:cNvPr>
                <p14:cNvContentPartPr/>
                <p14:nvPr/>
              </p14:nvContentPartPr>
              <p14:xfrm>
                <a:off x="4602240" y="914160"/>
                <a:ext cx="394200" cy="490320"/>
              </p14:xfrm>
            </p:contentPart>
          </mc:Choice>
          <mc:Fallback>
            <p:pic>
              <p:nvPicPr>
                <p:cNvPr id="6" name="Ink 5">
                  <a:extLst>
                    <a:ext uri="{FF2B5EF4-FFF2-40B4-BE49-F238E27FC236}">
                      <a16:creationId xmlns:a16="http://schemas.microsoft.com/office/drawing/2014/main" id="{2B55EDE0-20E8-F1BD-1D11-ACAB2CF3790E}"/>
                    </a:ext>
                  </a:extLst>
                </p:cNvPr>
                <p:cNvPicPr/>
                <p:nvPr/>
              </p:nvPicPr>
              <p:blipFill>
                <a:blip r:embed="rId9"/>
                <a:stretch>
                  <a:fillRect/>
                </a:stretch>
              </p:blipFill>
              <p:spPr>
                <a:xfrm>
                  <a:off x="4593600" y="905520"/>
                  <a:ext cx="41184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813C858-4740-908E-0024-B5051449A575}"/>
                    </a:ext>
                  </a:extLst>
                </p14:cNvPr>
                <p14:cNvContentPartPr/>
                <p14:nvPr/>
              </p14:nvContentPartPr>
              <p14:xfrm>
                <a:off x="4598280" y="914160"/>
                <a:ext cx="377640" cy="546840"/>
              </p14:xfrm>
            </p:contentPart>
          </mc:Choice>
          <mc:Fallback>
            <p:pic>
              <p:nvPicPr>
                <p:cNvPr id="7" name="Ink 6">
                  <a:extLst>
                    <a:ext uri="{FF2B5EF4-FFF2-40B4-BE49-F238E27FC236}">
                      <a16:creationId xmlns:a16="http://schemas.microsoft.com/office/drawing/2014/main" id="{1813C858-4740-908E-0024-B5051449A575}"/>
                    </a:ext>
                  </a:extLst>
                </p:cNvPr>
                <p:cNvPicPr/>
                <p:nvPr/>
              </p:nvPicPr>
              <p:blipFill>
                <a:blip r:embed="rId11"/>
                <a:stretch>
                  <a:fillRect/>
                </a:stretch>
              </p:blipFill>
              <p:spPr>
                <a:xfrm>
                  <a:off x="4589640" y="905520"/>
                  <a:ext cx="395280" cy="564480"/>
                </a:xfrm>
                <a:prstGeom prst="rect">
                  <a:avLst/>
                </a:prstGeom>
              </p:spPr>
            </p:pic>
          </mc:Fallback>
        </mc:AlternateContent>
      </p:grpSp>
      <p:grpSp>
        <p:nvGrpSpPr>
          <p:cNvPr id="11" name="Group 10">
            <a:extLst>
              <a:ext uri="{FF2B5EF4-FFF2-40B4-BE49-F238E27FC236}">
                <a16:creationId xmlns:a16="http://schemas.microsoft.com/office/drawing/2014/main" id="{2684FB3B-F990-513B-AE6F-71E60C4DD1CD}"/>
              </a:ext>
            </a:extLst>
          </p:cNvPr>
          <p:cNvGrpSpPr/>
          <p:nvPr/>
        </p:nvGrpSpPr>
        <p:grpSpPr>
          <a:xfrm>
            <a:off x="3040200" y="1279920"/>
            <a:ext cx="569880" cy="578520"/>
            <a:chOff x="3040200" y="1279920"/>
            <a:chExt cx="569880" cy="57852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B0CDF69-91D1-8957-1401-DA1691AD9773}"/>
                    </a:ext>
                  </a:extLst>
                </p14:cNvPr>
                <p14:cNvContentPartPr/>
                <p14:nvPr/>
              </p14:nvContentPartPr>
              <p14:xfrm>
                <a:off x="3040200" y="1287480"/>
                <a:ext cx="569880" cy="547200"/>
              </p14:xfrm>
            </p:contentPart>
          </mc:Choice>
          <mc:Fallback>
            <p:pic>
              <p:nvPicPr>
                <p:cNvPr id="9" name="Ink 8">
                  <a:extLst>
                    <a:ext uri="{FF2B5EF4-FFF2-40B4-BE49-F238E27FC236}">
                      <a16:creationId xmlns:a16="http://schemas.microsoft.com/office/drawing/2014/main" id="{EB0CDF69-91D1-8957-1401-DA1691AD9773}"/>
                    </a:ext>
                  </a:extLst>
                </p:cNvPr>
                <p:cNvPicPr/>
                <p:nvPr/>
              </p:nvPicPr>
              <p:blipFill>
                <a:blip r:embed="rId13"/>
                <a:stretch>
                  <a:fillRect/>
                </a:stretch>
              </p:blipFill>
              <p:spPr>
                <a:xfrm>
                  <a:off x="3031560" y="1278840"/>
                  <a:ext cx="58752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3DDDF99-CEEB-1263-D14D-FDB9AADF9EBB}"/>
                    </a:ext>
                  </a:extLst>
                </p14:cNvPr>
                <p14:cNvContentPartPr/>
                <p14:nvPr/>
              </p14:nvContentPartPr>
              <p14:xfrm>
                <a:off x="3057840" y="1279920"/>
                <a:ext cx="401760" cy="578520"/>
              </p14:xfrm>
            </p:contentPart>
          </mc:Choice>
          <mc:Fallback>
            <p:pic>
              <p:nvPicPr>
                <p:cNvPr id="10" name="Ink 9">
                  <a:extLst>
                    <a:ext uri="{FF2B5EF4-FFF2-40B4-BE49-F238E27FC236}">
                      <a16:creationId xmlns:a16="http://schemas.microsoft.com/office/drawing/2014/main" id="{A3DDDF99-CEEB-1263-D14D-FDB9AADF9EBB}"/>
                    </a:ext>
                  </a:extLst>
                </p:cNvPr>
                <p:cNvPicPr/>
                <p:nvPr/>
              </p:nvPicPr>
              <p:blipFill>
                <a:blip r:embed="rId15"/>
                <a:stretch>
                  <a:fillRect/>
                </a:stretch>
              </p:blipFill>
              <p:spPr>
                <a:xfrm>
                  <a:off x="3048840" y="1271280"/>
                  <a:ext cx="419400" cy="596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B68F89C-BED5-DC92-2ABB-9C1D6F2DC4AB}"/>
                  </a:ext>
                </a:extLst>
              </p14:cNvPr>
              <p14:cNvContentPartPr/>
              <p14:nvPr/>
            </p14:nvContentPartPr>
            <p14:xfrm>
              <a:off x="5996880" y="3239040"/>
              <a:ext cx="249120" cy="388080"/>
            </p14:xfrm>
          </p:contentPart>
        </mc:Choice>
        <mc:Fallback>
          <p:pic>
            <p:nvPicPr>
              <p:cNvPr id="12" name="Ink 11">
                <a:extLst>
                  <a:ext uri="{FF2B5EF4-FFF2-40B4-BE49-F238E27FC236}">
                    <a16:creationId xmlns:a16="http://schemas.microsoft.com/office/drawing/2014/main" id="{5B68F89C-BED5-DC92-2ABB-9C1D6F2DC4AB}"/>
                  </a:ext>
                </a:extLst>
              </p:cNvPr>
              <p:cNvPicPr/>
              <p:nvPr/>
            </p:nvPicPr>
            <p:blipFill>
              <a:blip r:embed="rId17"/>
              <a:stretch>
                <a:fillRect/>
              </a:stretch>
            </p:blipFill>
            <p:spPr>
              <a:xfrm>
                <a:off x="5987880" y="3230400"/>
                <a:ext cx="266760" cy="405720"/>
              </a:xfrm>
              <a:prstGeom prst="rect">
                <a:avLst/>
              </a:prstGeom>
            </p:spPr>
          </p:pic>
        </mc:Fallback>
      </mc:AlternateContent>
      <p:grpSp>
        <p:nvGrpSpPr>
          <p:cNvPr id="20" name="Group 19">
            <a:extLst>
              <a:ext uri="{FF2B5EF4-FFF2-40B4-BE49-F238E27FC236}">
                <a16:creationId xmlns:a16="http://schemas.microsoft.com/office/drawing/2014/main" id="{DFD4D7B2-97CA-CF8A-EE9C-BF97D3CEE35A}"/>
              </a:ext>
            </a:extLst>
          </p:cNvPr>
          <p:cNvGrpSpPr/>
          <p:nvPr/>
        </p:nvGrpSpPr>
        <p:grpSpPr>
          <a:xfrm>
            <a:off x="5668920" y="696720"/>
            <a:ext cx="1623600" cy="1152720"/>
            <a:chOff x="5668920" y="696720"/>
            <a:chExt cx="1623600" cy="1152720"/>
          </a:xfrm>
        </p:grpSpPr>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DE69F90C-30FA-0992-2765-5B23C651D899}"/>
                    </a:ext>
                  </a:extLst>
                </p14:cNvPr>
                <p14:cNvContentPartPr/>
                <p14:nvPr/>
              </p14:nvContentPartPr>
              <p14:xfrm>
                <a:off x="5668920" y="860880"/>
                <a:ext cx="699120" cy="500760"/>
              </p14:xfrm>
            </p:contentPart>
          </mc:Choice>
          <mc:Fallback>
            <p:pic>
              <p:nvPicPr>
                <p:cNvPr id="13" name="Ink 12">
                  <a:extLst>
                    <a:ext uri="{FF2B5EF4-FFF2-40B4-BE49-F238E27FC236}">
                      <a16:creationId xmlns:a16="http://schemas.microsoft.com/office/drawing/2014/main" id="{DE69F90C-30FA-0992-2765-5B23C651D899}"/>
                    </a:ext>
                  </a:extLst>
                </p:cNvPr>
                <p:cNvPicPr/>
                <p:nvPr/>
              </p:nvPicPr>
              <p:blipFill>
                <a:blip r:embed="rId19"/>
                <a:stretch>
                  <a:fillRect/>
                </a:stretch>
              </p:blipFill>
              <p:spPr>
                <a:xfrm>
                  <a:off x="5660280" y="852240"/>
                  <a:ext cx="71676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CB5A689-DA09-50BD-2857-3528620A4334}"/>
                    </a:ext>
                  </a:extLst>
                </p14:cNvPr>
                <p14:cNvContentPartPr/>
                <p14:nvPr/>
              </p14:nvContentPartPr>
              <p14:xfrm>
                <a:off x="5702040" y="883560"/>
                <a:ext cx="592200" cy="523800"/>
              </p14:xfrm>
            </p:contentPart>
          </mc:Choice>
          <mc:Fallback>
            <p:pic>
              <p:nvPicPr>
                <p:cNvPr id="14" name="Ink 13">
                  <a:extLst>
                    <a:ext uri="{FF2B5EF4-FFF2-40B4-BE49-F238E27FC236}">
                      <a16:creationId xmlns:a16="http://schemas.microsoft.com/office/drawing/2014/main" id="{5CB5A689-DA09-50BD-2857-3528620A4334}"/>
                    </a:ext>
                  </a:extLst>
                </p:cNvPr>
                <p:cNvPicPr/>
                <p:nvPr/>
              </p:nvPicPr>
              <p:blipFill>
                <a:blip r:embed="rId21"/>
                <a:stretch>
                  <a:fillRect/>
                </a:stretch>
              </p:blipFill>
              <p:spPr>
                <a:xfrm>
                  <a:off x="5693400" y="874920"/>
                  <a:ext cx="60984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17FDA12B-D231-5C94-8E47-3DFD37AC65D1}"/>
                    </a:ext>
                  </a:extLst>
                </p14:cNvPr>
                <p14:cNvContentPartPr/>
                <p14:nvPr/>
              </p14:nvContentPartPr>
              <p14:xfrm>
                <a:off x="6613920" y="1226640"/>
                <a:ext cx="629640" cy="542520"/>
              </p14:xfrm>
            </p:contentPart>
          </mc:Choice>
          <mc:Fallback>
            <p:pic>
              <p:nvPicPr>
                <p:cNvPr id="16" name="Ink 15">
                  <a:extLst>
                    <a:ext uri="{FF2B5EF4-FFF2-40B4-BE49-F238E27FC236}">
                      <a16:creationId xmlns:a16="http://schemas.microsoft.com/office/drawing/2014/main" id="{17FDA12B-D231-5C94-8E47-3DFD37AC65D1}"/>
                    </a:ext>
                  </a:extLst>
                </p:cNvPr>
                <p:cNvPicPr/>
                <p:nvPr/>
              </p:nvPicPr>
              <p:blipFill>
                <a:blip r:embed="rId23"/>
                <a:stretch>
                  <a:fillRect/>
                </a:stretch>
              </p:blipFill>
              <p:spPr>
                <a:xfrm>
                  <a:off x="6605280" y="1218000"/>
                  <a:ext cx="647280"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67902A9F-D0CF-BF3A-061C-062DB65A5F48}"/>
                    </a:ext>
                  </a:extLst>
                </p14:cNvPr>
                <p14:cNvContentPartPr/>
                <p14:nvPr/>
              </p14:nvContentPartPr>
              <p14:xfrm>
                <a:off x="6769440" y="1219080"/>
                <a:ext cx="523080" cy="630360"/>
              </p14:xfrm>
            </p:contentPart>
          </mc:Choice>
          <mc:Fallback>
            <p:pic>
              <p:nvPicPr>
                <p:cNvPr id="17" name="Ink 16">
                  <a:extLst>
                    <a:ext uri="{FF2B5EF4-FFF2-40B4-BE49-F238E27FC236}">
                      <a16:creationId xmlns:a16="http://schemas.microsoft.com/office/drawing/2014/main" id="{67902A9F-D0CF-BF3A-061C-062DB65A5F48}"/>
                    </a:ext>
                  </a:extLst>
                </p:cNvPr>
                <p:cNvPicPr/>
                <p:nvPr/>
              </p:nvPicPr>
              <p:blipFill>
                <a:blip r:embed="rId25"/>
                <a:stretch>
                  <a:fillRect/>
                </a:stretch>
              </p:blipFill>
              <p:spPr>
                <a:xfrm>
                  <a:off x="6760800" y="1210080"/>
                  <a:ext cx="54072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29619C54-9950-8928-91BF-058772AB331F}"/>
                    </a:ext>
                  </a:extLst>
                </p14:cNvPr>
                <p14:cNvContentPartPr/>
                <p14:nvPr/>
              </p14:nvContentPartPr>
              <p14:xfrm>
                <a:off x="5900760" y="696720"/>
                <a:ext cx="236880" cy="182520"/>
              </p14:xfrm>
            </p:contentPart>
          </mc:Choice>
          <mc:Fallback>
            <p:pic>
              <p:nvPicPr>
                <p:cNvPr id="19" name="Ink 18">
                  <a:extLst>
                    <a:ext uri="{FF2B5EF4-FFF2-40B4-BE49-F238E27FC236}">
                      <a16:creationId xmlns:a16="http://schemas.microsoft.com/office/drawing/2014/main" id="{29619C54-9950-8928-91BF-058772AB331F}"/>
                    </a:ext>
                  </a:extLst>
                </p:cNvPr>
                <p:cNvPicPr/>
                <p:nvPr/>
              </p:nvPicPr>
              <p:blipFill>
                <a:blip r:embed="rId27"/>
                <a:stretch>
                  <a:fillRect/>
                </a:stretch>
              </p:blipFill>
              <p:spPr>
                <a:xfrm>
                  <a:off x="5891760" y="688080"/>
                  <a:ext cx="254520" cy="20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89707CFE-6B05-F818-F8FD-252DF65BD51B}"/>
                  </a:ext>
                </a:extLst>
              </p14:cNvPr>
              <p14:cNvContentPartPr/>
              <p14:nvPr/>
            </p14:nvContentPartPr>
            <p14:xfrm>
              <a:off x="6393240" y="3299160"/>
              <a:ext cx="322920" cy="345600"/>
            </p14:xfrm>
          </p:contentPart>
        </mc:Choice>
        <mc:Fallback>
          <p:pic>
            <p:nvPicPr>
              <p:cNvPr id="21" name="Ink 20">
                <a:extLst>
                  <a:ext uri="{FF2B5EF4-FFF2-40B4-BE49-F238E27FC236}">
                    <a16:creationId xmlns:a16="http://schemas.microsoft.com/office/drawing/2014/main" id="{89707CFE-6B05-F818-F8FD-252DF65BD51B}"/>
                  </a:ext>
                </a:extLst>
              </p:cNvPr>
              <p:cNvPicPr/>
              <p:nvPr/>
            </p:nvPicPr>
            <p:blipFill>
              <a:blip r:embed="rId29"/>
              <a:stretch>
                <a:fillRect/>
              </a:stretch>
            </p:blipFill>
            <p:spPr>
              <a:xfrm>
                <a:off x="6384240" y="3290520"/>
                <a:ext cx="3405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53F3F045-CE30-D539-8A13-66683D7CD4F2}"/>
                  </a:ext>
                </a:extLst>
              </p14:cNvPr>
              <p14:cNvContentPartPr/>
              <p14:nvPr/>
            </p14:nvContentPartPr>
            <p14:xfrm>
              <a:off x="2958480" y="4024560"/>
              <a:ext cx="477000" cy="438840"/>
            </p14:xfrm>
          </p:contentPart>
        </mc:Choice>
        <mc:Fallback>
          <p:pic>
            <p:nvPicPr>
              <p:cNvPr id="24" name="Ink 23">
                <a:extLst>
                  <a:ext uri="{FF2B5EF4-FFF2-40B4-BE49-F238E27FC236}">
                    <a16:creationId xmlns:a16="http://schemas.microsoft.com/office/drawing/2014/main" id="{53F3F045-CE30-D539-8A13-66683D7CD4F2}"/>
                  </a:ext>
                </a:extLst>
              </p:cNvPr>
              <p:cNvPicPr/>
              <p:nvPr/>
            </p:nvPicPr>
            <p:blipFill>
              <a:blip r:embed="rId31"/>
              <a:stretch>
                <a:fillRect/>
              </a:stretch>
            </p:blipFill>
            <p:spPr>
              <a:xfrm>
                <a:off x="2949480" y="4015560"/>
                <a:ext cx="494640"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DF98A8A0-F42C-380B-7ED8-8CC0CA1F6EE9}"/>
                  </a:ext>
                </a:extLst>
              </p14:cNvPr>
              <p14:cNvContentPartPr/>
              <p14:nvPr/>
            </p14:nvContentPartPr>
            <p14:xfrm>
              <a:off x="3445560" y="3394920"/>
              <a:ext cx="609120" cy="538560"/>
            </p14:xfrm>
          </p:contentPart>
        </mc:Choice>
        <mc:Fallback>
          <p:pic>
            <p:nvPicPr>
              <p:cNvPr id="26" name="Ink 25">
                <a:extLst>
                  <a:ext uri="{FF2B5EF4-FFF2-40B4-BE49-F238E27FC236}">
                    <a16:creationId xmlns:a16="http://schemas.microsoft.com/office/drawing/2014/main" id="{DF98A8A0-F42C-380B-7ED8-8CC0CA1F6EE9}"/>
                  </a:ext>
                </a:extLst>
              </p:cNvPr>
              <p:cNvPicPr/>
              <p:nvPr/>
            </p:nvPicPr>
            <p:blipFill>
              <a:blip r:embed="rId33"/>
              <a:stretch>
                <a:fillRect/>
              </a:stretch>
            </p:blipFill>
            <p:spPr>
              <a:xfrm>
                <a:off x="3436920" y="3385920"/>
                <a:ext cx="62676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44F67EBE-B7F7-0527-1011-211DDE981700}"/>
                  </a:ext>
                </a:extLst>
              </p14:cNvPr>
              <p14:cNvContentPartPr/>
              <p14:nvPr/>
            </p14:nvContentPartPr>
            <p14:xfrm>
              <a:off x="3520440" y="2709840"/>
              <a:ext cx="485640" cy="592560"/>
            </p14:xfrm>
          </p:contentPart>
        </mc:Choice>
        <mc:Fallback>
          <p:pic>
            <p:nvPicPr>
              <p:cNvPr id="27" name="Ink 26">
                <a:extLst>
                  <a:ext uri="{FF2B5EF4-FFF2-40B4-BE49-F238E27FC236}">
                    <a16:creationId xmlns:a16="http://schemas.microsoft.com/office/drawing/2014/main" id="{44F67EBE-B7F7-0527-1011-211DDE981700}"/>
                  </a:ext>
                </a:extLst>
              </p:cNvPr>
              <p:cNvPicPr/>
              <p:nvPr/>
            </p:nvPicPr>
            <p:blipFill>
              <a:blip r:embed="rId35"/>
              <a:stretch>
                <a:fillRect/>
              </a:stretch>
            </p:blipFill>
            <p:spPr>
              <a:xfrm>
                <a:off x="3511440" y="2701200"/>
                <a:ext cx="503280" cy="6102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4 Bonus:</a:t>
            </a:r>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until next Tuesday to earn the bonus points.</a:t>
            </a:r>
            <a:endParaRPr/>
          </a:p>
          <a:p>
            <a:pPr marL="457200" lvl="0" indent="-342900" algn="l" rtl="0">
              <a:spcBef>
                <a:spcPts val="1600"/>
              </a:spcBef>
              <a:spcAft>
                <a:spcPts val="0"/>
              </a:spcAft>
              <a:buSzPts val="1800"/>
              <a:buChar char="●"/>
            </a:pPr>
            <a:r>
              <a:rPr lang="en"/>
              <a:t>You can have one sequence of moves that will work from any room.</a:t>
            </a:r>
            <a:endParaRPr/>
          </a:p>
          <a:p>
            <a:pPr marL="457200" lvl="0" indent="-342900" algn="l" rtl="0">
              <a:spcBef>
                <a:spcPts val="0"/>
              </a:spcBef>
              <a:spcAft>
                <a:spcPts val="0"/>
              </a:spcAft>
              <a:buSzPts val="1800"/>
              <a:buChar char="●"/>
            </a:pPr>
            <a:r>
              <a:rPr lang="en"/>
              <a:t>You can have a flowchart where each step gives one or more moves, but the chart includes decisions and branches depending upon whether the previous move led to a dead end, was an unavailable move, and so 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5:</a:t>
            </a:r>
            <a:endParaRPr/>
          </a:p>
        </p:txBody>
      </p:sp>
      <p:sp>
        <p:nvSpPr>
          <p:cNvPr id="158" name="Google Shape;15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Prepare an activity diagram for computing a restaurant bill.  There should be a charge for each item delivered.  The total should be subject to tax.  A service charge of 18% is applied for groups of six or more, but for smaller groups there should be a blank entry for a gratuity.  Any coupons or gift certificates should be subtracted.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5:</a:t>
            </a:r>
            <a:endParaRPr/>
          </a:p>
        </p:txBody>
      </p:sp>
      <p:pic>
        <p:nvPicPr>
          <p:cNvPr id="164" name="Google Shape;164;p28"/>
          <p:cNvPicPr preferRelativeResize="0"/>
          <p:nvPr/>
        </p:nvPicPr>
        <p:blipFill>
          <a:blip r:embed="rId3">
            <a:alphaModFix/>
          </a:blip>
          <a:stretch>
            <a:fillRect/>
          </a:stretch>
        </p:blipFill>
        <p:spPr>
          <a:xfrm>
            <a:off x="2721725" y="399538"/>
            <a:ext cx="3700550" cy="4344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big ideas in object oriented programming?</a:t>
            </a:r>
            <a:endParaRPr/>
          </a:p>
          <a:p>
            <a:pPr marL="457200" lvl="0" indent="-342900" algn="l" rtl="0">
              <a:spcBef>
                <a:spcPts val="160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a:p>
            <a:pPr marL="457200" lvl="0" indent="-342900" algn="l" rtl="0">
              <a:spcBef>
                <a:spcPts val="0"/>
              </a:spcBef>
              <a:spcAft>
                <a:spcPts val="0"/>
              </a:spcAft>
              <a:buSzPts val="1800"/>
              <a:buAutoNum type="arabicPeriod"/>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big ideas in object oriented programming?</a:t>
            </a:r>
            <a:endParaRPr/>
          </a:p>
          <a:p>
            <a:pPr marL="457200" lvl="0" indent="-342900" algn="l" rtl="0">
              <a:spcBef>
                <a:spcPts val="1600"/>
              </a:spcBef>
              <a:spcAft>
                <a:spcPts val="0"/>
              </a:spcAft>
              <a:buSzPts val="1800"/>
              <a:buAutoNum type="arabicPeriod"/>
            </a:pPr>
            <a:r>
              <a:rPr lang="en"/>
              <a:t>Identity and Objects</a:t>
            </a:r>
            <a:endParaRPr/>
          </a:p>
          <a:p>
            <a:pPr marL="457200" lvl="0" indent="-342900" algn="l" rtl="0">
              <a:spcBef>
                <a:spcPts val="0"/>
              </a:spcBef>
              <a:spcAft>
                <a:spcPts val="0"/>
              </a:spcAft>
              <a:buSzPts val="1800"/>
              <a:buAutoNum type="arabicPeriod"/>
            </a:pPr>
            <a:r>
              <a:rPr lang="en"/>
              <a:t>Abstraction</a:t>
            </a:r>
            <a:endParaRPr/>
          </a:p>
          <a:p>
            <a:pPr marL="457200" lvl="0" indent="-342900" algn="l" rtl="0">
              <a:spcBef>
                <a:spcPts val="0"/>
              </a:spcBef>
              <a:spcAft>
                <a:spcPts val="0"/>
              </a:spcAft>
              <a:buSzPts val="1800"/>
              <a:buAutoNum type="arabicPeriod"/>
            </a:pPr>
            <a:r>
              <a:rPr lang="en"/>
              <a:t>Encapsulation</a:t>
            </a:r>
            <a:endParaRPr/>
          </a:p>
          <a:p>
            <a:pPr marL="457200" lvl="0" indent="-342900" algn="l" rtl="0">
              <a:spcBef>
                <a:spcPts val="0"/>
              </a:spcBef>
              <a:spcAft>
                <a:spcPts val="0"/>
              </a:spcAft>
              <a:buSzPts val="1800"/>
              <a:buAutoNum type="arabicPeriod"/>
            </a:pPr>
            <a:r>
              <a:rPr lang="en"/>
              <a:t>Combining Data and Behavior</a:t>
            </a:r>
            <a:endParaRPr/>
          </a:p>
          <a:p>
            <a:pPr marL="457200" lvl="0" indent="-342900" algn="l" rtl="0">
              <a:spcBef>
                <a:spcPts val="0"/>
              </a:spcBef>
              <a:spcAft>
                <a:spcPts val="0"/>
              </a:spcAft>
              <a:buSzPts val="1800"/>
              <a:buAutoNum type="arabicPeriod"/>
            </a:pPr>
            <a:r>
              <a:rPr lang="en"/>
              <a:t>Classification</a:t>
            </a:r>
            <a:endParaRPr/>
          </a:p>
          <a:p>
            <a:pPr marL="457200" lvl="0" indent="-342900" algn="l" rtl="0">
              <a:spcBef>
                <a:spcPts val="0"/>
              </a:spcBef>
              <a:spcAft>
                <a:spcPts val="0"/>
              </a:spcAft>
              <a:buSzPts val="1800"/>
              <a:buAutoNum type="arabicPeriod"/>
            </a:pPr>
            <a:r>
              <a:rPr lang="en"/>
              <a:t>Hierarchy</a:t>
            </a:r>
            <a:endParaRPr/>
          </a:p>
          <a:p>
            <a:pPr marL="457200" lvl="0" indent="-342900" algn="l" rtl="0">
              <a:spcBef>
                <a:spcPts val="0"/>
              </a:spcBef>
              <a:spcAft>
                <a:spcPts val="0"/>
              </a:spcAft>
              <a:buSzPts val="1800"/>
              <a:buAutoNum type="arabicPeriod"/>
            </a:pPr>
            <a:r>
              <a:rPr lang="en"/>
              <a:t>Inheritance</a:t>
            </a:r>
            <a:endParaRPr/>
          </a:p>
          <a:p>
            <a:pPr marL="457200" lvl="0" indent="-342900" algn="l" rtl="0">
              <a:spcBef>
                <a:spcPts val="0"/>
              </a:spcBef>
              <a:spcAft>
                <a:spcPts val="0"/>
              </a:spcAft>
              <a:buSzPts val="1800"/>
              <a:buAutoNum type="arabicPeriod"/>
            </a:pPr>
            <a:r>
              <a:rPr lang="en"/>
              <a:t>Polymorphism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Design a class diagram for the following problem statement.  Include the relationships between the classes, and the appropriate multiplicity.  Include any attributes or methods that are mentioned in the following description, but do </a:t>
            </a:r>
            <a:r>
              <a:rPr lang="en" i="1"/>
              <a:t>not </a:t>
            </a:r>
            <a:r>
              <a:rPr lang="en"/>
              <a:t>add any attributes or methods that are not mentioned.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A simple diagram editor is used to design a diagram on a sheet.  A sheet is a collection of links and boxes.  A box has a size, position on the page, color, and may optionally contain some text.  A link is a sequence of line segments that connects two boxes.  Each line segment is either horizontal or vertical, and connects two points.  A point may be shared by a vertical and horizontal segment in the same link.  A buffer is a collection of links and boxes that have been cut or copied from the sheet.  Note that a link or a box belongs to one buffer or to one sheet.  The user can add, move, or delete links or boxes.  Elements can be cut, copied, or pasted to the buffer, and the sheet can be read from a file, written to a file, or printed.</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a:t>
            </a:r>
            <a:endParaRPr/>
          </a:p>
        </p:txBody>
      </p:sp>
      <p:pic>
        <p:nvPicPr>
          <p:cNvPr id="85" name="Google Shape;85;p18"/>
          <p:cNvPicPr preferRelativeResize="0"/>
          <p:nvPr/>
        </p:nvPicPr>
        <p:blipFill>
          <a:blip r:embed="rId3">
            <a:alphaModFix/>
          </a:blip>
          <a:stretch>
            <a:fillRect/>
          </a:stretch>
        </p:blipFill>
        <p:spPr>
          <a:xfrm>
            <a:off x="1511575" y="1124900"/>
            <a:ext cx="612083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3:</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Given the following class diagram, provide an object diagram for the following scenario:</a:t>
            </a:r>
            <a:endParaRPr/>
          </a:p>
          <a:p>
            <a:pPr marL="0" lvl="0" indent="0" algn="l" rtl="0">
              <a:spcBef>
                <a:spcPts val="1600"/>
              </a:spcBef>
              <a:spcAft>
                <a:spcPts val="1600"/>
              </a:spcAft>
              <a:buClr>
                <a:schemeClr val="dk1"/>
              </a:buClr>
              <a:buSzPts val="1100"/>
              <a:buFont typeface="Arial"/>
              <a:buNone/>
            </a:pPr>
            <a:r>
              <a:rPr lang="en" sz="1600"/>
              <a:t>Flight B1234 of American Airlines is scheduled on 3/15/20.  Three of the passengers on that flight have reserved the following seats:  Tom, for seat 12C, John for seat 11B, and Janet for seat 10A.  American Airlines has also scheduled flight B1548 on 3/17/20.  Both Tom and John have reserved seats 23A and 17B, respectively, for this return flight.</a:t>
            </a:r>
            <a:endParaRPr sz="1600"/>
          </a:p>
        </p:txBody>
      </p:sp>
      <p:pic>
        <p:nvPicPr>
          <p:cNvPr id="92" name="Google Shape;92;p19"/>
          <p:cNvPicPr preferRelativeResize="0"/>
          <p:nvPr/>
        </p:nvPicPr>
        <p:blipFill>
          <a:blip r:embed="rId3">
            <a:alphaModFix/>
          </a:blip>
          <a:stretch>
            <a:fillRect/>
          </a:stretch>
        </p:blipFill>
        <p:spPr>
          <a:xfrm>
            <a:off x="1138225" y="3373925"/>
            <a:ext cx="6867525" cy="127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3:</a:t>
            </a:r>
            <a:endParaRPr/>
          </a:p>
        </p:txBody>
      </p:sp>
      <p:pic>
        <p:nvPicPr>
          <p:cNvPr id="98" name="Google Shape;98;p20"/>
          <p:cNvPicPr preferRelativeResize="0"/>
          <p:nvPr/>
        </p:nvPicPr>
        <p:blipFill>
          <a:blip r:embed="rId3">
            <a:alphaModFix/>
          </a:blip>
          <a:stretch>
            <a:fillRect/>
          </a:stretch>
        </p:blipFill>
        <p:spPr>
          <a:xfrm>
            <a:off x="1397100" y="1161075"/>
            <a:ext cx="634979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4:</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The Adventure game, or the Colossal Cave Adventure, was the first interactive fiction game, and was a trend-setting computer game.  The following state diagram shows an approximation of the twisty little maze puzzle.  The question?  If you start in the west end of the Hall of Mists, what is the shortest sequence of moves to get to the Brink of Pit?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On-screen Show (16:9)</PresentationFormat>
  <Paragraphs>61</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CS3560: Practice Midterm Review</vt:lpstr>
      <vt:lpstr>Question 1:</vt:lpstr>
      <vt:lpstr>Question 1:</vt:lpstr>
      <vt:lpstr>Question 2:</vt:lpstr>
      <vt:lpstr>Question 2:</vt:lpstr>
      <vt:lpstr>Question 2:</vt:lpstr>
      <vt:lpstr>Question 3:</vt:lpstr>
      <vt:lpstr>Question 3:</vt:lpstr>
      <vt:lpstr>Question 4:</vt:lpstr>
      <vt:lpstr>Question 4:</vt:lpstr>
      <vt:lpstr>Question 4:</vt:lpstr>
      <vt:lpstr>Question 4:</vt:lpstr>
      <vt:lpstr>Question 4:</vt:lpstr>
      <vt:lpstr>Question 4 Bonus:</vt:lpstr>
      <vt:lpstr>Question 5:</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CS3560: Practice Midterm Review</dc:title>
  <cp:lastModifiedBy>Nguyen, Loc P</cp:lastModifiedBy>
  <cp:revision>1</cp:revision>
  <dcterms:modified xsi:type="dcterms:W3CDTF">2024-03-20T23:06:40Z</dcterms:modified>
</cp:coreProperties>
</file>