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D7F0D"/>
    <a:srgbClr val="0D830B"/>
    <a:srgbClr val="85B905"/>
    <a:srgbClr val="CD4D07"/>
    <a:srgbClr val="F78E2F"/>
    <a:srgbClr val="FFB39C"/>
    <a:srgbClr val="F1C5A7"/>
    <a:srgbClr val="C84C0C"/>
    <a:srgbClr val="024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42:1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24575,'75'0'0,"1487"16"0,-237-5 0,-935-12 0,-407-1 0,1 0 0,-1-1 0,-23-8 0,-7-1 0,-69-13 0,-234-60 0,335 80 0,4 3 0,1-1 0,-1 0 0,1-1 0,0 0 0,0-1 0,1 0 0,-17-12 0,26 17 0,0-1 0,0 1 0,-1 0 0,1-1 0,0 1 0,0 0 0,0-1 0,0 1 0,0 0 0,0 0 0,0-1 0,0 1 0,0 0 0,0-1 0,0 1 0,1 0 0,-1-1 0,0 1 0,0 0 0,0-1 0,0 1 0,0 0 0,0-1 0,1 1 0,-1 0 0,0 0 0,0-1 0,1 1 0,-1 0 0,0 0 0,0 0 0,1-1 0,-1 1 0,0 0 0,0 0 0,1 0 0,-1 0 0,0 0 0,1-1 0,-1 1 0,0 0 0,1 0 0,-1 0 0,0 0 0,1 0 0,-1 0 0,0 0 0,1 0 0,20-4 0,41-1 0,-1 4 0,1 2 0,0 2 0,-1 3 0,64 16 0,-109-19 0,1 0 0,-1 2 0,0 0 0,0 0 0,0 2 0,-1 0 0,19 12 0,-30-16 0,-1-1 0,1 1 0,-1 0 0,0-1 0,0 1 0,-1 1 0,1-1 0,0 0 0,-1 1 0,0-1 0,0 1 0,0 0 0,0-1 0,-1 1 0,1 0 0,-1 0 0,0 0 0,0 0 0,0 1 0,-1-1 0,0 0 0,1 0 0,-1 0 0,-1 1 0,1-1 0,-1 0 0,1 0 0,-1 0 0,-1 0 0,1 0 0,0 0 0,-1 0 0,0 0 0,-2 4 0,-2 2 0,0-1 0,0 1 0,-1-1 0,0 0 0,-1 0 0,1-1 0,-11 8 0,-65 46 0,61-47 0,-49 34 0,-2-3 0,-2-4 0,-2-2 0,-1-4 0,-123 38 0,159-64-1365,10-4-5461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42:1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3436 578 24575,'-257'-75'0,"-337"-25"38,-7 57-975,-682-62 757,990 64 360,292 41-141,0 0 0,0-1 1,0 1-1,0 0 0,-1 0 0,1 0 0,0-1 0,0 1 1,0 0-1,0-1 0,0 1 0,0-1 0,0 0 1,0 1-1,0-1 0,0 0 0,1 1 0,-1-1 1,0 0-1,-1-1 0,2 1-33,0 0 0,0 1 0,0-1 0,1 0 0,-1 1 0,0-1 0,0 0 0,0 1 0,1-1 0,-1 0 0,0 1 0,1-1 0,-1 1 0,0-1 0,1 0 0,-1 1 0,1-1 0,-1 1 0,1-1 0,-1 1 0,1 0 1,0-1-1,0 0 0,7-4-20,0 0 0,0 1 1,0 0-1,12-3 0,53-17 14,131-22 0,86 4 0,-130 21 0,-93 11 0,-20 2 0,89-4 0,-130 13 0,-12 3 0,-45 13 0,0-2 0,-106 16 0,142-28 0,-655 65 0,300-39 0,345-27 0,-23 3 0,46-5 0,-1 1 0,1-1 0,-1 1 0,1 0 0,0 0 0,-1 0 0,1 0 0,0 0 0,-1 0 0,1 0 0,0 1 0,-3 2 0,4-3 0,1 0 0,0 0 0,-1 0 0,1 0 0,0 0 0,-1 0 0,1 0 0,0 0 0,0 0 0,0 0 0,0 0 0,0 0 0,0 0 0,0 0 0,0 0 0,1 0 0,-1 0 0,0 0 0,1 0 0,-1 0 0,0 0 0,1 0 0,-1 0 0,1 0 0,0 0 0,-1 0 0,1-1 0,0 1 0,0 1 0,26 26 0,-23-25 0,45 38 0,2-2 0,91 52 0,-36-25 0,122 74-1365,-203-126-5461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22DA-D83A-514E-C7E7-B07AD024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E89EA-67BA-58B1-079B-5603E650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948C-1725-CAA7-E106-5ED0EF62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656F-D7DA-C675-940D-9AA1E69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5788-DDA3-A880-C146-E7AA114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753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8019-D3EA-870A-33C0-6C6D06FD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F8A1-06EC-E0D2-F401-DC85F231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9E044-BFB3-260A-B8A0-A0334112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2082-EA74-3DA2-0B57-88A9BE76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490A-2E12-4781-A14F-997DEA91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53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58406-17DC-B9A0-D5BC-0A729CAC2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0091D-78BB-F263-A546-DF40126A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6DBA-1E19-D63A-7BAB-5269DC90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9CED-5CD9-A99D-A23D-E9D9984C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B122-CF39-45B2-FA0F-B4137A67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689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91DB-B151-D2F1-85B4-E25F648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7CD7-0DBE-4463-3BD7-9983F3D1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7FE9-C7FF-BC16-3D9D-1A31FD62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4349-B1F0-B707-4699-1BFE0266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C75C-FAB7-DD11-63C8-8CD6E396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66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607F-6CED-0CCF-6542-84F65CA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D4F1F-BF27-73C4-26D6-8F4995E4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C0AE-F6BB-8E5D-3C39-2A9F3B73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74296-CBE8-BA4D-E667-4A368C1A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4EC0-4965-8FB6-823A-066D7DE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041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1626-8AE2-9E89-C8B0-C25CA156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9B88-6189-4266-CDE8-94EBA4D1D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13A65-07C3-67EF-F208-EFBF4BD9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DBF-7468-1E09-846E-8C8F713F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B503A-44EA-0133-2C0B-FAB723C2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6B8A-4FCA-D09F-5FBA-934C93A5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34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0E46-1119-E0F5-A04A-81895897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64A5-22CD-BFB9-FC04-7AC4FB7A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3FD25-D619-734A-39A6-8CD0C58B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5ECE8-31B9-60B7-F008-EC8D9C42A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7B254-F573-0D8E-C9CB-CB40B43ED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EB3C0-D8CB-651D-D25A-6120FE0A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AB78-8F58-9EA6-88C6-0B700F2F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406C9-DCB6-D9FF-2B94-D4B201C7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93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8248-EF4D-A445-E6B9-BC380351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950CE-DB6C-CCED-90AC-B13A5CB3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B2E0-2DD9-0442-350A-255F3C75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83661-7BE8-F63E-51F6-6132A5B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129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8C09A-CF59-7055-297C-3F7F16B8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C2AC-3E98-344C-842A-1C43F8AA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3C27-14CE-CF77-1B39-C174FB09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3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C8CA-06B1-6D7F-C0B7-35DB5D88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6DB0-D556-90D1-9569-3A5DB88D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C8031-9DAB-08C6-4319-D5AC64DF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654C1-F354-41B1-63C5-316C37E7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FADD7-1A6D-0B93-61BA-30D76C4D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B252-3A99-452C-E058-43A02BF0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382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FF2C-1717-72A0-49E0-6B5E844A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ECE48-EDB4-1BBE-52E1-A80800E4D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40389-07AC-5B0F-4F40-80B994AC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CC90-ECB1-BC64-1653-5D376A81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C401-03E6-2E2F-2F11-DD17DF43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BDA5E-AFA3-84D7-4A25-C7CAE76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62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0B842-8BED-8EA8-1AC8-03061F2A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2771-B9D8-7544-A3B3-94921CEC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5D94-2FDE-2CD8-CC62-2750786AA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AAC4-95F7-41FF-85EE-8CBCA500D74F}" type="datetimeFigureOut">
              <a:rPr lang="th-TH" smtClean="0"/>
              <a:t>29/01/67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AEAC-AC00-4238-9830-48E4C6E6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70CB-AFFF-AE04-4322-8E41815FD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A6FD-9757-4C27-BB82-3011669BC2C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169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E0977E-EEDC-51A8-61B1-71D2539D7E15}"/>
              </a:ext>
            </a:extLst>
          </p:cNvPr>
          <p:cNvSpPr/>
          <p:nvPr/>
        </p:nvSpPr>
        <p:spPr>
          <a:xfrm>
            <a:off x="1801586" y="669277"/>
            <a:ext cx="7143750" cy="3152775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4D100A-48B2-5D13-323E-1B66DBCC5368}"/>
              </a:ext>
            </a:extLst>
          </p:cNvPr>
          <p:cNvSpPr/>
          <p:nvPr/>
        </p:nvSpPr>
        <p:spPr>
          <a:xfrm>
            <a:off x="3340359" y="233265"/>
            <a:ext cx="1175657" cy="11569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1353E6-00E8-793A-8334-5D4E8E1DD93B}"/>
              </a:ext>
            </a:extLst>
          </p:cNvPr>
          <p:cNvSpPr/>
          <p:nvPr/>
        </p:nvSpPr>
        <p:spPr>
          <a:xfrm>
            <a:off x="6291943" y="2960914"/>
            <a:ext cx="1175657" cy="11569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EBE44D-6352-DEE4-2AFE-FE2D6E8BA0DE}"/>
                  </a:ext>
                </a:extLst>
              </p14:cNvPr>
              <p14:cNvContentPartPr/>
              <p14:nvPr/>
            </p14:nvContentPartPr>
            <p14:xfrm>
              <a:off x="4684048" y="418790"/>
              <a:ext cx="1206720" cy="24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EBE44D-6352-DEE4-2AFE-FE2D6E8BA0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5048" y="410150"/>
                <a:ext cx="1224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CF0A44-D04D-DDE6-CA06-2B7FC68FB3B1}"/>
                  </a:ext>
                </a:extLst>
              </p14:cNvPr>
              <p14:cNvContentPartPr/>
              <p14:nvPr/>
            </p14:nvContentPartPr>
            <p14:xfrm>
              <a:off x="4762528" y="3365390"/>
              <a:ext cx="1236960" cy="23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CF0A44-D04D-DDE6-CA06-2B7FC68FB3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3888" y="3356390"/>
                <a:ext cx="1254600" cy="249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43D87243-20B4-640D-E4A1-C588CB42371F}"/>
              </a:ext>
            </a:extLst>
          </p:cNvPr>
          <p:cNvSpPr/>
          <p:nvPr/>
        </p:nvSpPr>
        <p:spPr>
          <a:xfrm>
            <a:off x="9314188" y="2374286"/>
            <a:ext cx="1175657" cy="1156996"/>
          </a:xfrm>
          <a:prstGeom prst="ellipse">
            <a:avLst/>
          </a:prstGeom>
          <a:solidFill>
            <a:srgbClr val="66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72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deo game screen with a red brick wall and green pillars&#10;&#10;Description automatically generated">
            <a:extLst>
              <a:ext uri="{FF2B5EF4-FFF2-40B4-BE49-F238E27FC236}">
                <a16:creationId xmlns:a16="http://schemas.microsoft.com/office/drawing/2014/main" id="{45B41769-D593-E0C3-1B43-BC343DC9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9126C1-04CA-97A3-8110-748CC42500EE}"/>
              </a:ext>
            </a:extLst>
          </p:cNvPr>
          <p:cNvSpPr/>
          <p:nvPr/>
        </p:nvSpPr>
        <p:spPr>
          <a:xfrm>
            <a:off x="522515" y="606490"/>
            <a:ext cx="1063689" cy="1511560"/>
          </a:xfrm>
          <a:prstGeom prst="rect">
            <a:avLst/>
          </a:prstGeom>
          <a:gradFill>
            <a:gsLst>
              <a:gs pos="0">
                <a:srgbClr val="61DEF2"/>
              </a:gs>
              <a:gs pos="100000">
                <a:srgbClr val="024D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3C2EF-D863-C864-3E95-50B54AD378FB}"/>
              </a:ext>
            </a:extLst>
          </p:cNvPr>
          <p:cNvSpPr/>
          <p:nvPr/>
        </p:nvSpPr>
        <p:spPr>
          <a:xfrm>
            <a:off x="2780523" y="311021"/>
            <a:ext cx="1063689" cy="1511560"/>
          </a:xfrm>
          <a:prstGeom prst="rect">
            <a:avLst/>
          </a:prstGeom>
          <a:solidFill>
            <a:srgbClr val="85B90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C2E0D-EF33-0DC7-40B0-3BC2E6A180CA}"/>
              </a:ext>
            </a:extLst>
          </p:cNvPr>
          <p:cNvSpPr/>
          <p:nvPr/>
        </p:nvSpPr>
        <p:spPr>
          <a:xfrm>
            <a:off x="4313854" y="211494"/>
            <a:ext cx="1063689" cy="1511560"/>
          </a:xfrm>
          <a:prstGeom prst="rect">
            <a:avLst/>
          </a:prstGeom>
          <a:solidFill>
            <a:srgbClr val="0D7F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604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Mario Brothers Map Selection - Labeled Maps">
            <a:extLst>
              <a:ext uri="{FF2B5EF4-FFF2-40B4-BE49-F238E27FC236}">
                <a16:creationId xmlns:a16="http://schemas.microsoft.com/office/drawing/2014/main" id="{F33B336D-3F68-0B82-DA79-D0A5BFE3A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314325"/>
            <a:ext cx="6299199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EB1E56-6326-73E0-F86D-056CFD5199A6}"/>
              </a:ext>
            </a:extLst>
          </p:cNvPr>
          <p:cNvSpPr/>
          <p:nvPr/>
        </p:nvSpPr>
        <p:spPr>
          <a:xfrm>
            <a:off x="9325170" y="4414740"/>
            <a:ext cx="1763486" cy="1138335"/>
          </a:xfrm>
          <a:prstGeom prst="rect">
            <a:avLst/>
          </a:prstGeom>
          <a:solidFill>
            <a:srgbClr val="F1C5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80113D-A710-1AE7-41B3-F782DB656ADD}"/>
              </a:ext>
            </a:extLst>
          </p:cNvPr>
          <p:cNvSpPr/>
          <p:nvPr/>
        </p:nvSpPr>
        <p:spPr>
          <a:xfrm>
            <a:off x="9645521" y="5274906"/>
            <a:ext cx="1763486" cy="1138335"/>
          </a:xfrm>
          <a:prstGeom prst="rect">
            <a:avLst/>
          </a:prstGeom>
          <a:solidFill>
            <a:srgbClr val="C84C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7877E-54CD-2F35-0D38-639FDCF22193}"/>
              </a:ext>
            </a:extLst>
          </p:cNvPr>
          <p:cNvSpPr/>
          <p:nvPr/>
        </p:nvSpPr>
        <p:spPr>
          <a:xfrm>
            <a:off x="8553839" y="2697907"/>
            <a:ext cx="1763486" cy="1138335"/>
          </a:xfrm>
          <a:prstGeom prst="rect">
            <a:avLst/>
          </a:prstGeom>
          <a:solidFill>
            <a:srgbClr val="FFB3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1B9B1-0E46-5141-B4A6-215894F83F04}"/>
              </a:ext>
            </a:extLst>
          </p:cNvPr>
          <p:cNvSpPr/>
          <p:nvPr/>
        </p:nvSpPr>
        <p:spPr>
          <a:xfrm>
            <a:off x="8665029" y="1129489"/>
            <a:ext cx="1763486" cy="1138335"/>
          </a:xfrm>
          <a:prstGeom prst="rect">
            <a:avLst/>
          </a:prstGeom>
          <a:solidFill>
            <a:srgbClr val="F78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39067-D502-25A4-E0BC-EF7170DBE641}"/>
              </a:ext>
            </a:extLst>
          </p:cNvPr>
          <p:cNvSpPr/>
          <p:nvPr/>
        </p:nvSpPr>
        <p:spPr>
          <a:xfrm>
            <a:off x="8593494" y="231611"/>
            <a:ext cx="1763486" cy="1138335"/>
          </a:xfrm>
          <a:prstGeom prst="rect">
            <a:avLst/>
          </a:prstGeom>
          <a:solidFill>
            <a:srgbClr val="CD4D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091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6</cp:revision>
  <dcterms:created xsi:type="dcterms:W3CDTF">2024-01-17T13:41:20Z</dcterms:created>
  <dcterms:modified xsi:type="dcterms:W3CDTF">2024-01-29T06:13:21Z</dcterms:modified>
</cp:coreProperties>
</file>