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F1A8C7"/>
    <a:srgbClr val="F2B7D4"/>
    <a:srgbClr val="FAE6FF"/>
    <a:srgbClr val="AD9DCC"/>
    <a:srgbClr val="EFC7F9"/>
    <a:srgbClr val="E0CFE1"/>
    <a:srgbClr val="AD9DCB"/>
    <a:srgbClr val="C7A0DA"/>
    <a:srgbClr val="F8E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771" y="1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D913-4F8A-417E-BCF7-EF56FCF30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4F3D6-B7AE-4DCF-80A1-41E771D47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74C94-6EF4-4E18-A16F-F1B966A0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06/06/65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8B0F6-CC4F-4595-B4C5-EF21BFDF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70A75-8A65-4EA1-A439-59D16C4B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531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D52A-FFFD-4CEF-B49C-8E75A84F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5DC34-B9B8-4415-ACA7-AA728CA82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394EB-7031-432D-A8A6-E0AC236C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06/06/65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EECC9-863C-4057-8FA0-4CF8C937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74999-CCCE-45DC-B5B6-55D56F15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537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D9E8ED-2E45-4C87-B497-22FE9D271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A8720-169A-4A4C-B15D-96E521800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26564-6BE3-4645-B85B-5A0C0B8A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06/06/65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9C8CF-1472-4144-A58B-53DA8F7A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D9DA6-2297-41F4-895A-B236A6E9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24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D8D0-A791-4DD1-BC5C-52E83EDD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37AA-24D8-4CD7-8E59-13936056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E2A61-AE8D-4D13-BD62-CABBCB7A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06/06/65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D1D0C-FF66-40C0-9235-84C8EB2B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DC7D1-A76D-480B-B50A-4A4CA4CA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394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A725-1529-46D7-BE80-8FAADB2C7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64EFF-5760-487F-B39C-929E751A8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30CB6-1D3F-4DC2-8A4B-3CCAF4BD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06/06/65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89F98-028A-4BFD-9AF3-E091DD14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B3178-630B-4C8D-99C3-58E371A9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03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77FB-D91E-480D-B182-6BCFB592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FD18-DF09-44A2-B028-0707A447B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01486-F241-4BB4-ABF2-D863ADB9A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695C9-DA8A-4718-B879-5EFCD3C5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06/06/65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A7B60-3D67-4175-8C78-4CDBB064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D903C-741D-42E3-A42A-2E1C2500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764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D4EA-5709-4BE2-8F49-14A04C5C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4C8D6-AD81-4AC6-AC7D-142E9F18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585D4-2B33-4893-B051-C6B490AB3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E8C99-5B10-4F29-979F-CD237E52B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F02D6-7729-4C5F-BAF5-A3E0FA3AF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14456-31BD-47EB-8A7E-FECAFCAE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06/06/65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8098D-C703-46BF-8B8A-AE9FF9348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C5E50-C5A2-4C14-ABF7-45ABC8B2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016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591A-CFA5-4D86-924C-2312B88F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CAF11-855D-4FB2-B9E4-75DDD857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06/06/65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41816-66B1-49C0-8715-C4C26298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75868-E41F-46AD-8C25-2F840ADB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529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580CA-D1FC-48FB-99CD-EEBC232A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06/06/65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724DC-DC96-4BCC-9D6A-AE0390FF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6A667-1F04-436D-826C-D870EBCA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77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9CDF-CBDC-4CDB-BD2F-C34BDB41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B7663-8481-4FB7-AF71-26644F986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F90C5-EE15-48B3-86B5-04368370D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C4AB3-390B-467B-8E54-0596305D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06/06/65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FF55B-3E0A-447E-BA5D-8998F61F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B6BCA-488B-41C5-81D3-B9FA1BB9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826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6D73-3156-427E-993F-1435F7C8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587B7-CF83-4BC4-8FBE-A1B6DCEA7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14E20-6F81-4B32-81D0-9EFE4B9BE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CE00B-B936-4B5A-B668-5E46D954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F049-6656-46D9-A73B-52F16A3771F6}" type="datetimeFigureOut">
              <a:rPr lang="th-TH" smtClean="0"/>
              <a:t>06/06/65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8D7F7-9498-4BF9-B90B-49D0069C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43C9C-A287-49E1-B18B-BD756F5D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112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DCD92-317C-4E57-8D1C-28E38696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FF14A-B34C-4388-84B5-11394C1B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CC14F-5EA1-4C6F-BE99-31A8E66D1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8F049-6656-46D9-A73B-52F16A3771F6}" type="datetimeFigureOut">
              <a:rPr lang="th-TH" smtClean="0"/>
              <a:t>06/06/65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9DAB2-F627-40CE-88D8-1688743DC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25E6E-313E-4B15-98B5-00FAC398B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0506F-07DB-468E-AFFD-42110CE9A6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807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ebp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34AD2D-92AD-44C1-AE0E-114FF14AD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8875" y="-128083"/>
            <a:ext cx="5357813" cy="69347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F65EF6-9778-4736-8548-33E440FA5EBE}"/>
              </a:ext>
            </a:extLst>
          </p:cNvPr>
          <p:cNvSpPr/>
          <p:nvPr/>
        </p:nvSpPr>
        <p:spPr>
          <a:xfrm>
            <a:off x="5614988" y="314325"/>
            <a:ext cx="657225" cy="542925"/>
          </a:xfrm>
          <a:prstGeom prst="rect">
            <a:avLst/>
          </a:prstGeom>
          <a:solidFill>
            <a:srgbClr val="710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E4C52-2789-4D7C-8E0A-2AE9A5AE829D}"/>
              </a:ext>
            </a:extLst>
          </p:cNvPr>
          <p:cNvSpPr/>
          <p:nvPr/>
        </p:nvSpPr>
        <p:spPr>
          <a:xfrm>
            <a:off x="5614988" y="1009650"/>
            <a:ext cx="657225" cy="542925"/>
          </a:xfrm>
          <a:prstGeom prst="rect">
            <a:avLst/>
          </a:prstGeom>
          <a:solidFill>
            <a:srgbClr val="6326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847E49-CC6E-49C2-B05E-3FFAD871A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12" y="3261941"/>
            <a:ext cx="3810000" cy="3390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DB8FCA-4E84-4772-977E-11D8D6ED06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87" y="491100"/>
            <a:ext cx="4397149" cy="480938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36D849-944B-4869-906F-E7A222963F73}"/>
              </a:ext>
            </a:extLst>
          </p:cNvPr>
          <p:cNvSpPr/>
          <p:nvPr/>
        </p:nvSpPr>
        <p:spPr>
          <a:xfrm>
            <a:off x="5614988" y="1778608"/>
            <a:ext cx="657225" cy="542925"/>
          </a:xfrm>
          <a:prstGeom prst="rect">
            <a:avLst/>
          </a:prstGeom>
          <a:solidFill>
            <a:srgbClr val="5B3D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BA0A5E-37FF-4F7D-B1F1-83FFA18143AD}"/>
              </a:ext>
            </a:extLst>
          </p:cNvPr>
          <p:cNvSpPr/>
          <p:nvPr/>
        </p:nvSpPr>
        <p:spPr>
          <a:xfrm>
            <a:off x="5605463" y="2566616"/>
            <a:ext cx="657225" cy="542925"/>
          </a:xfrm>
          <a:prstGeom prst="rect">
            <a:avLst/>
          </a:prstGeom>
          <a:solidFill>
            <a:srgbClr val="3823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FA3E2C-355B-41A0-BB5D-53DD5F3A3C66}"/>
              </a:ext>
            </a:extLst>
          </p:cNvPr>
          <p:cNvSpPr/>
          <p:nvPr/>
        </p:nvSpPr>
        <p:spPr>
          <a:xfrm>
            <a:off x="7058025" y="314325"/>
            <a:ext cx="657225" cy="542925"/>
          </a:xfrm>
          <a:prstGeom prst="rect">
            <a:avLst/>
          </a:prstGeom>
          <a:solidFill>
            <a:srgbClr val="7F4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224C18-6306-4517-B89C-3831442C7590}"/>
              </a:ext>
            </a:extLst>
          </p:cNvPr>
          <p:cNvSpPr/>
          <p:nvPr/>
        </p:nvSpPr>
        <p:spPr>
          <a:xfrm>
            <a:off x="8460851" y="626507"/>
            <a:ext cx="337598" cy="230743"/>
          </a:xfrm>
          <a:prstGeom prst="rect">
            <a:avLst/>
          </a:prstGeom>
          <a:solidFill>
            <a:srgbClr val="F9E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3DF467-4746-4E03-96E4-A57CE5F38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096" y="6468930"/>
            <a:ext cx="6262688" cy="352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B7E806-7D2F-42B5-9051-0BC8C7A6D9DD}"/>
              </a:ext>
            </a:extLst>
          </p:cNvPr>
          <p:cNvSpPr/>
          <p:nvPr/>
        </p:nvSpPr>
        <p:spPr>
          <a:xfrm>
            <a:off x="7058025" y="1141546"/>
            <a:ext cx="657225" cy="542925"/>
          </a:xfrm>
          <a:prstGeom prst="rect">
            <a:avLst/>
          </a:prstGeom>
          <a:solidFill>
            <a:srgbClr val="E0C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CD22C0-AEBC-4D8A-8A82-2F976123C634}"/>
              </a:ext>
            </a:extLst>
          </p:cNvPr>
          <p:cNvSpPr/>
          <p:nvPr/>
        </p:nvSpPr>
        <p:spPr>
          <a:xfrm>
            <a:off x="7932514" y="2592046"/>
            <a:ext cx="657225" cy="542925"/>
          </a:xfrm>
          <a:prstGeom prst="rect">
            <a:avLst/>
          </a:prstGeom>
          <a:solidFill>
            <a:srgbClr val="C7AD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3596FD-9825-4C4E-BBEF-997DC99873F4}"/>
              </a:ext>
            </a:extLst>
          </p:cNvPr>
          <p:cNvSpPr/>
          <p:nvPr/>
        </p:nvSpPr>
        <p:spPr>
          <a:xfrm>
            <a:off x="7960096" y="1245208"/>
            <a:ext cx="657225" cy="542925"/>
          </a:xfrm>
          <a:prstGeom prst="rect">
            <a:avLst/>
          </a:prstGeom>
          <a:solidFill>
            <a:srgbClr val="D4A8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001496-9EF2-412D-AD71-D2E6033E6EFF}"/>
              </a:ext>
            </a:extLst>
          </p:cNvPr>
          <p:cNvSpPr/>
          <p:nvPr/>
        </p:nvSpPr>
        <p:spPr>
          <a:xfrm>
            <a:off x="7972425" y="1909583"/>
            <a:ext cx="657225" cy="542925"/>
          </a:xfrm>
          <a:prstGeom prst="rect">
            <a:avLst/>
          </a:prstGeom>
          <a:solidFill>
            <a:srgbClr val="D0A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DD0642-34D6-4670-8E0F-9D863C82CFEA}"/>
              </a:ext>
            </a:extLst>
          </p:cNvPr>
          <p:cNvSpPr/>
          <p:nvPr/>
        </p:nvSpPr>
        <p:spPr>
          <a:xfrm>
            <a:off x="7039204" y="1977350"/>
            <a:ext cx="657225" cy="542925"/>
          </a:xfrm>
          <a:prstGeom prst="rect">
            <a:avLst/>
          </a:prstGeom>
          <a:solidFill>
            <a:srgbClr val="C7A0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FB834D-CE00-4AC8-A806-119CB4FBDE06}"/>
              </a:ext>
            </a:extLst>
          </p:cNvPr>
          <p:cNvSpPr/>
          <p:nvPr/>
        </p:nvSpPr>
        <p:spPr>
          <a:xfrm>
            <a:off x="7088411" y="2728614"/>
            <a:ext cx="657225" cy="542925"/>
          </a:xfrm>
          <a:prstGeom prst="rect">
            <a:avLst/>
          </a:prstGeom>
          <a:solidFill>
            <a:srgbClr val="C7A0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E30DBE2-C122-47C6-A934-69C44B7CD6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805363" y="6550722"/>
            <a:ext cx="12192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98D2AC-AD77-469C-84C1-C6E3493AE622}"/>
              </a:ext>
            </a:extLst>
          </p:cNvPr>
          <p:cNvSpPr/>
          <p:nvPr/>
        </p:nvSpPr>
        <p:spPr>
          <a:xfrm>
            <a:off x="6474504" y="1805391"/>
            <a:ext cx="657225" cy="542925"/>
          </a:xfrm>
          <a:prstGeom prst="rect">
            <a:avLst/>
          </a:prstGeom>
          <a:solidFill>
            <a:srgbClr val="FBE9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C94ECE-CC13-4EC3-8955-B0681A013787}"/>
              </a:ext>
            </a:extLst>
          </p:cNvPr>
          <p:cNvSpPr/>
          <p:nvPr/>
        </p:nvSpPr>
        <p:spPr>
          <a:xfrm>
            <a:off x="4216866" y="2895791"/>
            <a:ext cx="657225" cy="542925"/>
          </a:xfrm>
          <a:prstGeom prst="rect">
            <a:avLst/>
          </a:prstGeom>
          <a:solidFill>
            <a:srgbClr val="F1A8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AD868B-289E-4194-9DA1-2B5BF960245A}"/>
              </a:ext>
            </a:extLst>
          </p:cNvPr>
          <p:cNvSpPr/>
          <p:nvPr/>
        </p:nvSpPr>
        <p:spPr>
          <a:xfrm>
            <a:off x="4094154" y="3694585"/>
            <a:ext cx="657225" cy="542925"/>
          </a:xfrm>
          <a:prstGeom prst="rect">
            <a:avLst/>
          </a:prstGeom>
          <a:solidFill>
            <a:srgbClr val="F9E5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BCEC35-B9D7-457D-9729-7DCC681C8182}"/>
              </a:ext>
            </a:extLst>
          </p:cNvPr>
          <p:cNvSpPr/>
          <p:nvPr/>
        </p:nvSpPr>
        <p:spPr>
          <a:xfrm>
            <a:off x="3771693" y="5122653"/>
            <a:ext cx="657225" cy="542925"/>
          </a:xfrm>
          <a:prstGeom prst="rect">
            <a:avLst/>
          </a:prstGeom>
          <a:solidFill>
            <a:srgbClr val="F8E6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27AD43-C4C3-7405-4F60-9DF052D76820}"/>
              </a:ext>
            </a:extLst>
          </p:cNvPr>
          <p:cNvSpPr/>
          <p:nvPr/>
        </p:nvSpPr>
        <p:spPr>
          <a:xfrm>
            <a:off x="3709989" y="1788133"/>
            <a:ext cx="657225" cy="542925"/>
          </a:xfrm>
          <a:prstGeom prst="rect">
            <a:avLst/>
          </a:prstGeom>
          <a:solidFill>
            <a:srgbClr val="EFC7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6CA8C9-EE4D-A3AD-8D9A-215BCDAA2353}"/>
              </a:ext>
            </a:extLst>
          </p:cNvPr>
          <p:cNvSpPr/>
          <p:nvPr/>
        </p:nvSpPr>
        <p:spPr>
          <a:xfrm>
            <a:off x="3834661" y="489573"/>
            <a:ext cx="657225" cy="542925"/>
          </a:xfrm>
          <a:prstGeom prst="rect">
            <a:avLst/>
          </a:prstGeom>
          <a:solidFill>
            <a:srgbClr val="FAE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8A11CA-0B7B-E6F6-FAB1-7E5A4D4391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4634314" y="-533209"/>
            <a:ext cx="12192000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735126D-47B0-9B63-1565-1B8AC8BB1D0F}"/>
              </a:ext>
            </a:extLst>
          </p:cNvPr>
          <p:cNvSpPr/>
          <p:nvPr/>
        </p:nvSpPr>
        <p:spPr>
          <a:xfrm>
            <a:off x="3284289" y="3611034"/>
            <a:ext cx="657225" cy="542925"/>
          </a:xfrm>
          <a:prstGeom prst="rect">
            <a:avLst/>
          </a:prstGeom>
          <a:solidFill>
            <a:srgbClr val="F2B7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0CA37-ADF6-77D0-3C55-0B16A7DB636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843" t="36248" r="18913" b="30476"/>
          <a:stretch/>
        </p:blipFill>
        <p:spPr>
          <a:xfrm>
            <a:off x="-3938677" y="-2852730"/>
            <a:ext cx="7222966" cy="228207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30C5712-AD64-1E3E-B2DB-17D5E388147A}"/>
              </a:ext>
            </a:extLst>
          </p:cNvPr>
          <p:cNvSpPr/>
          <p:nvPr/>
        </p:nvSpPr>
        <p:spPr>
          <a:xfrm>
            <a:off x="4366845" y="1068326"/>
            <a:ext cx="657225" cy="542925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5818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Praisan Sormkaew</dc:creator>
  <cp:lastModifiedBy>Praisan Sormkaew</cp:lastModifiedBy>
  <cp:revision>3</cp:revision>
  <dcterms:created xsi:type="dcterms:W3CDTF">2022-04-30T01:30:51Z</dcterms:created>
  <dcterms:modified xsi:type="dcterms:W3CDTF">2022-06-06T02:53:57Z</dcterms:modified>
</cp:coreProperties>
</file>