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20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61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507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32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75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43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49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7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29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76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36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1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BD46-4EC8-496C-B49E-B9980313221A}" type="datetimeFigureOut">
              <a:rPr lang="th-TH" smtClean="0"/>
              <a:t>25/06/65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19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E6CCED4-25A9-B34D-C677-F67CA6E1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8000663" cy="180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DC5EA7-8841-1D04-3BF9-6F33F71E2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9" t="10439" r="27153" b="7538"/>
          <a:stretch/>
        </p:blipFill>
        <p:spPr>
          <a:xfrm rot="4021364">
            <a:off x="678125" y="378694"/>
            <a:ext cx="8305162" cy="8305162"/>
          </a:xfrm>
          <a:prstGeom prst="flowChartConnector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2649A0-0456-73A3-7D5C-DD43298AED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5061" r="6324" b="7752"/>
          <a:stretch/>
        </p:blipFill>
        <p:spPr>
          <a:xfrm>
            <a:off x="7846601" y="7537621"/>
            <a:ext cx="8303741" cy="830374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449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B775B-1FBF-0640-DDB7-152C8FB0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41" y="2150076"/>
            <a:ext cx="14926962" cy="149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4</cp:revision>
  <dcterms:created xsi:type="dcterms:W3CDTF">2022-06-04T03:18:04Z</dcterms:created>
  <dcterms:modified xsi:type="dcterms:W3CDTF">2022-06-25T05:40:33Z</dcterms:modified>
</cp:coreProperties>
</file>