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72ED"/>
    <a:srgbClr val="EFEFEF"/>
    <a:srgbClr val="F1A8C7"/>
    <a:srgbClr val="F2B7D4"/>
    <a:srgbClr val="FAE6FF"/>
    <a:srgbClr val="AD9DCC"/>
    <a:srgbClr val="EFC7F9"/>
    <a:srgbClr val="E0CFE1"/>
    <a:srgbClr val="AD9DCB"/>
    <a:srgbClr val="C7A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01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D913-4F8A-417E-BCF7-EF56FCF3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F3D6-B7AE-4DCF-80A1-41E771D4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4C94-6EF4-4E18-A16F-F1B966A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B0F6-CC4F-4595-B4C5-EF21BFD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0A75-8A65-4EA1-A439-59D16C4B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3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D52A-FFFD-4CEF-B49C-8E75A84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DC34-B9B8-4415-ACA7-AA728CA8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94EB-7031-432D-A8A6-E0AC236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CC9-863C-4057-8FA0-4CF8C93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999-CCCE-45DC-B5B6-55D56F1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3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E8ED-2E45-4C87-B497-22FE9D271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8720-169A-4A4C-B15D-96E52180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6564-6BE3-4645-B85B-5A0C0B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8CF-1472-4144-A58B-53DA8F7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9DA6-2297-41F4-895A-B236A6E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4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8D0-A791-4DD1-BC5C-52E83ED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37AA-24D8-4CD7-8E59-139360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A61-AE8D-4D13-BD62-CABBCB7A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1D0C-FF66-40C0-9235-84C8EB2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C7D1-A76D-480B-B50A-4A4CA4CA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A725-1529-46D7-BE80-8FAADB2C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EFF-5760-487F-B39C-929E751A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0CB6-1D3F-4DC2-8A4B-3CCAF4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F98-028A-4BFD-9AF3-E091DD1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3178-630B-4C8D-99C3-58E371A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3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7FB-D91E-480D-B182-6BCFB592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FD18-DF09-44A2-B028-0707A447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1486-F241-4BB4-ABF2-D863ADB9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95C9-DA8A-4718-B879-5EFCD3C5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7B60-3D67-4175-8C78-4CDBB064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903C-741D-42E3-A42A-2E1C250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6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D4EA-5709-4BE2-8F49-14A04C5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C8D6-AD81-4AC6-AC7D-142E9F18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85D4-2B33-4893-B051-C6B490AB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8C99-5B10-4F29-979F-CD237E52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F02D6-7729-4C5F-BAF5-A3E0FA3A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4456-31BD-47EB-8A7E-FECAFCA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098D-C703-46BF-8B8A-AE9FF93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C5E50-C5A2-4C14-ABF7-45ABC8B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1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591A-CFA5-4D86-924C-2312B88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AF11-855D-4FB2-B9E4-75DDD857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1816-66B1-49C0-8715-C4C2629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75868-E41F-46AD-8C25-2F840AD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2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80CA-D1FC-48FB-99CD-EEBC232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724DC-DC96-4BCC-9D6A-AE0390F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A667-1F04-436D-826C-D870EBC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9CDF-CBDC-4CDB-BD2F-C34BDB4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7663-8481-4FB7-AF71-26644F98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0C5-EE15-48B3-86B5-0436837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4AB3-390B-467B-8E54-0596305D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55B-3E0A-447E-BA5D-8998F61F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6BCA-488B-41C5-81D3-B9FA1BB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2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6D73-3156-427E-993F-1435F7C8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87B7-CF83-4BC4-8FBE-A1B6DCEA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4E20-6F81-4B32-81D0-9EFE4B9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CE00B-B936-4B5A-B668-5E46D95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7F7-9498-4BF9-B90B-49D0069C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C9C-A287-49E1-B18B-BD756F5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1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CD92-317C-4E57-8D1C-28E3869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F14A-B34C-4388-84B5-11394C1B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C14F-5EA1-4C6F-BE99-31A8E66D1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F049-6656-46D9-A73B-52F16A3771F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DAB2-F627-40CE-88D8-1688743D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E6E-313E-4B15-98B5-00FAC398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0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4AD2D-92AD-44C1-AE0E-114FF14A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875" y="-128083"/>
            <a:ext cx="5357813" cy="6934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65EF6-9778-4736-8548-33E440FA5EBE}"/>
              </a:ext>
            </a:extLst>
          </p:cNvPr>
          <p:cNvSpPr/>
          <p:nvPr/>
        </p:nvSpPr>
        <p:spPr>
          <a:xfrm>
            <a:off x="5614988" y="314325"/>
            <a:ext cx="657225" cy="542925"/>
          </a:xfrm>
          <a:prstGeom prst="rect">
            <a:avLst/>
          </a:prstGeom>
          <a:solidFill>
            <a:srgbClr val="71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E4C52-2789-4D7C-8E0A-2AE9A5AE829D}"/>
              </a:ext>
            </a:extLst>
          </p:cNvPr>
          <p:cNvSpPr/>
          <p:nvPr/>
        </p:nvSpPr>
        <p:spPr>
          <a:xfrm>
            <a:off x="5614988" y="1009650"/>
            <a:ext cx="657225" cy="542925"/>
          </a:xfrm>
          <a:prstGeom prst="rect">
            <a:avLst/>
          </a:prstGeom>
          <a:solidFill>
            <a:srgbClr val="632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E49-CC6E-49C2-B05E-3FFAD871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261941"/>
            <a:ext cx="3810000" cy="339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B8FCA-4E84-4772-977E-11D8D6ED0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7" y="491100"/>
            <a:ext cx="4397149" cy="48093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36D849-944B-4869-906F-E7A222963F73}"/>
              </a:ext>
            </a:extLst>
          </p:cNvPr>
          <p:cNvSpPr/>
          <p:nvPr/>
        </p:nvSpPr>
        <p:spPr>
          <a:xfrm>
            <a:off x="5614988" y="1778608"/>
            <a:ext cx="657225" cy="542925"/>
          </a:xfrm>
          <a:prstGeom prst="rect">
            <a:avLst/>
          </a:prstGeom>
          <a:solidFill>
            <a:srgbClr val="5B3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A0A5E-37FF-4F7D-B1F1-83FFA18143AD}"/>
              </a:ext>
            </a:extLst>
          </p:cNvPr>
          <p:cNvSpPr/>
          <p:nvPr/>
        </p:nvSpPr>
        <p:spPr>
          <a:xfrm>
            <a:off x="5605463" y="2566616"/>
            <a:ext cx="657225" cy="542925"/>
          </a:xfrm>
          <a:prstGeom prst="rect">
            <a:avLst/>
          </a:prstGeom>
          <a:solidFill>
            <a:srgbClr val="3823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A3E2C-355B-41A0-BB5D-53DD5F3A3C66}"/>
              </a:ext>
            </a:extLst>
          </p:cNvPr>
          <p:cNvSpPr/>
          <p:nvPr/>
        </p:nvSpPr>
        <p:spPr>
          <a:xfrm>
            <a:off x="7058025" y="314325"/>
            <a:ext cx="657225" cy="542925"/>
          </a:xfrm>
          <a:prstGeom prst="rect">
            <a:avLst/>
          </a:prstGeom>
          <a:solidFill>
            <a:srgbClr val="7F4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24C18-6306-4517-B89C-3831442C7590}"/>
              </a:ext>
            </a:extLst>
          </p:cNvPr>
          <p:cNvSpPr/>
          <p:nvPr/>
        </p:nvSpPr>
        <p:spPr>
          <a:xfrm>
            <a:off x="8460851" y="626507"/>
            <a:ext cx="337598" cy="230743"/>
          </a:xfrm>
          <a:prstGeom prst="rect">
            <a:avLst/>
          </a:prstGeom>
          <a:solidFill>
            <a:srgbClr val="F9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DF467-4746-4E03-96E4-A57CE5F3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96" y="6468930"/>
            <a:ext cx="6262688" cy="3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B7E806-7D2F-42B5-9051-0BC8C7A6D9DD}"/>
              </a:ext>
            </a:extLst>
          </p:cNvPr>
          <p:cNvSpPr/>
          <p:nvPr/>
        </p:nvSpPr>
        <p:spPr>
          <a:xfrm>
            <a:off x="7058025" y="1141546"/>
            <a:ext cx="657225" cy="542925"/>
          </a:xfrm>
          <a:prstGeom prst="rect">
            <a:avLst/>
          </a:prstGeom>
          <a:solidFill>
            <a:srgbClr val="E0C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D22C0-AEBC-4D8A-8A82-2F976123C634}"/>
              </a:ext>
            </a:extLst>
          </p:cNvPr>
          <p:cNvSpPr/>
          <p:nvPr/>
        </p:nvSpPr>
        <p:spPr>
          <a:xfrm>
            <a:off x="7932514" y="2592046"/>
            <a:ext cx="657225" cy="542925"/>
          </a:xfrm>
          <a:prstGeom prst="rect">
            <a:avLst/>
          </a:prstGeom>
          <a:solidFill>
            <a:srgbClr val="C7A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3596FD-9825-4C4E-BBEF-997DC99873F4}"/>
              </a:ext>
            </a:extLst>
          </p:cNvPr>
          <p:cNvSpPr/>
          <p:nvPr/>
        </p:nvSpPr>
        <p:spPr>
          <a:xfrm>
            <a:off x="7960096" y="1245208"/>
            <a:ext cx="657225" cy="542925"/>
          </a:xfrm>
          <a:prstGeom prst="rect">
            <a:avLst/>
          </a:prstGeom>
          <a:solidFill>
            <a:srgbClr val="D4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01496-9EF2-412D-AD71-D2E6033E6EFF}"/>
              </a:ext>
            </a:extLst>
          </p:cNvPr>
          <p:cNvSpPr/>
          <p:nvPr/>
        </p:nvSpPr>
        <p:spPr>
          <a:xfrm>
            <a:off x="7972425" y="1909583"/>
            <a:ext cx="657225" cy="542925"/>
          </a:xfrm>
          <a:prstGeom prst="rect">
            <a:avLst/>
          </a:prstGeom>
          <a:solidFill>
            <a:srgbClr val="D0A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D0642-34D6-4670-8E0F-9D863C82CFEA}"/>
              </a:ext>
            </a:extLst>
          </p:cNvPr>
          <p:cNvSpPr/>
          <p:nvPr/>
        </p:nvSpPr>
        <p:spPr>
          <a:xfrm>
            <a:off x="7039204" y="1977350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B834D-CE00-4AC8-A806-119CB4FBDE06}"/>
              </a:ext>
            </a:extLst>
          </p:cNvPr>
          <p:cNvSpPr/>
          <p:nvPr/>
        </p:nvSpPr>
        <p:spPr>
          <a:xfrm>
            <a:off x="7088411" y="2728614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30DBE2-C122-47C6-A934-69C44B7C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05363" y="6550722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98D2AC-AD77-469C-84C1-C6E3493AE622}"/>
              </a:ext>
            </a:extLst>
          </p:cNvPr>
          <p:cNvSpPr/>
          <p:nvPr/>
        </p:nvSpPr>
        <p:spPr>
          <a:xfrm>
            <a:off x="6474504" y="1805391"/>
            <a:ext cx="657225" cy="542925"/>
          </a:xfrm>
          <a:prstGeom prst="rect">
            <a:avLst/>
          </a:prstGeom>
          <a:solidFill>
            <a:srgbClr val="FBE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C94ECE-CC13-4EC3-8955-B0681A013787}"/>
              </a:ext>
            </a:extLst>
          </p:cNvPr>
          <p:cNvSpPr/>
          <p:nvPr/>
        </p:nvSpPr>
        <p:spPr>
          <a:xfrm>
            <a:off x="4216866" y="2895791"/>
            <a:ext cx="657225" cy="542925"/>
          </a:xfrm>
          <a:prstGeom prst="rect">
            <a:avLst/>
          </a:prstGeom>
          <a:solidFill>
            <a:srgbClr val="F1A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D868B-289E-4194-9DA1-2B5BF960245A}"/>
              </a:ext>
            </a:extLst>
          </p:cNvPr>
          <p:cNvSpPr/>
          <p:nvPr/>
        </p:nvSpPr>
        <p:spPr>
          <a:xfrm>
            <a:off x="4094154" y="3694585"/>
            <a:ext cx="657225" cy="542925"/>
          </a:xfrm>
          <a:prstGeom prst="rect">
            <a:avLst/>
          </a:prstGeom>
          <a:solidFill>
            <a:srgbClr val="F9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BCEC35-B9D7-457D-9729-7DCC681C8182}"/>
              </a:ext>
            </a:extLst>
          </p:cNvPr>
          <p:cNvSpPr/>
          <p:nvPr/>
        </p:nvSpPr>
        <p:spPr>
          <a:xfrm>
            <a:off x="3771693" y="5122653"/>
            <a:ext cx="657225" cy="542925"/>
          </a:xfrm>
          <a:prstGeom prst="rect">
            <a:avLst/>
          </a:prstGeom>
          <a:solidFill>
            <a:srgbClr val="F8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7AD43-C4C3-7405-4F60-9DF052D76820}"/>
              </a:ext>
            </a:extLst>
          </p:cNvPr>
          <p:cNvSpPr/>
          <p:nvPr/>
        </p:nvSpPr>
        <p:spPr>
          <a:xfrm>
            <a:off x="3709989" y="1788133"/>
            <a:ext cx="657225" cy="542925"/>
          </a:xfrm>
          <a:prstGeom prst="rect">
            <a:avLst/>
          </a:prstGeom>
          <a:solidFill>
            <a:srgbClr val="EFC7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CA8C9-EE4D-A3AD-8D9A-215BCDAA2353}"/>
              </a:ext>
            </a:extLst>
          </p:cNvPr>
          <p:cNvSpPr/>
          <p:nvPr/>
        </p:nvSpPr>
        <p:spPr>
          <a:xfrm>
            <a:off x="3834661" y="489573"/>
            <a:ext cx="657225" cy="542925"/>
          </a:xfrm>
          <a:prstGeom prst="rect">
            <a:avLst/>
          </a:prstGeom>
          <a:solidFill>
            <a:srgbClr val="FA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A11CA-0B7B-E6F6-FAB1-7E5A4D439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634314" y="-533209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735126D-47B0-9B63-1565-1B8AC8BB1D0F}"/>
              </a:ext>
            </a:extLst>
          </p:cNvPr>
          <p:cNvSpPr/>
          <p:nvPr/>
        </p:nvSpPr>
        <p:spPr>
          <a:xfrm>
            <a:off x="3284289" y="3611034"/>
            <a:ext cx="657225" cy="542925"/>
          </a:xfrm>
          <a:prstGeom prst="rect">
            <a:avLst/>
          </a:prstGeom>
          <a:solidFill>
            <a:srgbClr val="F2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0CA37-ADF6-77D0-3C55-0B16A7DB63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43" t="36248" r="18913" b="30476"/>
          <a:stretch/>
        </p:blipFill>
        <p:spPr>
          <a:xfrm>
            <a:off x="-3938677" y="-2852730"/>
            <a:ext cx="7222966" cy="22820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0C5712-AD64-1E3E-B2DB-17D5E388147A}"/>
              </a:ext>
            </a:extLst>
          </p:cNvPr>
          <p:cNvSpPr/>
          <p:nvPr/>
        </p:nvSpPr>
        <p:spPr>
          <a:xfrm>
            <a:off x="4366845" y="1068326"/>
            <a:ext cx="657225" cy="5429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54511-E2A6-16D3-004E-71F7A81C4D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899" t="21485" r="43077" b="60923"/>
          <a:stretch/>
        </p:blipFill>
        <p:spPr>
          <a:xfrm>
            <a:off x="3902585" y="-4059526"/>
            <a:ext cx="5934065" cy="325797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57485C2-AC16-9C59-CBA4-5F930E22BE9E}"/>
              </a:ext>
            </a:extLst>
          </p:cNvPr>
          <p:cNvSpPr/>
          <p:nvPr/>
        </p:nvSpPr>
        <p:spPr>
          <a:xfrm>
            <a:off x="3102377" y="40066"/>
            <a:ext cx="657225" cy="542925"/>
          </a:xfrm>
          <a:prstGeom prst="rect">
            <a:avLst/>
          </a:prstGeom>
          <a:solidFill>
            <a:srgbClr val="8A7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4</cp:revision>
  <dcterms:created xsi:type="dcterms:W3CDTF">2022-04-30T01:30:51Z</dcterms:created>
  <dcterms:modified xsi:type="dcterms:W3CDTF">2022-06-13T01:43:12Z</dcterms:modified>
</cp:coreProperties>
</file>