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20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611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507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324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75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430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49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474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290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769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36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13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BD46-4EC8-496C-B49E-B9980313221A}" type="datetimeFigureOut">
              <a:rPr lang="th-TH" smtClean="0"/>
              <a:t>15/06/65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FD0A-F8C4-42D8-8878-EFC64B13CB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19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0E6CCED4-25A9-B34D-C677-F67CA6E1C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8000663" cy="180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1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DC5EA7-8841-1D04-3BF9-6F33F71E2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9" t="10439" r="27153" b="7538"/>
          <a:stretch/>
        </p:blipFill>
        <p:spPr>
          <a:xfrm rot="4021364">
            <a:off x="4014449" y="3764446"/>
            <a:ext cx="8305162" cy="830516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6449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Praisan Sormkaew</dc:creator>
  <cp:lastModifiedBy>Praisan Sormkaew</cp:lastModifiedBy>
  <cp:revision>2</cp:revision>
  <dcterms:created xsi:type="dcterms:W3CDTF">2022-06-04T03:18:04Z</dcterms:created>
  <dcterms:modified xsi:type="dcterms:W3CDTF">2022-06-15T00:23:16Z</dcterms:modified>
</cp:coreProperties>
</file>