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7" r:id="rId3"/>
    <p:sldId id="267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A5D90-F8B1-491D-829E-A5C90FA07541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D7887-B0EA-47DE-8715-D66E5C3B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D7887-B0EA-47DE-8715-D66E5C3B81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8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F35C7-1AA7-4E3F-B7F0-C04A16AE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CD4D7A-865E-4A13-B0AB-804BFD7F5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D2B8E-E0B9-45A0-AAB6-73EF4A0A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88B24-6981-46DE-9C29-B90F31D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96FC1-0671-4B6D-9667-F62E857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0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91FD6-7040-43E8-9ED5-937515F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E58565-F2A5-4238-8AD4-A3ED397E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1E17D-BF50-44FC-B537-F577F417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116CB-64D5-4503-B9A7-EDCFDA22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344F2-5CA7-494F-9AE4-C1210C28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1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C2EAA2-AE11-4628-9D4E-3519B128F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4A3BE-A4A2-48E3-B16B-6FCC7491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723C-2066-4912-A0CE-51F8C3FF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5E010-6E85-484B-A456-A5089436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2FCDE-595D-41AA-94C1-B5DDEAC5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3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34903-FBEF-429F-835F-88B567E5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27C6C-AAE4-4507-912C-4A65CF9E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7268D-AFEF-4E71-989F-FD7C4094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441A5-C91B-4F5B-8E5E-9F734F53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2623C-EF12-476C-8210-6F21E95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6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AE09E-DF17-4A41-9CF9-114465A2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EF0DA-94A7-44A3-98E1-CBAA65A5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E7732-FAB0-4938-BCC3-6E3C732A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5C00-9E9E-404B-962D-701A6230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5DD4D-0A64-486E-AA55-96C5B11D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0C87-615F-4E2B-AAC3-3AEF7842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04C7-3BC1-4390-9A4C-689F12320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7F9D4-557D-4046-A342-4CD2735E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E74C6-13A7-49CF-8A2C-B8ADE83E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CA052-E792-486A-A821-3F241D98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EBC-7742-49A7-9E29-B2D1BFA8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5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D366-15DD-41FC-9F9B-887D5E9F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53421-592E-467F-BC4B-2B00E229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38BF9A-6F96-4EFE-8E62-ABCA4A2E3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ECD185-A51B-4E0E-8A11-0D625E7D6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2D0B29-0EEC-4C80-90B9-669098504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8149E-EF55-4FB8-8FE4-B4207290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9218D-E303-40AB-ADBA-270CA5D8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407B1-1B09-43B0-A0B2-A7DAFC7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7AD70-18CE-47AE-884E-C017A184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B87E2F-5E83-4A43-81E9-BF295768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E91B4-8BD9-4B3A-86E6-42801577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C37518-9F93-40EB-A0B0-571A73ED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68D9A9-0282-47F6-8716-DC0CBCF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B0B0C-704B-4BF2-B459-F72B7911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515EE-2260-4C25-BB59-9DEC2A58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4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0149E-5887-492D-A31B-981C380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53AC0-7AB5-4191-A8D1-69C56BC4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DF45-3DCD-4F7A-A243-7D5139D8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221E6-227E-45F5-98E4-FC6C92A4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4DF8E-2582-4431-8D8F-CC8D7C28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811CE-F5F7-400E-8919-22E84AD0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CE5FD-87E2-46C3-8010-6D1AA91C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07BCB8-AC41-4EB7-8E9C-60BCDFEBA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DDB89D-156D-4B18-BF4E-3E2EC5D5E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E7C21-3576-4B33-9BBB-0EB9994C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B4AFE-C0B2-4145-954A-26456339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1B326-9D29-40B4-B1B4-467EED2F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C545C-2C87-4717-ABBB-E372CC16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F20E6-E864-41FE-BD65-3E52CB2F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1DAAE-0FC7-4312-B9B4-BB7A668A1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709E-6D40-47FC-85E3-4250795DA3F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7DF1F-9628-4344-A9F2-F951AE34D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80BD4-8457-4657-AEEB-D5E71EB9F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0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410AF-DE92-4D63-A95D-A515AD57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71AB0-BF9F-433D-8E32-5DF6CB470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01/13/2024</a:t>
            </a:r>
          </a:p>
          <a:p>
            <a:r>
              <a:rPr lang="en-US" altLang="zh-CN" dirty="0"/>
              <a:t>Yu Li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55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EAF6D-6708-4E9D-A859-C321AF4D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28075" cy="5572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FFT and central frequency correction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52F4A7-6DCD-46B2-B50A-273D1C0A2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8" y="1310989"/>
            <a:ext cx="6587790" cy="32689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871E92-6BFE-4BE8-B45C-DBABF1E1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18" y="1070008"/>
            <a:ext cx="4315920" cy="1747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59C344-C2B9-4E48-AEB8-0933F84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75" y="3210422"/>
            <a:ext cx="3217222" cy="10880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773714-149E-4A6D-A5B0-80F08C1BBA3C}"/>
              </a:ext>
            </a:extLst>
          </p:cNvPr>
          <p:cNvSpPr txBox="1"/>
          <p:nvPr/>
        </p:nvSpPr>
        <p:spPr>
          <a:xfrm>
            <a:off x="476400" y="4738548"/>
            <a:ext cx="11016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 Perform FFT analysis and find the central frequency corresponding to the peak.</a:t>
            </a:r>
          </a:p>
          <a:p>
            <a:endParaRPr lang="en-US" altLang="zh-CN" dirty="0"/>
          </a:p>
          <a:p>
            <a:r>
              <a:rPr lang="en-US" altLang="zh-CN" dirty="0"/>
              <a:t>2) There is an error between the center frequency analyzed here and the recorded MHR.</a:t>
            </a:r>
          </a:p>
          <a:p>
            <a:endParaRPr lang="en-US" altLang="zh-CN" dirty="0"/>
          </a:p>
          <a:p>
            <a:r>
              <a:rPr lang="en-US" altLang="zh-CN" dirty="0"/>
              <a:t>3) Therefore, if the frequency corresponding to the peak value analyzed by FFT is used for filtering, the final result will be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3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EAF6D-6708-4E9D-A859-C321AF4D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28075" cy="5572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Results of filtering using original data (DF2)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24940E-9784-4E4D-BAC7-F9357D4C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10" y="982620"/>
            <a:ext cx="5667855" cy="5672622"/>
          </a:xfrm>
        </p:spPr>
      </p:pic>
      <p:pic>
        <p:nvPicPr>
          <p:cNvPr id="6" name="内容占位符 11">
            <a:extLst>
              <a:ext uri="{FF2B5EF4-FFF2-40B4-BE49-F238E27FC236}">
                <a16:creationId xmlns:a16="http://schemas.microsoft.com/office/drawing/2014/main" id="{6F47761C-6B71-42F4-8F39-FA617311E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8" y="982620"/>
            <a:ext cx="5892792" cy="29240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129CAC-F200-4F73-8225-2E68C6B168D5}"/>
              </a:ext>
            </a:extLst>
          </p:cNvPr>
          <p:cNvSpPr txBox="1"/>
          <p:nvPr/>
        </p:nvSpPr>
        <p:spPr>
          <a:xfrm>
            <a:off x="521869" y="4184550"/>
            <a:ext cx="5255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 DF1 and DF2 are actually signals collected at different times so their AC amplitude parts are different.</a:t>
            </a:r>
          </a:p>
          <a:p>
            <a:endParaRPr lang="en-US" altLang="zh-CN" dirty="0"/>
          </a:p>
          <a:p>
            <a:r>
              <a:rPr lang="en-US" altLang="zh-CN" dirty="0"/>
              <a:t>2) The AC raw signal with DC is used for filtering. The sampling frequency is set for multiple searches, and the signals after filtering are 0.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76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EAF6D-6708-4E9D-A859-C321AF4D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28075" cy="5572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Calculation and correction of R and SpO2</a:t>
            </a:r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7AEE96-451B-46FC-881E-C767A18E9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95" y="1125041"/>
            <a:ext cx="3072367" cy="19779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7C3CC8-6793-454D-92F4-B7F05F83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14" y="982923"/>
            <a:ext cx="3474607" cy="24054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3D9743-91B5-4243-8402-55C751EDC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459" y="935215"/>
            <a:ext cx="1683457" cy="189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8B359E-D367-4BDF-90F4-FDACDA09C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341" y="1231911"/>
            <a:ext cx="1683457" cy="2005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70649F-7647-4943-B0BB-DAC5E5603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341" y="1500031"/>
            <a:ext cx="1309746" cy="5733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8BCFA4-52C5-4340-90E5-9893A3245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459" y="2053846"/>
            <a:ext cx="2641386" cy="9600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9BB432-5038-47B8-B608-A5537084EF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5459" y="3104036"/>
            <a:ext cx="2993577" cy="4503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BF291C-D660-41AB-955F-723070844D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5459" y="3644555"/>
            <a:ext cx="3101699" cy="3749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18AD4F2-17B8-4BB6-ADAD-14AA33DF9AF4}"/>
              </a:ext>
            </a:extLst>
          </p:cNvPr>
          <p:cNvSpPr txBox="1"/>
          <p:nvPr/>
        </p:nvSpPr>
        <p:spPr>
          <a:xfrm>
            <a:off x="138338" y="5393116"/>
            <a:ext cx="11915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 Establish a training model and a process of fitting curve to continuously update parameters.</a:t>
            </a:r>
          </a:p>
          <a:p>
            <a:r>
              <a:rPr lang="en-US" altLang="zh-CN" dirty="0"/>
              <a:t>2) For the DC part of the baby signal, it can be approximated by the mom signal.</a:t>
            </a:r>
          </a:p>
          <a:p>
            <a:endParaRPr lang="en-US" altLang="zh-CN" dirty="0"/>
          </a:p>
          <a:p>
            <a:r>
              <a:rPr lang="en-US" altLang="zh-CN" sz="1200" dirty="0"/>
              <a:t>Reference: 1.Estimation of Fetal Blood Oxygen Saturation from Transabdominally Acquired </a:t>
            </a:r>
            <a:r>
              <a:rPr lang="en-US" altLang="zh-CN" sz="1200" dirty="0" err="1"/>
              <a:t>Photoplethysmogram</a:t>
            </a:r>
            <a:r>
              <a:rPr lang="en-US" altLang="zh-CN" sz="1200" dirty="0"/>
              <a:t> Waveforms. </a:t>
            </a:r>
          </a:p>
          <a:p>
            <a:r>
              <a:rPr lang="en-US" altLang="zh-CN" sz="1200" dirty="0"/>
              <a:t>2. Self-calibrated pulse oximetry algorithm based on photon pathlength change and the application in human </a:t>
            </a:r>
            <a:r>
              <a:rPr lang="en-US" altLang="zh-CN" sz="1200" dirty="0" err="1"/>
              <a:t>freedivers</a:t>
            </a:r>
            <a:r>
              <a:rPr lang="en-US" altLang="zh-CN" sz="1200" dirty="0"/>
              <a:t>.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784F5-5068-4FE4-A138-B332BB5E50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419" y="3637107"/>
            <a:ext cx="5387837" cy="15042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2345C3-A301-478B-AA69-5EB2DD855880}"/>
              </a:ext>
            </a:extLst>
          </p:cNvPr>
          <p:cNvSpPr txBox="1"/>
          <p:nvPr/>
        </p:nvSpPr>
        <p:spPr>
          <a:xfrm>
            <a:off x="4366628" y="963982"/>
            <a:ext cx="71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Ref2: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87254C-C8FF-410E-81B0-6420125714A3}"/>
              </a:ext>
            </a:extLst>
          </p:cNvPr>
          <p:cNvSpPr txBox="1"/>
          <p:nvPr/>
        </p:nvSpPr>
        <p:spPr>
          <a:xfrm>
            <a:off x="274842" y="3637107"/>
            <a:ext cx="71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Ref1: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8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211</Words>
  <Application>Microsoft Office PowerPoint</Application>
  <PresentationFormat>宽屏</PresentationFormat>
  <Paragraphs>22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Research Report</vt:lpstr>
      <vt:lpstr>FFT and central frequency correction</vt:lpstr>
      <vt:lpstr>Results of filtering using original data (DF2)</vt:lpstr>
      <vt:lpstr>Calculation and correction of R and SpO2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Report</dc:title>
  <dc:creator>Administrator</dc:creator>
  <cp:lastModifiedBy>Yuu</cp:lastModifiedBy>
  <cp:revision>63</cp:revision>
  <dcterms:created xsi:type="dcterms:W3CDTF">2024-01-12T17:44:55Z</dcterms:created>
  <dcterms:modified xsi:type="dcterms:W3CDTF">2024-01-18T22:55:51Z</dcterms:modified>
</cp:coreProperties>
</file>