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A0A96E-8962-4962-9A08-BC27593845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9ADB42E-2AEA-4762-9713-D016D9BC15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048831-AE6E-4A72-8853-920B8B5DB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F33D5-0E78-49F9-9F5A-DD52F8F920C9}" type="datetimeFigureOut">
              <a:rPr lang="zh-CN" altLang="en-US" smtClean="0"/>
              <a:t>2023/8/9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2A07F6-6C92-49C7-BCC8-20A964628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DB11DB-4B0E-45AB-80C5-5C070869B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1B23B-7187-4C49-B979-C2F77E70AF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25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54A924-D785-4927-9981-CB1DE2BD1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552FD1-E6CF-4509-A90B-3423E57C7E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00F539-004C-49F3-9F7B-8DD9D5E04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F33D5-0E78-49F9-9F5A-DD52F8F920C9}" type="datetimeFigureOut">
              <a:rPr lang="zh-CN" altLang="en-US" smtClean="0"/>
              <a:t>2023/8/9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9293F1-601A-463C-98E0-183EA3931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9D74C8-4C42-40FB-982F-2C51B374C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1B23B-7187-4C49-B979-C2F77E70AF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846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18801C3-E8AC-4D48-B570-3F04C17ABC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1060DF-E5FA-4657-B608-9A763417F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0FEAD4-2D09-4C67-8282-3719DCE67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F33D5-0E78-49F9-9F5A-DD52F8F920C9}" type="datetimeFigureOut">
              <a:rPr lang="zh-CN" altLang="en-US" smtClean="0"/>
              <a:t>2023/8/9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2894EE-C900-4BD3-AA40-3527AEE92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BBAB9F-EA9A-46EF-B8C8-F1493EC63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1B23B-7187-4C49-B979-C2F77E70AF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736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B3CB80-2CC2-42E8-BE76-2F0FF6845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79A38F-0971-491B-9774-C2DC1C1AF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5D9254-FD94-4833-BB0F-C8DA568D8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F33D5-0E78-49F9-9F5A-DD52F8F920C9}" type="datetimeFigureOut">
              <a:rPr lang="zh-CN" altLang="en-US" smtClean="0"/>
              <a:t>2023/8/9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B303D1-7F75-442D-B8FB-784E1488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F9FD7C-EA8C-4FF5-ABC4-BB3976C7D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1B23B-7187-4C49-B979-C2F77E70AF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177655-4653-4B8A-BD51-9F5B36A91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05A66E-CE7E-46E7-9885-7E4DD5021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80F4CB-3E0E-4806-A44A-B97F003B7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F33D5-0E78-49F9-9F5A-DD52F8F920C9}" type="datetimeFigureOut">
              <a:rPr lang="zh-CN" altLang="en-US" smtClean="0"/>
              <a:t>2023/8/9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AC8755-344B-4F42-86D6-9F39D927F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A47D03-04A2-4EAD-9987-E51382DC2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1B23B-7187-4C49-B979-C2F77E70AF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2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000CD2-DB03-4ECC-BF43-30DED24B3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6DC737-30FA-4917-B6E7-F880E8C9A5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E46820-B767-4CE2-A8CD-41663BA0F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618E9C-8EEA-48C9-97CB-90DB9203B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F33D5-0E78-49F9-9F5A-DD52F8F920C9}" type="datetimeFigureOut">
              <a:rPr lang="zh-CN" altLang="en-US" smtClean="0"/>
              <a:t>2023/8/9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F95451-7A95-45F1-9E82-CE11AA701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8DF151-53EC-4AAF-A4A2-D8EA71571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1B23B-7187-4C49-B979-C2F77E70AF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507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3735C5-0A0D-42E8-B544-CF008CCB3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76EF4D-719C-4B2A-8A90-5694CCA07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7CE336-684B-4A8C-ACAF-1EA6B27EE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2750E6-8F84-4C34-B65E-C6D0F31BB1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8DF1B66-C846-4A8A-951A-33D4CB9829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9336868-CCA9-4A72-9822-B9BD25A68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F33D5-0E78-49F9-9F5A-DD52F8F920C9}" type="datetimeFigureOut">
              <a:rPr lang="zh-CN" altLang="en-US" smtClean="0"/>
              <a:t>2023/8/9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C21FF6B-9926-4FDF-AD37-38C0A3589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6D81065-6365-4E6F-AB5B-7F2302377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1B23B-7187-4C49-B979-C2F77E70AF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865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BBAB72-132B-4DDD-A185-FB77AEE17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79749AF-39D6-4BAE-90AD-5B6EC805D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F33D5-0E78-49F9-9F5A-DD52F8F920C9}" type="datetimeFigureOut">
              <a:rPr lang="zh-CN" altLang="en-US" smtClean="0"/>
              <a:t>2023/8/9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0272D06-AB65-45AA-B569-946E35B57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8738D64-5679-4D93-8F1D-7F518149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1B23B-7187-4C49-B979-C2F77E70AF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844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39E8259-68FF-4313-98C1-4FA8BF77D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F33D5-0E78-49F9-9F5A-DD52F8F920C9}" type="datetimeFigureOut">
              <a:rPr lang="zh-CN" altLang="en-US" smtClean="0"/>
              <a:t>2023/8/9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653A99-9350-4E77-A286-E168EA551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269D3A-61DB-4A6D-8DEF-6DF77A3E2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1B23B-7187-4C49-B979-C2F77E70AF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34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408318-27A5-4349-85DB-2B6551FF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9A2DB-BB3B-4032-A775-72E250AB0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776695-7D91-47D9-B913-04B7DFF81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E7CD6C-A9A0-4594-9E50-8355F2D56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F33D5-0E78-49F9-9F5A-DD52F8F920C9}" type="datetimeFigureOut">
              <a:rPr lang="zh-CN" altLang="en-US" smtClean="0"/>
              <a:t>2023/8/9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5CD53F-63E4-4F55-84E6-C3C39CA09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E23B47-C346-4F84-A8BA-6718E3A18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1B23B-7187-4C49-B979-C2F77E70AF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397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98F1D1-3014-42D7-AF8E-6A452A5F0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55115E5-6FD6-4FFC-9E7D-6BDD858CCF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5C34D9-959A-4560-A8B3-9C89FDB06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85C885-D65E-4F41-8C7C-39B0C44B6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F33D5-0E78-49F9-9F5A-DD52F8F920C9}" type="datetimeFigureOut">
              <a:rPr lang="zh-CN" altLang="en-US" smtClean="0"/>
              <a:t>2023/8/9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CE30AD-8BEE-4C5C-89E2-B9091C57A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8B9EDB-F3AD-4167-A41F-7F0E4AF82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1B23B-7187-4C49-B979-C2F77E70AF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232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CAA06F0-5890-4DB0-9D2D-D95E8C6D7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BCEB7C-4523-444D-BBD9-F866D110E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12E6B8-E18C-4313-B6EF-12702CF0F6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F33D5-0E78-49F9-9F5A-DD52F8F920C9}" type="datetimeFigureOut">
              <a:rPr lang="zh-CN" altLang="en-US" smtClean="0"/>
              <a:t>2023/8/9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6343F9-55BB-459E-AD46-8FC1BB48A6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9CF806-C555-4003-942C-B8602E6139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1B23B-7187-4C49-B979-C2F77E70AF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993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214541-1F8E-439B-9F9B-4FE9BBD59C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Forward model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02290E-AA77-47BC-AF5E-6D54DFCA79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08/09/2023</a:t>
            </a:r>
          </a:p>
          <a:p>
            <a:r>
              <a:rPr lang="en-US" altLang="zh-CN" dirty="0"/>
              <a:t>Yu Li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5671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BFE335-9D85-4AC9-825F-A7DC0A78A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Structure</a:t>
            </a:r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3C2896A2-DB4A-41EA-AB5D-035EBF77F8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7930" y="1420964"/>
            <a:ext cx="3968096" cy="2689123"/>
          </a:xfr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26471A3-0617-4E9B-B6C0-36D4D116B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0488" y="1363585"/>
            <a:ext cx="3179147" cy="253636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3996E83-4B85-4AC3-BBF0-07B3044055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231" y="4254520"/>
            <a:ext cx="8363831" cy="2365031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E421E086-678A-44BB-9B3D-B8BB271B49D2}"/>
              </a:ext>
            </a:extLst>
          </p:cNvPr>
          <p:cNvSpPr txBox="1"/>
          <p:nvPr/>
        </p:nvSpPr>
        <p:spPr>
          <a:xfrm>
            <a:off x="4835730" y="1403151"/>
            <a:ext cx="366724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Convert the structural information into time information, and the corresponding dimension is the time axis of TOF.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The horizontal axis is the pulse position, but the shape of the curve is consistent with the pulse curve in the time domain.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62BE888-0ADF-4E10-8DB0-A3AB22AFDAEF}"/>
              </a:ext>
            </a:extLst>
          </p:cNvPr>
          <p:cNvSpPr txBox="1"/>
          <p:nvPr/>
        </p:nvSpPr>
        <p:spPr>
          <a:xfrm>
            <a:off x="9910714" y="4549676"/>
            <a:ext cx="22812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Reference : </a:t>
            </a:r>
            <a:br>
              <a:rPr lang="en-US" altLang="zh-CN" dirty="0"/>
            </a:br>
            <a:r>
              <a:rPr lang="en-US" altLang="zh-CN" dirty="0">
                <a:solidFill>
                  <a:srgbClr val="222222"/>
                </a:solidFill>
                <a:latin typeface="-apple-system"/>
              </a:rPr>
              <a:t>P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-apple-system"/>
              </a:rPr>
              <a:t>hotoplethysmography (PPG) of the radial artery through parallelized Monte Carlo and its correlation to body mass index (BMI). </a:t>
            </a:r>
          </a:p>
        </p:txBody>
      </p:sp>
    </p:spTree>
    <p:extLst>
      <p:ext uri="{BB962C8B-B14F-4D97-AF65-F5344CB8AC3E}">
        <p14:creationId xmlns:p14="http://schemas.microsoft.com/office/powerpoint/2010/main" val="1075607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DFFD79C-E85F-4BC3-8AC4-424E442BE1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6387" y="427496"/>
            <a:ext cx="3250164" cy="2586569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EA64FCC-4E56-4648-BDB1-F884C2FC0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87" y="3429000"/>
            <a:ext cx="3250164" cy="279208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253B1A3-EB36-47C5-AF07-4E1829246D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9399" y="420512"/>
            <a:ext cx="2931575" cy="257958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73CB424-2875-4854-A718-272E808F16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3822" y="420511"/>
            <a:ext cx="2950274" cy="257958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1D3B872-1E54-4C59-A6E8-96E55E3E9B1A}"/>
              </a:ext>
            </a:extLst>
          </p:cNvPr>
          <p:cNvSpPr txBox="1"/>
          <p:nvPr/>
        </p:nvSpPr>
        <p:spPr>
          <a:xfrm>
            <a:off x="4608100" y="3483204"/>
            <a:ext cx="71565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 simple Monte Carlo vascular model was built on MATLAB, and the shape of the tissue layer was set very simply.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Under our expectations, scanning the TOF curve at each location along the Y axis can simulate the TOF curve cluster in the time domain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However, there are still some problems with the organization scanning along the Y axis. The code for guessing part of the structure may only be reproduced under Unix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7061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63926C-7401-44DD-9817-BD27540F8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Neural network 1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A89B214-D988-4971-95B5-667B378A34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682" y="2611494"/>
            <a:ext cx="4394548" cy="2460947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822D38F-FC9C-4FDF-A13A-AE1741934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726" y="775026"/>
            <a:ext cx="2194731" cy="336410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E745E96-6482-4266-B95E-332CCA005C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3230" y="4139128"/>
            <a:ext cx="4480948" cy="116596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505E566-E305-477A-8815-DEABAABE35EF}"/>
              </a:ext>
            </a:extLst>
          </p:cNvPr>
          <p:cNvSpPr txBox="1"/>
          <p:nvPr/>
        </p:nvSpPr>
        <p:spPr>
          <a:xfrm>
            <a:off x="8465271" y="1302915"/>
            <a:ext cx="36607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first neural network of our envisioned model is used for fitting. When we build the model of blood vessels, we actually need to set the ‘</a:t>
            </a:r>
            <a:r>
              <a:rPr lang="en-US" altLang="zh-CN" dirty="0" err="1"/>
              <a:t>ua</a:t>
            </a:r>
            <a:r>
              <a:rPr lang="en-US" altLang="zh-CN" dirty="0"/>
              <a:t>’ of each layer, so the ‘</a:t>
            </a:r>
            <a:r>
              <a:rPr lang="en-US" altLang="zh-CN" dirty="0" err="1"/>
              <a:t>ua</a:t>
            </a:r>
            <a:r>
              <a:rPr lang="en-US" altLang="zh-CN" dirty="0"/>
              <a:t>’ we finally pay attention to is actually a total ‘</a:t>
            </a:r>
            <a:r>
              <a:rPr lang="en-US" altLang="zh-CN" dirty="0" err="1"/>
              <a:t>ua</a:t>
            </a:r>
            <a:r>
              <a:rPr lang="en-US" altLang="zh-CN" dirty="0"/>
              <a:t>’ calculated according to this formula.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4A6C7B2-3C76-480A-9F4C-B09E11E45E57}"/>
              </a:ext>
            </a:extLst>
          </p:cNvPr>
          <p:cNvSpPr txBox="1"/>
          <p:nvPr/>
        </p:nvSpPr>
        <p:spPr>
          <a:xfrm>
            <a:off x="1234911" y="5676745"/>
            <a:ext cx="10360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We can train a neural network based on the data of </a:t>
            </a:r>
            <a:r>
              <a:rPr lang="en-US" altLang="zh-CN" dirty="0" err="1"/>
              <a:t>ua</a:t>
            </a:r>
            <a:r>
              <a:rPr lang="en-US" altLang="zh-CN" dirty="0"/>
              <a:t> calculated by artificial fitting according to the TOF curve, so that the corresponding </a:t>
            </a:r>
            <a:r>
              <a:rPr lang="en-US" altLang="zh-CN" dirty="0" err="1"/>
              <a:t>ua</a:t>
            </a:r>
            <a:r>
              <a:rPr lang="en-US" altLang="zh-CN" dirty="0"/>
              <a:t> can be quickly obtained according to the TOF curve. This is also the inverse model I expected.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6076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70D4DA3-7439-48D2-B8A3-1E4EC5492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905" y="3368236"/>
            <a:ext cx="3939881" cy="108213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85BE6AA-A819-4716-ABF1-F16079F6E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Neural Network 2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2CE6F0B-BB27-4AAB-90AB-8C5E6A9338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87519" y="3429000"/>
            <a:ext cx="3764606" cy="1341236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3DFB433-54CE-4118-852B-F5C8D392D1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1788" y="817452"/>
            <a:ext cx="3718882" cy="258340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C0AE5A1-9C46-4DED-A855-AF566ABB6E09}"/>
              </a:ext>
            </a:extLst>
          </p:cNvPr>
          <p:cNvSpPr txBox="1"/>
          <p:nvPr/>
        </p:nvSpPr>
        <p:spPr>
          <a:xfrm>
            <a:off x="682658" y="5212637"/>
            <a:ext cx="10671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second neural network we discussed is actually prepared for two-subject. Because a filter is required under the mixed signal, the maternal signal and fetal signal are automatically divided according to the TOF curve, and then the peak-valley value is calculated, and SPO2 is calculated according to the </a:t>
            </a:r>
            <a:r>
              <a:rPr lang="en-US" altLang="zh-CN" dirty="0" err="1"/>
              <a:t>dMBLL</a:t>
            </a:r>
            <a:r>
              <a:rPr lang="en-US" altLang="zh-CN" dirty="0"/>
              <a:t> formula.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4780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318</Words>
  <Application>Microsoft Office PowerPoint</Application>
  <PresentationFormat>宽屏</PresentationFormat>
  <Paragraphs>17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-apple-system</vt:lpstr>
      <vt:lpstr>等线</vt:lpstr>
      <vt:lpstr>等线 Light</vt:lpstr>
      <vt:lpstr>Arial</vt:lpstr>
      <vt:lpstr>Office 主题​​</vt:lpstr>
      <vt:lpstr>Forward model</vt:lpstr>
      <vt:lpstr>Structure</vt:lpstr>
      <vt:lpstr>PowerPoint 演示文稿</vt:lpstr>
      <vt:lpstr>Neural network 1</vt:lpstr>
      <vt:lpstr>Neural Network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Forward model</dc:title>
  <dc:creator>Yuu LI</dc:creator>
  <cp:lastModifiedBy>Yuu LI</cp:lastModifiedBy>
  <cp:revision>34</cp:revision>
  <dcterms:created xsi:type="dcterms:W3CDTF">2023-08-09T19:05:23Z</dcterms:created>
  <dcterms:modified xsi:type="dcterms:W3CDTF">2023-08-09T22:46:59Z</dcterms:modified>
</cp:coreProperties>
</file>