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EB7C-6794-41A1-B613-C5C498FB8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AE960-17FD-4DF5-8DF0-5741EAE34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8C6A2-7C0C-4E9E-8C17-0BD2CE0D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D2A64-4115-42BB-B28D-8DD5E9B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F485C-2298-4BE6-ACE1-AEEF9D15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49EC2-0314-4865-9F55-540A151A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37DC7A-9594-4CC1-ACFD-0589F5168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FCF1A-2984-49D5-86D5-744B1E5D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1ADB2-AACA-4E27-9C8D-965295CB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91576-AB44-404F-B3BE-C3A1A92E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2F15B1-4305-45AB-889C-5913A54C9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50D00-96EB-4C54-963B-6FAFF2EE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46D25-05D3-4096-955F-D761B1C6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06DA-691D-43EA-BF9C-D8B8C846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8FBB0-5B17-45C9-9BE7-38CA9FC5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B020D-CA1B-458E-AF22-CCBDDB5E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92CAC-BE11-4653-939B-45A63B64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D7310-019C-4F49-884E-84C92633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BA85F-5BF3-4758-8C7D-7455E21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9582D-992B-4154-BF7F-4B7F6D8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0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9993D-B969-4641-AD22-5EF2C03B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69799-43E2-4F2A-9886-CA3677E3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22395-483E-4AFD-9081-7F03CDAD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BF906-C034-4A3D-9994-5D66D684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4AC34-C7FC-4AAA-B68C-11467AAE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4AB02-46D6-45A8-A362-B5FD7F72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A1C31-C6F8-451A-869C-D3383F7D5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9E2F6A-E73D-4992-A2CC-0446F2B80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DEF54-62E4-4F85-BCDD-F99AE87D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C531B-CB2A-44C5-8D96-8EA6F57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41E3D-32A5-4AFE-81C7-EE18D95B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82F8-026B-4FAA-B71B-13126209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06B4F-CA68-4612-9095-33C6E16F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BE8A78-B267-491F-95A5-23374152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F8F766-999D-462A-B14D-CF97DBE73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BE5B54-E787-4A7A-A42D-DB2DC406C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CCD52C-5790-4EF9-82AD-9916BA68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7A6CD7-442B-426F-9BA5-25E1A0A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9791C-1CF6-40B2-AC4B-239FFCAF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9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A52F6-AB8E-4CF5-B9D3-6C43B653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DD5E7-16AD-4038-9C10-A814877E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5B971F-4B49-4C2B-8FC7-5D74CB29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B5F4A-BC72-4660-9B53-602C0E19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7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DB0FB2-B217-4C0B-8863-66684290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71E513-831E-4DD2-9BDF-42CCCBFA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ED2EF-69AF-4DCC-A38F-D16F9DA5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D801C-78D3-4E19-B0DB-C6A93CA9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27FA6-A860-48C5-9428-CDCD5AA0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1749C3-5E03-4A6C-8229-7981B602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1F776-F988-4076-8AA8-D2B4B4B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C7E55-BB10-474F-9E53-FE7410FB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B1C94-9752-4D94-9D3F-0CEDC1C6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7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2BBB0-21FE-49FD-B85D-DED05BF3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BB73A0-9F01-4ECB-817F-1DADC3242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EE293-39F5-4AC6-85F7-966CF96C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FBFCE-DF35-465B-BD3D-1EB59132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7502C-EAF2-47AB-9C61-A83D160F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B8899-BE4E-4FC1-9EAD-05E3742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7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375FE1-39AE-4123-8EDB-98315063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E5393-E9B3-45BE-A293-471C5F3C1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EC376-3166-4AEF-ADB4-B17EA7ED9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36F4-9DAE-4768-B015-C1D99D17A976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82EC2-1B00-4526-9409-7287731AC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47AFE-1DE2-450C-846B-5A907753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D395-C5DF-4492-9AC6-C7A6C4C52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8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C56F4-9F07-492E-A270-E34C87EB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Forward model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C54D42-7F5A-4915-8DDE-653B7AD12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08/21/2023</a:t>
            </a:r>
          </a:p>
          <a:p>
            <a:r>
              <a:rPr lang="en-US" altLang="zh-CN" dirty="0"/>
              <a:t>Yu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62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7815-25A9-45BE-85EB-9A6B053F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84"/>
            <a:ext cx="10515600" cy="1069204"/>
          </a:xfrm>
        </p:spPr>
        <p:txBody>
          <a:bodyPr/>
          <a:lstStyle/>
          <a:p>
            <a:r>
              <a:rPr lang="en-US" altLang="zh-CN" dirty="0"/>
              <a:t>Sequential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8AE23-A5D7-4A36-AE96-A2C280FF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87" y="2379555"/>
            <a:ext cx="6407081" cy="387041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The shape of the vessel model has been improved considering that vessels are not all smooth.</a:t>
            </a:r>
          </a:p>
          <a:p>
            <a:endParaRPr lang="en-US" altLang="zh-CN" dirty="0"/>
          </a:p>
          <a:p>
            <a:r>
              <a:rPr lang="en-US" altLang="zh-CN" dirty="0"/>
              <a:t>Along the Y-axis, the cross-sectional area is scanned with the starting point as the baseline, and the temporal change trend of the blood vessel cross-section is obtained.</a:t>
            </a:r>
          </a:p>
          <a:p>
            <a:endParaRPr lang="en-US" altLang="zh-CN" dirty="0"/>
          </a:p>
          <a:p>
            <a:r>
              <a:rPr lang="en-US" altLang="zh-CN" dirty="0"/>
              <a:t>In order to avoid the data being too large, the sampling method is used to extract the model information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081283-9105-4F74-8C9A-7020BFD79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6" y="1284963"/>
            <a:ext cx="3857924" cy="2973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4D3905-0DB5-4281-A992-C04740289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40" y="4348690"/>
            <a:ext cx="2983438" cy="22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8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54E25-E3E5-4DC0-B039-47F9FE6C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2184" cy="1325563"/>
          </a:xfrm>
        </p:spPr>
        <p:txBody>
          <a:bodyPr/>
          <a:lstStyle/>
          <a:p>
            <a:r>
              <a:rPr lang="en-US" altLang="zh-CN" dirty="0"/>
              <a:t>AC/DC relationship between different signals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D545C0-4897-4C87-AFD2-6B3E59FAD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77" y="1377246"/>
            <a:ext cx="6345008" cy="442388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A8AC2C-0285-4169-8435-AA29CE17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08" y="1377246"/>
            <a:ext cx="3709643" cy="20517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9D97D38-B2F8-4A0E-995A-7DEFB235022B}"/>
              </a:ext>
            </a:extLst>
          </p:cNvPr>
          <p:cNvSpPr txBox="1"/>
          <p:nvPr/>
        </p:nvSpPr>
        <p:spPr>
          <a:xfrm>
            <a:off x="263951" y="5934670"/>
            <a:ext cx="11406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Reference: Monte Carlo analysis of optical heart rate sensors in commercial wearables: the effect of skin tone and obesity on </a:t>
            </a:r>
            <a:r>
              <a:rPr lang="en-US" altLang="zh-CN" dirty="0" err="1"/>
              <a:t>thephotoplethysmography</a:t>
            </a:r>
            <a:r>
              <a:rPr lang="en-US" altLang="zh-CN" dirty="0"/>
              <a:t> (PPG) signal</a:t>
            </a:r>
          </a:p>
          <a:p>
            <a:r>
              <a:rPr lang="en-US" altLang="zh-CN" dirty="0"/>
              <a:t>https://doi.org/10.1364/BOE.439893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482EFC-92C3-4EAC-8BA7-8BCA863A9C1F}"/>
              </a:ext>
            </a:extLst>
          </p:cNvPr>
          <p:cNvSpPr txBox="1"/>
          <p:nvPr/>
        </p:nvSpPr>
        <p:spPr>
          <a:xfrm>
            <a:off x="7183208" y="3794790"/>
            <a:ext cx="324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Different AC/DC signals need to be converted and evaluated.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6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3E3C6-37C0-45FB-BA44-EA4762CB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Fitting Neural Network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2B8819-CCD6-4C73-BE20-4FC534BD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58" y="1586993"/>
            <a:ext cx="7768227" cy="20423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6275A0-917E-46B9-967A-8A6168C22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427" y="1324204"/>
            <a:ext cx="2792920" cy="23051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3E7F45-7FEB-4EF6-A182-437E1BC1DB6A}"/>
              </a:ext>
            </a:extLst>
          </p:cNvPr>
          <p:cNvSpPr txBox="1"/>
          <p:nvPr/>
        </p:nvSpPr>
        <p:spPr>
          <a:xfrm>
            <a:off x="641023" y="4126733"/>
            <a:ext cx="1086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Forward: The TOF curve is obtained from the model through Monte Carlo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Reverse: The position of the corresponding section of the model is fitted by the TOF curve, so as to obtain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252621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9B36-A846-4F6F-881E-AEE4EE1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Multi-task Learning Neural Network</a:t>
            </a:r>
            <a:endParaRPr lang="zh-CN" altLang="en-US" dirty="0"/>
          </a:p>
        </p:txBody>
      </p:sp>
      <p:pic>
        <p:nvPicPr>
          <p:cNvPr id="71" name="内容占位符 70">
            <a:extLst>
              <a:ext uri="{FF2B5EF4-FFF2-40B4-BE49-F238E27FC236}">
                <a16:creationId xmlns:a16="http://schemas.microsoft.com/office/drawing/2014/main" id="{A5194B17-9833-4FA6-B884-D47AC34FA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93" y="1571101"/>
            <a:ext cx="7327298" cy="4818666"/>
          </a:xfrm>
        </p:spPr>
      </p:pic>
    </p:spTree>
    <p:extLst>
      <p:ext uri="{BB962C8B-B14F-4D97-AF65-F5344CB8AC3E}">
        <p14:creationId xmlns:p14="http://schemas.microsoft.com/office/powerpoint/2010/main" val="318130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CCEF0-D059-4C6D-8FAD-38818BBE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DF048-ABDD-4265-BEAE-744C82C0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98931" cy="3330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When maternal signal is known, the mixed signal can be separated by adaptive filtering:</a:t>
            </a:r>
          </a:p>
          <a:p>
            <a:r>
              <a:rPr lang="en-US" altLang="zh-CN" dirty="0"/>
              <a:t>LMS (Least Mean Squares)</a:t>
            </a:r>
          </a:p>
          <a:p>
            <a:r>
              <a:rPr lang="en-US" altLang="zh-CN" dirty="0"/>
              <a:t>RLS (Recursive Mean Squares)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the maternal signal is also difficult to extract:</a:t>
            </a:r>
          </a:p>
          <a:p>
            <a:r>
              <a:rPr lang="en-US" altLang="zh-CN" dirty="0"/>
              <a:t>ICA (Independent </a:t>
            </a:r>
            <a:r>
              <a:rPr lang="en-US" altLang="zh-CN" dirty="0" err="1"/>
              <a:t>Compontent</a:t>
            </a:r>
            <a:r>
              <a:rPr lang="en-US" altLang="zh-CN" dirty="0"/>
              <a:t> Analysis)</a:t>
            </a:r>
          </a:p>
          <a:p>
            <a:pPr marL="0" indent="0">
              <a:buNone/>
            </a:pPr>
            <a:r>
              <a:rPr lang="en-US" altLang="zh-CN" dirty="0"/>
              <a:t>The specific algorithm model is </a:t>
            </a:r>
            <a:r>
              <a:rPr lang="en-US" altLang="zh-CN" dirty="0" err="1"/>
              <a:t>FastICA</a:t>
            </a:r>
            <a:r>
              <a:rPr lang="en-US" altLang="zh-CN" dirty="0"/>
              <a:t>, which is often used for blind source separation.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07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240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Forward model</vt:lpstr>
      <vt:lpstr>Sequential modeling</vt:lpstr>
      <vt:lpstr>AC/DC relationship between different signals</vt:lpstr>
      <vt:lpstr>Fitting Neural Network</vt:lpstr>
      <vt:lpstr>Multi-task Learning Neural Network</vt:lpstr>
      <vt:lpstr>Adaptive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model</dc:title>
  <dc:creator>Yuu LI</dc:creator>
  <cp:lastModifiedBy>Yuu LI</cp:lastModifiedBy>
  <cp:revision>38</cp:revision>
  <dcterms:created xsi:type="dcterms:W3CDTF">2023-08-16T21:13:46Z</dcterms:created>
  <dcterms:modified xsi:type="dcterms:W3CDTF">2023-08-21T23:48:35Z</dcterms:modified>
</cp:coreProperties>
</file>