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0AC12-A906-4C27-897D-0C976161B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F3805E-9D43-4770-9E94-B8547CD43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16B4E1-88A0-476B-B786-2C67E3DB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870351-024F-448C-AC54-CE39350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032E1-8B32-40E9-B96D-4A0659FD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51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4360D-65C9-482E-BADF-DD05EC8B6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88B149-0469-413B-8EAA-F7FE28F61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3DBC88-CF23-41F9-8A0E-ED53B0A0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E7A93-6A51-416B-BFB4-2B73A07C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C1B32D-AB02-4D33-8BFC-A81ED2B2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94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D0344-FC8C-46C3-93EB-D2252FB07E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85F05-CFF9-432D-8256-FEBE6806E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2C564-1697-471A-A78B-40F9888B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715FD9-16CD-4C94-9B09-405F5352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A3F83-F39F-4D36-B9B9-2911E105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75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135C1-3429-42F1-9E80-03DDF363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B9311-1BE7-4B68-A293-A05272DE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928B08-0BC6-4B2E-9794-D2B7C0E7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12FE7-D44A-4ECE-AF40-D4E576B3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892BF-C250-48E4-8F42-8727E8933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3415D-951F-4981-8465-EDB7A949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CEAEE-53EE-404B-96E4-47B4D700C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0D817-C370-49AF-A852-FC29A364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18673-794F-4EB5-8928-5BA7CCA4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FAF4F-0E37-49B6-A4C6-E633CD29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22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0096B-22FA-4F54-B550-6BDB867D9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8DBA6-1039-49D2-95C0-B8590B529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6E1A2-D0FB-4D68-81F6-B3DA5B6D4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9BE2DD-1D1E-482B-947F-C5CD21C56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64BAF-9FA2-45BF-80E0-076C9F89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FC7BA5-5D2C-4A93-BAEC-7B9EBD78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2B9F4-1E89-4175-911E-55BC5E71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3A4E28-2A59-43BF-9699-7BA77977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5DD90-6BFD-4175-9C05-5C58BB30B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5FF01-D84A-4917-A305-016D03553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E4205E-D6ED-4B13-9DD7-5FC92CB93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00D5B9-F1E3-4D4A-9085-2061A7F9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7055D0-3D17-4800-9757-8AA4A955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8F822E-E572-4992-AB9E-115BAA6A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18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3D373-CF5B-42BF-91FD-322C4661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998E99-8FD9-4E68-B5A0-ABDAB190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AF34B-2315-4C90-80A5-D7C4B615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958982-F7B5-4D4F-81F1-BF9E0134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0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0FA6C1-AB08-406B-A4B9-3A7C691C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791413-C51E-4A37-B893-17B7C74AC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E13FF-170A-4A24-BCEE-647B499C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1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A964-00EE-4900-9FCD-C5E68E3C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B9210-5C60-461D-8C86-6ECB63F9C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79C5EE-9359-42C2-9711-3993A0E7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D92E3-AD51-40B4-9840-82DAFDC6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6C3D81-9528-4D52-8867-FF759839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8E21A-193E-4A43-AC0A-29EF7C49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5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6367F-5F25-4963-A403-3DA92E4B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0BA9AE-5E97-417E-92FA-D858C8F03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E1ADFB-9B8E-410D-960A-01AD271AC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A7DA6-184F-451D-B6F9-1A01BA7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42DF5-1D35-42B7-8AEB-1AF18CF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680FA-D4A4-4226-B803-1EAA39DE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64637B-D89C-4DEF-834A-24D2044C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509C0-94B6-4996-9708-8A72D5424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5633E-78F8-4557-965B-02D87B72B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AFB6-CAB4-453F-A35E-4FDA2F0D636C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776F1-DE7C-4C3F-AB44-AA48E7B65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6F406B-09E0-404F-8FFA-2158F172A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01081-C1FB-49CE-A792-2BA6989D1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6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DFC32-508B-486D-8FC0-4655D646EC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Validation of Model Parameter Relationships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85D3D5-3B9E-4203-B261-96D6334AB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2023/08/29</a:t>
            </a:r>
          </a:p>
          <a:p>
            <a:r>
              <a:rPr lang="en-US" altLang="zh-CN" dirty="0"/>
              <a:t>Yu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67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E9901-6044-4E58-8E85-5C1E755F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Interpretation of the relationship between Spo2 and parameters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847B165-67BB-418B-BD6D-6B7A1CA08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83" y="1923247"/>
            <a:ext cx="2696852" cy="49740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2871E3-2BD2-48F2-B633-317BCE605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951" y="1896807"/>
            <a:ext cx="3604572" cy="5791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EA13E6-2E48-4450-96C3-B178404E4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252" y="1824359"/>
            <a:ext cx="1104106" cy="6951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DC2017-726E-4353-A3A9-FAB53C98A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129891"/>
            <a:ext cx="4651544" cy="7607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AEC3FEA-797A-465D-9117-B1B6D0B2D2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172" y="3642169"/>
            <a:ext cx="4989776" cy="48772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1A5EA5E-6217-44B3-9D30-595FBB616B4A}"/>
              </a:ext>
            </a:extLst>
          </p:cNvPr>
          <p:cNvSpPr txBox="1"/>
          <p:nvPr/>
        </p:nvSpPr>
        <p:spPr>
          <a:xfrm>
            <a:off x="6188399" y="3816498"/>
            <a:ext cx="5332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ΔA has two expansion methods, one is to expand according to the </a:t>
            </a:r>
            <a:r>
              <a:rPr lang="en-US" altLang="zh-CN" dirty="0" err="1"/>
              <a:t>chromophe</a:t>
            </a:r>
            <a:r>
              <a:rPr lang="en-US" altLang="zh-CN" dirty="0"/>
              <a:t>, and the other is to expand according to the </a:t>
            </a:r>
            <a:r>
              <a:rPr lang="en-US" altLang="zh-CN" dirty="0" err="1"/>
              <a:t>μa</a:t>
            </a:r>
            <a:r>
              <a:rPr lang="en-US" altLang="zh-CN" dirty="0"/>
              <a:t> of the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49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EA1D57-1A31-442B-BEBC-EA71D56A7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387" y="1342191"/>
            <a:ext cx="4515867" cy="2693996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4D6BDB5-8473-4756-B0DD-E2747710F70E}"/>
              </a:ext>
            </a:extLst>
          </p:cNvPr>
          <p:cNvSpPr txBox="1"/>
          <p:nvPr/>
        </p:nvSpPr>
        <p:spPr>
          <a:xfrm>
            <a:off x="457413" y="4253003"/>
            <a:ext cx="677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Fitting the β curve of blood vessel volume change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B80B84-C297-4127-96EF-1A414A79BCD8}"/>
              </a:ext>
            </a:extLst>
          </p:cNvPr>
          <p:cNvSpPr txBox="1"/>
          <p:nvPr/>
        </p:nvSpPr>
        <p:spPr>
          <a:xfrm>
            <a:off x="7086748" y="1760013"/>
            <a:ext cx="3723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Ratio is defined as the ratio of CHbO2/</a:t>
            </a:r>
            <a:r>
              <a:rPr lang="en-US" altLang="zh-CN" dirty="0" err="1"/>
              <a:t>CHb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Spo2 is a function of ratio, which means, in one cycle, the blood oxygen ratio does not change, and the spo2 does not change.</a:t>
            </a:r>
          </a:p>
          <a:p>
            <a:endParaRPr lang="en-US" altLang="zh-CN" dirty="0"/>
          </a:p>
          <a:p>
            <a:r>
              <a:rPr lang="en-US" altLang="zh-CN" dirty="0"/>
              <a:t>The overall </a:t>
            </a:r>
            <a:r>
              <a:rPr lang="en-US" altLang="zh-CN" dirty="0" err="1"/>
              <a:t>μa</a:t>
            </a:r>
            <a:r>
              <a:rPr lang="en-US" altLang="zh-CN" dirty="0"/>
              <a:t> is a formula related to β, ratio and Hb concentration.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01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95247-1C27-4C74-B890-8D8D6351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Hb Concentration Attempts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8A9491-BE4F-48F8-9308-B16DD9651ED9}"/>
              </a:ext>
            </a:extLst>
          </p:cNvPr>
          <p:cNvSpPr txBox="1"/>
          <p:nvPr/>
        </p:nvSpPr>
        <p:spPr>
          <a:xfrm>
            <a:off x="688157" y="2205872"/>
            <a:ext cx="43457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Newborns: 17-22 g/dL (grams per deciliter)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Infants: 9-14 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Children: 11-16 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Adult males: 14-18 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Adult females: 12-16 g/dL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chemeClr val="accent1"/>
                </a:solidFill>
                <a:effectLst/>
                <a:latin typeface="Söhne"/>
              </a:rPr>
              <a:t>Pregnant women: 11-16 g/dL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5F89D6-7EA6-4E6F-B47A-9E7B2E8B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10" y="1253764"/>
            <a:ext cx="3332807" cy="55005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64DC20-4218-42C9-9FE6-59163E0BCD57}"/>
              </a:ext>
            </a:extLst>
          </p:cNvPr>
          <p:cNvSpPr txBox="1"/>
          <p:nvPr/>
        </p:nvSpPr>
        <p:spPr>
          <a:xfrm>
            <a:off x="838200" y="4477733"/>
            <a:ext cx="6495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Use the data of Hb concentration between 12-16 to do a test one by one, different concentrations represent different individuals.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178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Söhne</vt:lpstr>
      <vt:lpstr>等线</vt:lpstr>
      <vt:lpstr>等线 Light</vt:lpstr>
      <vt:lpstr>Arial</vt:lpstr>
      <vt:lpstr>Office 主题​​</vt:lpstr>
      <vt:lpstr>Validation of Model Parameter Relationships</vt:lpstr>
      <vt:lpstr>Interpretation of the relationship between Spo2 and parameters</vt:lpstr>
      <vt:lpstr>PowerPoint 演示文稿</vt:lpstr>
      <vt:lpstr>General Hb Concentration Attempts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Yuu LI</dc:creator>
  <cp:lastModifiedBy>Yuu LI</cp:lastModifiedBy>
  <cp:revision>15</cp:revision>
  <dcterms:created xsi:type="dcterms:W3CDTF">2023-08-29T17:51:45Z</dcterms:created>
  <dcterms:modified xsi:type="dcterms:W3CDTF">2023-08-29T21:21:27Z</dcterms:modified>
</cp:coreProperties>
</file>