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349E03-FA76-4827-8AF5-AF29252A44F9}">
          <p14:sldIdLst/>
        </p14:section>
        <p14:section name="Untitled Section" id="{9A6B5AAB-E11E-4CD1-A79A-A424C25B3B2D}">
          <p14:sldIdLst>
            <p14:sldId id="295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3511-0279-E01E-7162-545CA110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8 Part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0C55-08A6-C0FD-22BF-E1304F5C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05/11/2023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768EF4-9368-84ED-4488-59A8C06B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31582"/>
              </p:ext>
            </p:extLst>
          </p:nvPr>
        </p:nvGraphicFramePr>
        <p:xfrm>
          <a:off x="1675787" y="3151093"/>
          <a:ext cx="6883033" cy="136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920">
                  <a:extLst>
                    <a:ext uri="{9D8B030D-6E8A-4147-A177-3AD203B41FA5}">
                      <a16:colId xmlns:a16="http://schemas.microsoft.com/office/drawing/2014/main" val="2308204082"/>
                    </a:ext>
                  </a:extLst>
                </a:gridCol>
                <a:gridCol w="1204920">
                  <a:extLst>
                    <a:ext uri="{9D8B030D-6E8A-4147-A177-3AD203B41FA5}">
                      <a16:colId xmlns:a16="http://schemas.microsoft.com/office/drawing/2014/main" val="1275859967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848142088"/>
                    </a:ext>
                  </a:extLst>
                </a:gridCol>
                <a:gridCol w="1168424">
                  <a:extLst>
                    <a:ext uri="{9D8B030D-6E8A-4147-A177-3AD203B41FA5}">
                      <a16:colId xmlns:a16="http://schemas.microsoft.com/office/drawing/2014/main" val="401944802"/>
                    </a:ext>
                  </a:extLst>
                </a:gridCol>
                <a:gridCol w="1112432">
                  <a:extLst>
                    <a:ext uri="{9D8B030D-6E8A-4147-A177-3AD203B41FA5}">
                      <a16:colId xmlns:a16="http://schemas.microsoft.com/office/drawing/2014/main" val="224915014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MSpO2 (proximal) (%)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FSaO2 (%)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7868129"/>
                  </a:ext>
                </a:extLst>
              </a:tr>
              <a:tr h="741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1826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Optical Characteristics:	</a:t>
            </a:r>
          </a:p>
          <a:p>
            <a:r>
              <a:rPr lang="en-US" dirty="0"/>
              <a:t>Lock-in frequencies For LEDs:</a:t>
            </a:r>
          </a:p>
          <a:p>
            <a:pPr lvl="1"/>
            <a:r>
              <a:rPr lang="en-US" dirty="0"/>
              <a:t>740nm – 930Hz​ (50%)</a:t>
            </a:r>
          </a:p>
          <a:p>
            <a:pPr lvl="1"/>
            <a:r>
              <a:rPr lang="en-US" dirty="0"/>
              <a:t>850nm – 690Hz (50%)</a:t>
            </a:r>
          </a:p>
          <a:p>
            <a:r>
              <a:rPr lang="en-US" dirty="0"/>
              <a:t>Drive current for LEDs: </a:t>
            </a:r>
          </a:p>
          <a:p>
            <a:pPr lvl="1"/>
            <a:r>
              <a:rPr lang="en-US" dirty="0"/>
              <a:t>740nm – 500mA ​(266.67mW peak &amp; 133.33mW average optical power)</a:t>
            </a:r>
          </a:p>
          <a:p>
            <a:pPr lvl="1"/>
            <a:r>
              <a:rPr lang="en-US" dirty="0"/>
              <a:t>850nm – 400mA​ (560mW peak &amp; 280mW average optical power)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D8C6DC-B128-B995-7654-51D333EAA663}"/>
              </a:ext>
            </a:extLst>
          </p:cNvPr>
          <p:cNvGraphicFramePr>
            <a:graphicFrameLocks noGrp="1"/>
          </p:cNvGraphicFramePr>
          <p:nvPr/>
        </p:nvGraphicFramePr>
        <p:xfrm>
          <a:off x="372978" y="5207000"/>
          <a:ext cx="79167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215190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07168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319463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cm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1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3763AB-ECE3-7180-CBBA-E079BAAE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29" y="365125"/>
            <a:ext cx="4441460" cy="3203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C91A7-48A0-E49A-819D-E1EFFFE474C6}"/>
              </a:ext>
            </a:extLst>
          </p:cNvPr>
          <p:cNvSpPr txBox="1"/>
          <p:nvPr/>
        </p:nvSpPr>
        <p:spPr>
          <a:xfrm>
            <a:off x="8506327" y="3519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Responsivity</a:t>
            </a:r>
          </a:p>
        </p:txBody>
      </p:sp>
    </p:spTree>
    <p:extLst>
      <p:ext uri="{BB962C8B-B14F-4D97-AF65-F5344CB8AC3E}">
        <p14:creationId xmlns:p14="http://schemas.microsoft.com/office/powerpoint/2010/main" val="37274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2E76-77B8-25EB-8F6D-74C7907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5C3D-4409-3613-A6C9-9CD9303F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 &amp; 930Hz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E60C16D-9D86-DCEF-00E0-C696C5A2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90201"/>
              </p:ext>
            </p:extLst>
          </p:nvPr>
        </p:nvGraphicFramePr>
        <p:xfrm>
          <a:off x="838200" y="3445034"/>
          <a:ext cx="74996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74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07221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9A3702-9B2D-C2A7-344A-1BEDD408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6" y="777430"/>
            <a:ext cx="10067317" cy="59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98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Part 1 - 1:06:57PM extracted 0-5 minutes Det 1&amp;5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579805" y="144289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518420" y="1659295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544652" y="326230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504488" y="3451831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7782999" y="137749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7807288" y="1557044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7934691" y="3400799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7782999" y="3600356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518420" y="5570067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516709" y="5790212"/>
            <a:ext cx="174102" cy="2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4A3D-D735-9A9F-1B0E-1A66DBC78594}"/>
              </a:ext>
            </a:extLst>
          </p:cNvPr>
          <p:cNvSpPr txBox="1"/>
          <p:nvPr/>
        </p:nvSpPr>
        <p:spPr>
          <a:xfrm>
            <a:off x="2812912" y="4926247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84BBB5-E78F-B341-E519-92227C772543}"/>
              </a:ext>
            </a:extLst>
          </p:cNvPr>
          <p:cNvCxnSpPr>
            <a:cxnSpLocks/>
          </p:cNvCxnSpPr>
          <p:nvPr/>
        </p:nvCxnSpPr>
        <p:spPr>
          <a:xfrm flipH="1">
            <a:off x="2672510" y="5062862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B3F310-BCFF-0F9E-D677-668866052E6C}"/>
              </a:ext>
            </a:extLst>
          </p:cNvPr>
          <p:cNvSpPr/>
          <p:nvPr/>
        </p:nvSpPr>
        <p:spPr>
          <a:xfrm>
            <a:off x="1101552" y="967484"/>
            <a:ext cx="3757051" cy="176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28B-4D3B-07E4-762D-953F774147C6}"/>
              </a:ext>
            </a:extLst>
          </p:cNvPr>
          <p:cNvSpPr/>
          <p:nvPr/>
        </p:nvSpPr>
        <p:spPr>
          <a:xfrm>
            <a:off x="1101552" y="4955188"/>
            <a:ext cx="3634221" cy="173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B245145-C2B7-1ECC-D060-5548E0FE0E24}"/>
              </a:ext>
            </a:extLst>
          </p:cNvPr>
          <p:cNvSpPr txBox="1"/>
          <p:nvPr/>
        </p:nvSpPr>
        <p:spPr>
          <a:xfrm>
            <a:off x="6461276" y="5818541"/>
            <a:ext cx="28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Fetal signal </a:t>
            </a:r>
            <a:r>
              <a:rPr lang="en-US"/>
              <a:t>in Ch5(850nm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25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163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Theme</vt:lpstr>
      <vt:lpstr>Sheep 8 Part 1 </vt:lpstr>
      <vt:lpstr>Optical Characteristics</vt:lpstr>
      <vt:lpstr>Electrical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Kourosh Vali</cp:lastModifiedBy>
  <cp:revision>81</cp:revision>
  <dcterms:created xsi:type="dcterms:W3CDTF">2022-03-28T01:29:50Z</dcterms:created>
  <dcterms:modified xsi:type="dcterms:W3CDTF">2023-10-14T00:05:59Z</dcterms:modified>
</cp:coreProperties>
</file>