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1" r:id="rId3"/>
    <p:sldId id="29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3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1A97-0DF2-4107-8F11-8424E2D3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B761-4F76-4778-833B-D1678045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FE8-0DCA-433A-80B9-84757E9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45-0F7E-40B0-B370-BE57D7C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E626-910A-4A17-8C1F-D1E37B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5EAF-97F7-4BB3-B7C5-2A68586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8AA1-5F4E-4370-A385-0F1FC61C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051-EA28-4724-9D78-6C21FAD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104-5499-482B-BD80-9671AF8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6B3A-29BA-4546-A567-0EE45D9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6DF6-139E-406D-88B8-10BDBC6F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DB914-4533-414E-909E-07BFF0D9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5885-2219-46AC-A589-E141326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DAD5-B039-40C0-B1D2-74D72E8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5AA7-AA55-4352-B842-5E7F0FE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8778-C8C1-4D57-8762-9A99C00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E2B-98D4-48C2-B320-248D1360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08A2-CE67-46B8-A1B8-D945315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E972-2EC9-48E2-8A50-63E2D62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9DA6-232B-45C2-89F4-78FB5F23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603E-104D-4023-8DA0-ED83AD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2126-3F82-44FB-B9BC-588098C5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433-EF21-4DCD-8D5D-120B90F3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633-C57E-4016-BAAE-163E6654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C160-EF0E-4AC7-B545-996C481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A269-C1E2-4BAB-8544-EB2B323D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9A4-7E23-4817-9564-D30294BD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D212-ACFD-4E22-B72F-F17E5B97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E096-76BD-412B-A6BF-E6ADEB9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9ED1-2056-4025-A3F6-5E82C310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38C1-4115-4BCE-805F-79461A2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D580-93AD-4848-BC8F-E442642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3A70-6C21-461F-9121-8259A65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A57B-9C32-4E3D-9BE3-0449708F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82DD-C830-4C4A-9B8D-E4F9A7CD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0A0A-4004-407A-A005-3C836EB3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A33F-1C42-4160-B206-7988244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9D60-3843-46CA-9313-12FF3F9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1A9E7-7D1E-48EE-8A51-B4792C9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1C2-2EC1-4B34-9BD1-8AC6E2C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A9C10-6198-47BA-8849-B3E6075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9BEB-7431-462C-82FC-16EF814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15A4-2C5D-4746-82F0-B055F42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09C2-E8E7-4DA0-8F54-1768E12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020F-A223-4614-BA6B-CFE6A88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593A-CF26-482A-93FC-D16CC9F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E12-8C85-4D78-9D20-3B93434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1EA6-3EA5-40AF-BAC0-E03F42DC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0BE2-BCDE-42CC-B67E-7C4F297E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5D05-AF47-4ECD-B785-67A1E2D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BE72-DD50-4B68-9042-E646E26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72F0-6422-4779-AE5F-5439957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263-5B45-4CBC-BCEE-38223DAE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6541-A2B4-4E46-8B0B-2A6A68EE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56DA-E0D3-4E19-915F-5311EBB5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FE2E-6CCC-4FCA-B95E-CECB9866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75A-00A7-4BB4-A858-01CC8153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43B2-40E4-42B2-8DB6-547C8C56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AA5F-6B07-4DBE-BD72-79DAAD5D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6EE5-B7DE-4AC4-9D8C-A085C0C6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361D-7FAD-420F-A306-E91D5C5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C022-E2DB-4296-AF3C-1C602369645E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746-2ACD-4034-8C76-876CD88F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129B-7E09-473E-BDF0-A1B0B0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7A-1C8E-8942-9095-81454C4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Sheep 8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1B24-3868-6846-A435-6321D6BA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Lock-in frequencies:</a:t>
            </a:r>
          </a:p>
          <a:p>
            <a:pPr lvl="1"/>
            <a:r>
              <a:rPr lang="en-US" dirty="0"/>
              <a:t>850nm – 690Hz</a:t>
            </a:r>
          </a:p>
          <a:p>
            <a:r>
              <a:rPr lang="en-US" dirty="0"/>
              <a:t>Duty-cycle: 50%</a:t>
            </a:r>
          </a:p>
          <a:p>
            <a:r>
              <a:rPr lang="en-US" dirty="0"/>
              <a:t>Drive current:</a:t>
            </a:r>
          </a:p>
          <a:p>
            <a:pPr lvl="1"/>
            <a:r>
              <a:rPr lang="en-US" dirty="0"/>
              <a:t>850nm – 300mA</a:t>
            </a:r>
          </a:p>
          <a:p>
            <a:pPr lvl="1"/>
            <a:r>
              <a:rPr lang="en-US" dirty="0"/>
              <a:t>420mW peak optical power</a:t>
            </a:r>
          </a:p>
          <a:p>
            <a:r>
              <a:rPr lang="en-US" dirty="0"/>
              <a:t>FSaO2 started at ~14% and dropped to ~10%.</a:t>
            </a:r>
          </a:p>
          <a:p>
            <a:r>
              <a:rPr lang="en-US" dirty="0"/>
              <a:t>No contractions observed.</a:t>
            </a:r>
          </a:p>
          <a:p>
            <a:r>
              <a:rPr lang="en-US" altLang="zh-CN" dirty="0"/>
              <a:t>High Passed data at 0.2Hz</a:t>
            </a:r>
          </a:p>
          <a:p>
            <a:r>
              <a:rPr lang="en-US" altLang="zh-CN" dirty="0"/>
              <a:t>Down sampled to 80hz</a:t>
            </a:r>
          </a:p>
          <a:p>
            <a:r>
              <a:rPr lang="en-US" altLang="zh-CN" dirty="0"/>
              <a:t>IQ demodulated from 690Hz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5FE9F-91F9-E660-70AD-EA70AFEA5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30908"/>
              </p:ext>
            </p:extLst>
          </p:nvPr>
        </p:nvGraphicFramePr>
        <p:xfrm>
          <a:off x="5376986" y="2677687"/>
          <a:ext cx="630701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9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051169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PGA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18EB9F-A35C-21D3-8CE8-E6349905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6" y="748240"/>
            <a:ext cx="10080376" cy="6060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EFE04-8428-4B92-B7E6-16293404109A}"/>
              </a:ext>
            </a:extLst>
          </p:cNvPr>
          <p:cNvSpPr txBox="1"/>
          <p:nvPr/>
        </p:nvSpPr>
        <p:spPr>
          <a:xfrm>
            <a:off x="1101551" y="158175"/>
            <a:ext cx="10448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Part 3 starting </a:t>
            </a:r>
            <a:r>
              <a:rPr lang="en-US" sz="3200" dirty="0"/>
              <a:t>3:17:36PM extracted 6-7 </a:t>
            </a:r>
            <a:r>
              <a:rPr lang="en-US" sz="3200"/>
              <a:t>minutes Det </a:t>
            </a:r>
            <a:r>
              <a:rPr lang="en-US" sz="3200" dirty="0"/>
              <a:t>1&amp;4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1F7C-59DE-42B9-991C-C6417BF08862}"/>
              </a:ext>
            </a:extLst>
          </p:cNvPr>
          <p:cNvSpPr txBox="1"/>
          <p:nvPr/>
        </p:nvSpPr>
        <p:spPr>
          <a:xfrm>
            <a:off x="2399572" y="1032734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052BF-A6FC-4CDC-9FB9-7F5497DFD7E8}"/>
              </a:ext>
            </a:extLst>
          </p:cNvPr>
          <p:cNvCxnSpPr>
            <a:cxnSpLocks/>
          </p:cNvCxnSpPr>
          <p:nvPr/>
        </p:nvCxnSpPr>
        <p:spPr>
          <a:xfrm flipH="1">
            <a:off x="2338187" y="1249135"/>
            <a:ext cx="193725" cy="3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EAAFB-1FF2-48A3-A50E-521EF672B4D5}"/>
              </a:ext>
            </a:extLst>
          </p:cNvPr>
          <p:cNvSpPr txBox="1"/>
          <p:nvPr/>
        </p:nvSpPr>
        <p:spPr>
          <a:xfrm>
            <a:off x="2478027" y="296064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12C8C-CD9A-4A34-8E56-4FD354100987}"/>
              </a:ext>
            </a:extLst>
          </p:cNvPr>
          <p:cNvCxnSpPr>
            <a:cxnSpLocks/>
          </p:cNvCxnSpPr>
          <p:nvPr/>
        </p:nvCxnSpPr>
        <p:spPr>
          <a:xfrm flipH="1">
            <a:off x="2437863" y="3150171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8E048-ED7F-4E05-A311-0A2152F7DC1F}"/>
              </a:ext>
            </a:extLst>
          </p:cNvPr>
          <p:cNvSpPr txBox="1"/>
          <p:nvPr/>
        </p:nvSpPr>
        <p:spPr>
          <a:xfrm>
            <a:off x="7757102" y="1013402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062861-43D2-46B1-98CF-059D8A9A6064}"/>
              </a:ext>
            </a:extLst>
          </p:cNvPr>
          <p:cNvCxnSpPr>
            <a:cxnSpLocks/>
          </p:cNvCxnSpPr>
          <p:nvPr/>
        </p:nvCxnSpPr>
        <p:spPr>
          <a:xfrm flipH="1">
            <a:off x="7781391" y="1192955"/>
            <a:ext cx="151692" cy="19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B6F11-18DD-4335-92D4-7D0E0B3D95B0}"/>
              </a:ext>
            </a:extLst>
          </p:cNvPr>
          <p:cNvSpPr txBox="1"/>
          <p:nvPr/>
        </p:nvSpPr>
        <p:spPr>
          <a:xfrm>
            <a:off x="7830943" y="294345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842C2-4E3B-4F53-8966-5C9BA7B5D843}"/>
              </a:ext>
            </a:extLst>
          </p:cNvPr>
          <p:cNvCxnSpPr>
            <a:cxnSpLocks/>
          </p:cNvCxnSpPr>
          <p:nvPr/>
        </p:nvCxnSpPr>
        <p:spPr>
          <a:xfrm flipH="1">
            <a:off x="7802469" y="3138299"/>
            <a:ext cx="151692" cy="24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639BE4-0AE2-A618-7066-802381B86E45}"/>
              </a:ext>
            </a:extLst>
          </p:cNvPr>
          <p:cNvSpPr txBox="1"/>
          <p:nvPr/>
        </p:nvSpPr>
        <p:spPr>
          <a:xfrm>
            <a:off x="8517102" y="298406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9BC76-75DF-B4B0-A292-0F1A3CEC5791}"/>
              </a:ext>
            </a:extLst>
          </p:cNvPr>
          <p:cNvCxnSpPr>
            <a:cxnSpLocks/>
          </p:cNvCxnSpPr>
          <p:nvPr/>
        </p:nvCxnSpPr>
        <p:spPr>
          <a:xfrm flipH="1">
            <a:off x="8483395" y="3139228"/>
            <a:ext cx="139350" cy="16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9B1635-5548-F7B3-82FB-A6EFC252C5DE}"/>
              </a:ext>
            </a:extLst>
          </p:cNvPr>
          <p:cNvSpPr txBox="1"/>
          <p:nvPr/>
        </p:nvSpPr>
        <p:spPr>
          <a:xfrm>
            <a:off x="3243265" y="3010451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4ECEEB-9480-720B-786B-CE223A685888}"/>
              </a:ext>
            </a:extLst>
          </p:cNvPr>
          <p:cNvCxnSpPr>
            <a:cxnSpLocks/>
          </p:cNvCxnSpPr>
          <p:nvPr/>
        </p:nvCxnSpPr>
        <p:spPr>
          <a:xfrm flipH="1">
            <a:off x="3129988" y="3167447"/>
            <a:ext cx="193725" cy="2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2F854D-3AFB-7760-D5DB-F70523327338}"/>
              </a:ext>
            </a:extLst>
          </p:cNvPr>
          <p:cNvSpPr txBox="1"/>
          <p:nvPr/>
        </p:nvSpPr>
        <p:spPr>
          <a:xfrm>
            <a:off x="2398656" y="4989605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55BD4E-2FC9-BF1D-C85B-371588688618}"/>
              </a:ext>
            </a:extLst>
          </p:cNvPr>
          <p:cNvCxnSpPr>
            <a:cxnSpLocks/>
          </p:cNvCxnSpPr>
          <p:nvPr/>
        </p:nvCxnSpPr>
        <p:spPr>
          <a:xfrm flipH="1">
            <a:off x="2403025" y="5209750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624A3D-D735-9A9F-1B0E-1A66DBC78594}"/>
              </a:ext>
            </a:extLst>
          </p:cNvPr>
          <p:cNvSpPr txBox="1"/>
          <p:nvPr/>
        </p:nvSpPr>
        <p:spPr>
          <a:xfrm>
            <a:off x="3259583" y="4991489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84BBB5-E78F-B341-E519-92227C772543}"/>
              </a:ext>
            </a:extLst>
          </p:cNvPr>
          <p:cNvCxnSpPr>
            <a:cxnSpLocks/>
          </p:cNvCxnSpPr>
          <p:nvPr/>
        </p:nvCxnSpPr>
        <p:spPr>
          <a:xfrm flipH="1">
            <a:off x="3119181" y="5128104"/>
            <a:ext cx="193725" cy="2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DCAC3DF-23C9-0609-092A-A5A88CF030CB}"/>
              </a:ext>
            </a:extLst>
          </p:cNvPr>
          <p:cNvSpPr/>
          <p:nvPr/>
        </p:nvSpPr>
        <p:spPr>
          <a:xfrm>
            <a:off x="6416708" y="3113603"/>
            <a:ext cx="4098108" cy="268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8D581-4E16-FEC4-9CFA-BEAABD21CECF}"/>
              </a:ext>
            </a:extLst>
          </p:cNvPr>
          <p:cNvSpPr/>
          <p:nvPr/>
        </p:nvSpPr>
        <p:spPr>
          <a:xfrm>
            <a:off x="1070127" y="1100015"/>
            <a:ext cx="4098108" cy="268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5DEB573B-1A43-D054-1A2B-4C9578C6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59" y="1931947"/>
            <a:ext cx="5334000" cy="40005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8F8B5C9-1EF0-1868-8F4B-A2FBB0C10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2" y="1931947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2B7803-63A3-C24E-7604-A3C46DE927DA}"/>
              </a:ext>
            </a:extLst>
          </p:cNvPr>
          <p:cNvSpPr txBox="1"/>
          <p:nvPr/>
        </p:nvSpPr>
        <p:spPr>
          <a:xfrm>
            <a:off x="2476674" y="264461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1.78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E32D6-C3D0-C73F-9DA5-E11625239DD0}"/>
              </a:ext>
            </a:extLst>
          </p:cNvPr>
          <p:cNvSpPr txBox="1"/>
          <p:nvPr/>
        </p:nvSpPr>
        <p:spPr>
          <a:xfrm>
            <a:off x="2659256" y="3008867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C7192-2F57-98B6-FECE-D77EA78A3B50}"/>
              </a:ext>
            </a:extLst>
          </p:cNvPr>
          <p:cNvSpPr txBox="1"/>
          <p:nvPr/>
        </p:nvSpPr>
        <p:spPr>
          <a:xfrm>
            <a:off x="8185508" y="22752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2A560-0B5A-79E3-F76F-B8603B22502E}"/>
              </a:ext>
            </a:extLst>
          </p:cNvPr>
          <p:cNvSpPr txBox="1"/>
          <p:nvPr/>
        </p:nvSpPr>
        <p:spPr>
          <a:xfrm>
            <a:off x="8326335" y="250058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729CC-8F5B-D4F0-E010-216B7827015B}"/>
              </a:ext>
            </a:extLst>
          </p:cNvPr>
          <p:cNvSpPr txBox="1"/>
          <p:nvPr/>
        </p:nvSpPr>
        <p:spPr>
          <a:xfrm>
            <a:off x="8942236" y="259889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2.65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38F9E-B431-B354-C732-352EAB125FA6}"/>
              </a:ext>
            </a:extLst>
          </p:cNvPr>
          <p:cNvSpPr txBox="1"/>
          <p:nvPr/>
        </p:nvSpPr>
        <p:spPr>
          <a:xfrm>
            <a:off x="9042423" y="278356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1420C-DF60-2E69-9017-8093535367EA}"/>
              </a:ext>
            </a:extLst>
          </p:cNvPr>
          <p:cNvSpPr txBox="1"/>
          <p:nvPr/>
        </p:nvSpPr>
        <p:spPr>
          <a:xfrm>
            <a:off x="9630084" y="259889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en-US" altLang="zh-TW" dirty="0">
                <a:solidFill>
                  <a:srgbClr val="FF0000"/>
                </a:solidFill>
              </a:rPr>
              <a:t>56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B0414E-40EE-98A1-3622-735ED7C9F9C1}"/>
              </a:ext>
            </a:extLst>
          </p:cNvPr>
          <p:cNvSpPr txBox="1"/>
          <p:nvPr/>
        </p:nvSpPr>
        <p:spPr>
          <a:xfrm>
            <a:off x="9770911" y="282420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AEC248F-7550-42F9-98AE-D9820D72407C}"/>
              </a:ext>
            </a:extLst>
          </p:cNvPr>
          <p:cNvSpPr txBox="1"/>
          <p:nvPr/>
        </p:nvSpPr>
        <p:spPr>
          <a:xfrm>
            <a:off x="1730268" y="102161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*: Mom signal</a:t>
            </a:r>
          </a:p>
        </p:txBody>
      </p:sp>
    </p:spTree>
    <p:extLst>
      <p:ext uri="{BB962C8B-B14F-4D97-AF65-F5344CB8AC3E}">
        <p14:creationId xmlns:p14="http://schemas.microsoft.com/office/powerpoint/2010/main" val="123369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93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Sheep 8 part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Weitai Qian</dc:creator>
  <cp:lastModifiedBy>Shing-Jiuan Liu</cp:lastModifiedBy>
  <cp:revision>82</cp:revision>
  <dcterms:created xsi:type="dcterms:W3CDTF">2022-03-28T01:29:50Z</dcterms:created>
  <dcterms:modified xsi:type="dcterms:W3CDTF">2023-10-03T02:44:14Z</dcterms:modified>
</cp:coreProperties>
</file>